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Drawing"/>
          <p:cNvGrpSpPr/>
          <p:nvPr/>
        </p:nvGrpSpPr>
        <p:grpSpPr>
          <a:xfrm>
            <a:off x="2939755" y="1448652"/>
            <a:ext cx="9724336" cy="4437755"/>
            <a:chOff x="0" y="0"/>
            <a:chExt cx="9724334" cy="4437753"/>
          </a:xfrm>
        </p:grpSpPr>
        <p:sp>
          <p:nvSpPr>
            <p:cNvPr id="119" name="Line"/>
            <p:cNvSpPr/>
            <p:nvPr/>
          </p:nvSpPr>
          <p:spPr>
            <a:xfrm>
              <a:off x="294963" y="106941"/>
              <a:ext cx="16156" cy="49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20609" y="0"/>
                  </a:moveTo>
                  <a:cubicBezTo>
                    <a:pt x="17909" y="2769"/>
                    <a:pt x="15209" y="5538"/>
                    <a:pt x="11159" y="8400"/>
                  </a:cubicBezTo>
                  <a:cubicBezTo>
                    <a:pt x="7109" y="11262"/>
                    <a:pt x="1709" y="14215"/>
                    <a:pt x="359" y="16431"/>
                  </a:cubicBezTo>
                  <a:cubicBezTo>
                    <a:pt x="-991" y="18646"/>
                    <a:pt x="1709" y="20123"/>
                    <a:pt x="4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79372" y="20151"/>
              <a:ext cx="223956" cy="35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75" fill="norm" stroke="1" extrusionOk="0">
                  <a:moveTo>
                    <a:pt x="2422" y="13896"/>
                  </a:moveTo>
                  <a:cubicBezTo>
                    <a:pt x="2019" y="11117"/>
                    <a:pt x="1615" y="8338"/>
                    <a:pt x="2120" y="6380"/>
                  </a:cubicBezTo>
                  <a:cubicBezTo>
                    <a:pt x="2624" y="4422"/>
                    <a:pt x="4037" y="3286"/>
                    <a:pt x="5753" y="2338"/>
                  </a:cubicBezTo>
                  <a:cubicBezTo>
                    <a:pt x="7469" y="1391"/>
                    <a:pt x="9488" y="633"/>
                    <a:pt x="11103" y="254"/>
                  </a:cubicBezTo>
                  <a:cubicBezTo>
                    <a:pt x="12718" y="-125"/>
                    <a:pt x="13929" y="-125"/>
                    <a:pt x="15342" y="570"/>
                  </a:cubicBezTo>
                  <a:cubicBezTo>
                    <a:pt x="16755" y="1264"/>
                    <a:pt x="18370" y="2654"/>
                    <a:pt x="19581" y="4864"/>
                  </a:cubicBezTo>
                  <a:cubicBezTo>
                    <a:pt x="20793" y="7075"/>
                    <a:pt x="21600" y="10107"/>
                    <a:pt x="21297" y="12633"/>
                  </a:cubicBezTo>
                  <a:cubicBezTo>
                    <a:pt x="20994" y="15159"/>
                    <a:pt x="19581" y="17180"/>
                    <a:pt x="16452" y="18507"/>
                  </a:cubicBezTo>
                  <a:cubicBezTo>
                    <a:pt x="13323" y="19833"/>
                    <a:pt x="8479" y="20464"/>
                    <a:pt x="5450" y="20843"/>
                  </a:cubicBezTo>
                  <a:cubicBezTo>
                    <a:pt x="2422" y="21222"/>
                    <a:pt x="1211" y="21349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467418" y="362870"/>
              <a:ext cx="154820" cy="24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5" fill="norm" stroke="1" extrusionOk="0">
                  <a:moveTo>
                    <a:pt x="4714" y="8138"/>
                  </a:moveTo>
                  <a:cubicBezTo>
                    <a:pt x="7633" y="7215"/>
                    <a:pt x="10552" y="6292"/>
                    <a:pt x="12741" y="5368"/>
                  </a:cubicBezTo>
                  <a:cubicBezTo>
                    <a:pt x="14930" y="4445"/>
                    <a:pt x="16390" y="3522"/>
                    <a:pt x="17266" y="2599"/>
                  </a:cubicBezTo>
                  <a:cubicBezTo>
                    <a:pt x="18141" y="1676"/>
                    <a:pt x="18433" y="753"/>
                    <a:pt x="17703" y="292"/>
                  </a:cubicBezTo>
                  <a:cubicBezTo>
                    <a:pt x="16974" y="-170"/>
                    <a:pt x="15222" y="-170"/>
                    <a:pt x="12449" y="938"/>
                  </a:cubicBezTo>
                  <a:cubicBezTo>
                    <a:pt x="9676" y="2045"/>
                    <a:pt x="5882" y="4261"/>
                    <a:pt x="3401" y="7122"/>
                  </a:cubicBezTo>
                  <a:cubicBezTo>
                    <a:pt x="920" y="9984"/>
                    <a:pt x="-248" y="13492"/>
                    <a:pt x="44" y="16076"/>
                  </a:cubicBezTo>
                  <a:cubicBezTo>
                    <a:pt x="336" y="18661"/>
                    <a:pt x="2087" y="20322"/>
                    <a:pt x="5882" y="20876"/>
                  </a:cubicBezTo>
                  <a:cubicBezTo>
                    <a:pt x="9676" y="21430"/>
                    <a:pt x="15514" y="20876"/>
                    <a:pt x="21352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634004" y="398740"/>
              <a:ext cx="235859" cy="15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029" fill="norm" stroke="1" extrusionOk="0">
                  <a:moveTo>
                    <a:pt x="13274" y="7139"/>
                  </a:moveTo>
                  <a:cubicBezTo>
                    <a:pt x="13274" y="5660"/>
                    <a:pt x="13274" y="4180"/>
                    <a:pt x="13083" y="2701"/>
                  </a:cubicBezTo>
                  <a:cubicBezTo>
                    <a:pt x="12891" y="1221"/>
                    <a:pt x="12509" y="-258"/>
                    <a:pt x="10884" y="38"/>
                  </a:cubicBezTo>
                  <a:cubicBezTo>
                    <a:pt x="9260" y="334"/>
                    <a:pt x="6392" y="2405"/>
                    <a:pt x="4385" y="5068"/>
                  </a:cubicBezTo>
                  <a:cubicBezTo>
                    <a:pt x="2378" y="7731"/>
                    <a:pt x="1231" y="10986"/>
                    <a:pt x="562" y="13797"/>
                  </a:cubicBezTo>
                  <a:cubicBezTo>
                    <a:pt x="-107" y="16608"/>
                    <a:pt x="-298" y="18975"/>
                    <a:pt x="658" y="20158"/>
                  </a:cubicBezTo>
                  <a:cubicBezTo>
                    <a:pt x="1613" y="21342"/>
                    <a:pt x="3716" y="21342"/>
                    <a:pt x="5532" y="20010"/>
                  </a:cubicBezTo>
                  <a:cubicBezTo>
                    <a:pt x="7348" y="18679"/>
                    <a:pt x="8877" y="16016"/>
                    <a:pt x="9833" y="13649"/>
                  </a:cubicBezTo>
                  <a:cubicBezTo>
                    <a:pt x="10789" y="11282"/>
                    <a:pt x="11171" y="9210"/>
                    <a:pt x="11458" y="9654"/>
                  </a:cubicBezTo>
                  <a:cubicBezTo>
                    <a:pt x="11744" y="10098"/>
                    <a:pt x="11936" y="13057"/>
                    <a:pt x="12414" y="15276"/>
                  </a:cubicBezTo>
                  <a:cubicBezTo>
                    <a:pt x="12891" y="17495"/>
                    <a:pt x="13656" y="18975"/>
                    <a:pt x="15185" y="19271"/>
                  </a:cubicBezTo>
                  <a:cubicBezTo>
                    <a:pt x="16714" y="19567"/>
                    <a:pt x="19008" y="18679"/>
                    <a:pt x="21302" y="17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886467" y="376023"/>
              <a:ext cx="161179" cy="18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073" fill="norm" stroke="1" extrusionOk="0">
                  <a:moveTo>
                    <a:pt x="324" y="3364"/>
                  </a:moveTo>
                  <a:cubicBezTo>
                    <a:pt x="44" y="1908"/>
                    <a:pt x="-237" y="452"/>
                    <a:pt x="324" y="88"/>
                  </a:cubicBezTo>
                  <a:cubicBezTo>
                    <a:pt x="885" y="-276"/>
                    <a:pt x="2288" y="452"/>
                    <a:pt x="4812" y="3000"/>
                  </a:cubicBezTo>
                  <a:cubicBezTo>
                    <a:pt x="7337" y="5549"/>
                    <a:pt x="10984" y="9917"/>
                    <a:pt x="12947" y="12708"/>
                  </a:cubicBezTo>
                  <a:cubicBezTo>
                    <a:pt x="14911" y="15499"/>
                    <a:pt x="15192" y="16713"/>
                    <a:pt x="15051" y="17926"/>
                  </a:cubicBezTo>
                  <a:cubicBezTo>
                    <a:pt x="14911" y="19140"/>
                    <a:pt x="14350" y="20353"/>
                    <a:pt x="13368" y="20839"/>
                  </a:cubicBezTo>
                  <a:cubicBezTo>
                    <a:pt x="12386" y="21324"/>
                    <a:pt x="10984" y="21081"/>
                    <a:pt x="9441" y="19868"/>
                  </a:cubicBezTo>
                  <a:cubicBezTo>
                    <a:pt x="7898" y="18654"/>
                    <a:pt x="6215" y="16470"/>
                    <a:pt x="6075" y="13922"/>
                  </a:cubicBezTo>
                  <a:cubicBezTo>
                    <a:pt x="5934" y="11373"/>
                    <a:pt x="7337" y="8461"/>
                    <a:pt x="10142" y="6398"/>
                  </a:cubicBezTo>
                  <a:cubicBezTo>
                    <a:pt x="12947" y="4335"/>
                    <a:pt x="17155" y="3122"/>
                    <a:pt x="21363" y="1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129102" y="351712"/>
              <a:ext cx="111006" cy="197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450" fill="norm" stroke="1" extrusionOk="0">
                  <a:moveTo>
                    <a:pt x="20231" y="1688"/>
                  </a:moveTo>
                  <a:cubicBezTo>
                    <a:pt x="18660" y="999"/>
                    <a:pt x="17089" y="310"/>
                    <a:pt x="14143" y="80"/>
                  </a:cubicBezTo>
                  <a:cubicBezTo>
                    <a:pt x="11198" y="-150"/>
                    <a:pt x="6878" y="80"/>
                    <a:pt x="3932" y="1229"/>
                  </a:cubicBezTo>
                  <a:cubicBezTo>
                    <a:pt x="987" y="2378"/>
                    <a:pt x="-584" y="4446"/>
                    <a:pt x="201" y="6169"/>
                  </a:cubicBezTo>
                  <a:cubicBezTo>
                    <a:pt x="987" y="7893"/>
                    <a:pt x="4129" y="9271"/>
                    <a:pt x="7860" y="10880"/>
                  </a:cubicBezTo>
                  <a:cubicBezTo>
                    <a:pt x="11591" y="12488"/>
                    <a:pt x="15911" y="14327"/>
                    <a:pt x="18267" y="15820"/>
                  </a:cubicBezTo>
                  <a:cubicBezTo>
                    <a:pt x="20623" y="17314"/>
                    <a:pt x="21016" y="18463"/>
                    <a:pt x="20231" y="19267"/>
                  </a:cubicBezTo>
                  <a:cubicBezTo>
                    <a:pt x="19445" y="20071"/>
                    <a:pt x="17481" y="20531"/>
                    <a:pt x="15518" y="20876"/>
                  </a:cubicBezTo>
                  <a:cubicBezTo>
                    <a:pt x="13554" y="21220"/>
                    <a:pt x="11591" y="21450"/>
                    <a:pt x="9431" y="21450"/>
                  </a:cubicBezTo>
                  <a:cubicBezTo>
                    <a:pt x="7271" y="21450"/>
                    <a:pt x="4914" y="21220"/>
                    <a:pt x="3540" y="20646"/>
                  </a:cubicBezTo>
                  <a:cubicBezTo>
                    <a:pt x="2165" y="20071"/>
                    <a:pt x="1772" y="19152"/>
                    <a:pt x="1380" y="18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289510" y="390217"/>
              <a:ext cx="175443" cy="17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0989" fill="norm" stroke="1" extrusionOk="0">
                  <a:moveTo>
                    <a:pt x="16701" y="1818"/>
                  </a:moveTo>
                  <a:cubicBezTo>
                    <a:pt x="15684" y="801"/>
                    <a:pt x="14668" y="-215"/>
                    <a:pt x="12508" y="39"/>
                  </a:cubicBezTo>
                  <a:cubicBezTo>
                    <a:pt x="10348" y="293"/>
                    <a:pt x="7044" y="1818"/>
                    <a:pt x="4630" y="4867"/>
                  </a:cubicBezTo>
                  <a:cubicBezTo>
                    <a:pt x="2216" y="7917"/>
                    <a:pt x="691" y="12491"/>
                    <a:pt x="183" y="15413"/>
                  </a:cubicBezTo>
                  <a:cubicBezTo>
                    <a:pt x="-325" y="18336"/>
                    <a:pt x="183" y="19606"/>
                    <a:pt x="2216" y="20369"/>
                  </a:cubicBezTo>
                  <a:cubicBezTo>
                    <a:pt x="4249" y="21131"/>
                    <a:pt x="7807" y="21385"/>
                    <a:pt x="11237" y="19987"/>
                  </a:cubicBezTo>
                  <a:cubicBezTo>
                    <a:pt x="14668" y="18590"/>
                    <a:pt x="17971" y="15540"/>
                    <a:pt x="19623" y="13380"/>
                  </a:cubicBezTo>
                  <a:cubicBezTo>
                    <a:pt x="21275" y="11220"/>
                    <a:pt x="21275" y="9950"/>
                    <a:pt x="20767" y="8425"/>
                  </a:cubicBezTo>
                  <a:cubicBezTo>
                    <a:pt x="20259" y="6900"/>
                    <a:pt x="19242" y="5121"/>
                    <a:pt x="18099" y="4486"/>
                  </a:cubicBezTo>
                  <a:cubicBezTo>
                    <a:pt x="16955" y="3851"/>
                    <a:pt x="15684" y="4359"/>
                    <a:pt x="14414" y="4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523847" y="386313"/>
              <a:ext cx="184133" cy="17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" y="6353"/>
                    <a:pt x="497" y="12706"/>
                    <a:pt x="497" y="16518"/>
                  </a:cubicBezTo>
                  <a:cubicBezTo>
                    <a:pt x="497" y="20329"/>
                    <a:pt x="248" y="21600"/>
                    <a:pt x="124" y="21600"/>
                  </a:cubicBezTo>
                  <a:cubicBezTo>
                    <a:pt x="0" y="21600"/>
                    <a:pt x="0" y="20329"/>
                    <a:pt x="497" y="17153"/>
                  </a:cubicBezTo>
                  <a:cubicBezTo>
                    <a:pt x="993" y="13976"/>
                    <a:pt x="1986" y="8894"/>
                    <a:pt x="3724" y="5464"/>
                  </a:cubicBezTo>
                  <a:cubicBezTo>
                    <a:pt x="5462" y="2033"/>
                    <a:pt x="7945" y="254"/>
                    <a:pt x="10924" y="508"/>
                  </a:cubicBezTo>
                  <a:cubicBezTo>
                    <a:pt x="13903" y="762"/>
                    <a:pt x="17379" y="3049"/>
                    <a:pt x="19241" y="6226"/>
                  </a:cubicBezTo>
                  <a:cubicBezTo>
                    <a:pt x="21103" y="9402"/>
                    <a:pt x="21352" y="13468"/>
                    <a:pt x="21600" y="17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796870" y="170435"/>
              <a:ext cx="6350" cy="12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846635" y="346999"/>
              <a:ext cx="115271" cy="182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403" fill="norm" stroke="1" extrusionOk="0">
                  <a:moveTo>
                    <a:pt x="18373" y="1633"/>
                  </a:moveTo>
                  <a:cubicBezTo>
                    <a:pt x="16858" y="888"/>
                    <a:pt x="15342" y="143"/>
                    <a:pt x="12310" y="19"/>
                  </a:cubicBezTo>
                  <a:cubicBezTo>
                    <a:pt x="9279" y="-105"/>
                    <a:pt x="4731" y="392"/>
                    <a:pt x="2268" y="1385"/>
                  </a:cubicBezTo>
                  <a:cubicBezTo>
                    <a:pt x="-195" y="2378"/>
                    <a:pt x="-574" y="3867"/>
                    <a:pt x="752" y="5481"/>
                  </a:cubicBezTo>
                  <a:cubicBezTo>
                    <a:pt x="2079" y="7095"/>
                    <a:pt x="5110" y="8833"/>
                    <a:pt x="8521" y="10695"/>
                  </a:cubicBezTo>
                  <a:cubicBezTo>
                    <a:pt x="11931" y="12557"/>
                    <a:pt x="15721" y="14543"/>
                    <a:pt x="17994" y="16157"/>
                  </a:cubicBezTo>
                  <a:cubicBezTo>
                    <a:pt x="20268" y="17771"/>
                    <a:pt x="21026" y="19012"/>
                    <a:pt x="20458" y="19881"/>
                  </a:cubicBezTo>
                  <a:cubicBezTo>
                    <a:pt x="19889" y="20750"/>
                    <a:pt x="17994" y="21247"/>
                    <a:pt x="14584" y="21371"/>
                  </a:cubicBezTo>
                  <a:cubicBezTo>
                    <a:pt x="11173" y="21495"/>
                    <a:pt x="6247" y="21247"/>
                    <a:pt x="1321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663655" y="158872"/>
              <a:ext cx="176956" cy="33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254" fill="norm" stroke="1" extrusionOk="0">
                  <a:moveTo>
                    <a:pt x="20710" y="2328"/>
                  </a:moveTo>
                  <a:cubicBezTo>
                    <a:pt x="20961" y="1662"/>
                    <a:pt x="21212" y="995"/>
                    <a:pt x="20710" y="528"/>
                  </a:cubicBezTo>
                  <a:cubicBezTo>
                    <a:pt x="20207" y="62"/>
                    <a:pt x="18952" y="-205"/>
                    <a:pt x="16691" y="195"/>
                  </a:cubicBezTo>
                  <a:cubicBezTo>
                    <a:pt x="14431" y="595"/>
                    <a:pt x="11165" y="1662"/>
                    <a:pt x="8152" y="3795"/>
                  </a:cubicBezTo>
                  <a:cubicBezTo>
                    <a:pt x="5138" y="5928"/>
                    <a:pt x="2375" y="9128"/>
                    <a:pt x="993" y="11728"/>
                  </a:cubicBezTo>
                  <a:cubicBezTo>
                    <a:pt x="-388" y="14328"/>
                    <a:pt x="-388" y="16328"/>
                    <a:pt x="1370" y="17862"/>
                  </a:cubicBezTo>
                  <a:cubicBezTo>
                    <a:pt x="3128" y="19395"/>
                    <a:pt x="6645" y="20462"/>
                    <a:pt x="9659" y="20928"/>
                  </a:cubicBezTo>
                  <a:cubicBezTo>
                    <a:pt x="12672" y="21395"/>
                    <a:pt x="15184" y="21262"/>
                    <a:pt x="17696" y="2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964272" y="341818"/>
              <a:ext cx="113562" cy="13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3" h="20985" fill="norm" stroke="1" extrusionOk="0">
                  <a:moveTo>
                    <a:pt x="14937" y="1005"/>
                  </a:moveTo>
                  <a:cubicBezTo>
                    <a:pt x="13042" y="341"/>
                    <a:pt x="11147" y="-324"/>
                    <a:pt x="8684" y="174"/>
                  </a:cubicBezTo>
                  <a:cubicBezTo>
                    <a:pt x="6221" y="673"/>
                    <a:pt x="3189" y="2334"/>
                    <a:pt x="1484" y="5491"/>
                  </a:cubicBezTo>
                  <a:cubicBezTo>
                    <a:pt x="-221" y="8648"/>
                    <a:pt x="-600" y="13301"/>
                    <a:pt x="1105" y="16458"/>
                  </a:cubicBezTo>
                  <a:cubicBezTo>
                    <a:pt x="2811" y="19614"/>
                    <a:pt x="6600" y="21276"/>
                    <a:pt x="10389" y="20944"/>
                  </a:cubicBezTo>
                  <a:cubicBezTo>
                    <a:pt x="14179" y="20611"/>
                    <a:pt x="17968" y="18285"/>
                    <a:pt x="19484" y="15294"/>
                  </a:cubicBezTo>
                  <a:cubicBezTo>
                    <a:pt x="21000" y="12304"/>
                    <a:pt x="20242" y="8648"/>
                    <a:pt x="19105" y="6322"/>
                  </a:cubicBezTo>
                  <a:cubicBezTo>
                    <a:pt x="17968" y="3996"/>
                    <a:pt x="16453" y="2999"/>
                    <a:pt x="14937" y="2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142935" y="297422"/>
              <a:ext cx="190482" cy="19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697"/>
                  </a:moveTo>
                  <a:cubicBezTo>
                    <a:pt x="1200" y="233"/>
                    <a:pt x="2400" y="-232"/>
                    <a:pt x="5040" y="1394"/>
                  </a:cubicBezTo>
                  <a:cubicBezTo>
                    <a:pt x="7680" y="3020"/>
                    <a:pt x="11760" y="6736"/>
                    <a:pt x="14040" y="10103"/>
                  </a:cubicBezTo>
                  <a:cubicBezTo>
                    <a:pt x="16320" y="13471"/>
                    <a:pt x="16800" y="16491"/>
                    <a:pt x="16200" y="18465"/>
                  </a:cubicBezTo>
                  <a:cubicBezTo>
                    <a:pt x="15600" y="20439"/>
                    <a:pt x="13920" y="21368"/>
                    <a:pt x="12720" y="21136"/>
                  </a:cubicBezTo>
                  <a:cubicBezTo>
                    <a:pt x="11520" y="20903"/>
                    <a:pt x="10800" y="19510"/>
                    <a:pt x="10560" y="16839"/>
                  </a:cubicBezTo>
                  <a:cubicBezTo>
                    <a:pt x="10320" y="14168"/>
                    <a:pt x="10560" y="10220"/>
                    <a:pt x="12480" y="7200"/>
                  </a:cubicBezTo>
                  <a:cubicBezTo>
                    <a:pt x="14400" y="4181"/>
                    <a:pt x="18000" y="20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403259" y="284724"/>
              <a:ext cx="228578" cy="219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246"/>
                  </a:moveTo>
                  <a:cubicBezTo>
                    <a:pt x="1000" y="831"/>
                    <a:pt x="2000" y="415"/>
                    <a:pt x="3600" y="831"/>
                  </a:cubicBezTo>
                  <a:cubicBezTo>
                    <a:pt x="5200" y="1246"/>
                    <a:pt x="7400" y="2492"/>
                    <a:pt x="9300" y="4673"/>
                  </a:cubicBezTo>
                  <a:cubicBezTo>
                    <a:pt x="11200" y="6854"/>
                    <a:pt x="12800" y="9969"/>
                    <a:pt x="13600" y="12669"/>
                  </a:cubicBezTo>
                  <a:cubicBezTo>
                    <a:pt x="14400" y="15369"/>
                    <a:pt x="14400" y="17654"/>
                    <a:pt x="13800" y="19212"/>
                  </a:cubicBezTo>
                  <a:cubicBezTo>
                    <a:pt x="13200" y="20769"/>
                    <a:pt x="12000" y="21600"/>
                    <a:pt x="11200" y="21496"/>
                  </a:cubicBezTo>
                  <a:cubicBezTo>
                    <a:pt x="10400" y="21392"/>
                    <a:pt x="10000" y="20354"/>
                    <a:pt x="10100" y="17654"/>
                  </a:cubicBezTo>
                  <a:cubicBezTo>
                    <a:pt x="10200" y="14954"/>
                    <a:pt x="10800" y="10592"/>
                    <a:pt x="12800" y="7373"/>
                  </a:cubicBezTo>
                  <a:cubicBezTo>
                    <a:pt x="14800" y="4154"/>
                    <a:pt x="18200" y="20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644535" y="299159"/>
              <a:ext cx="196831" cy="16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0" y="574"/>
                  </a:moveTo>
                  <a:cubicBezTo>
                    <a:pt x="232" y="1891"/>
                    <a:pt x="465" y="3208"/>
                    <a:pt x="929" y="4394"/>
                  </a:cubicBezTo>
                  <a:cubicBezTo>
                    <a:pt x="1394" y="5579"/>
                    <a:pt x="2090" y="6633"/>
                    <a:pt x="3716" y="6501"/>
                  </a:cubicBezTo>
                  <a:cubicBezTo>
                    <a:pt x="5342" y="6369"/>
                    <a:pt x="7897" y="5052"/>
                    <a:pt x="9290" y="3735"/>
                  </a:cubicBezTo>
                  <a:cubicBezTo>
                    <a:pt x="10684" y="2418"/>
                    <a:pt x="10916" y="1101"/>
                    <a:pt x="10452" y="443"/>
                  </a:cubicBezTo>
                  <a:cubicBezTo>
                    <a:pt x="9987" y="-216"/>
                    <a:pt x="8826" y="-216"/>
                    <a:pt x="7548" y="969"/>
                  </a:cubicBezTo>
                  <a:cubicBezTo>
                    <a:pt x="6271" y="2155"/>
                    <a:pt x="4877" y="4525"/>
                    <a:pt x="4064" y="7028"/>
                  </a:cubicBezTo>
                  <a:cubicBezTo>
                    <a:pt x="3252" y="9530"/>
                    <a:pt x="3019" y="12164"/>
                    <a:pt x="3368" y="14667"/>
                  </a:cubicBezTo>
                  <a:cubicBezTo>
                    <a:pt x="3716" y="17169"/>
                    <a:pt x="4645" y="19540"/>
                    <a:pt x="6852" y="20462"/>
                  </a:cubicBezTo>
                  <a:cubicBezTo>
                    <a:pt x="9058" y="21384"/>
                    <a:pt x="12542" y="20857"/>
                    <a:pt x="15213" y="19672"/>
                  </a:cubicBezTo>
                  <a:cubicBezTo>
                    <a:pt x="17884" y="18486"/>
                    <a:pt x="19742" y="16643"/>
                    <a:pt x="21600" y="14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873754" y="75194"/>
              <a:ext cx="43804" cy="406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18202" y="0"/>
                  </a:moveTo>
                  <a:cubicBezTo>
                    <a:pt x="15117" y="1012"/>
                    <a:pt x="12031" y="2025"/>
                    <a:pt x="8945" y="4387"/>
                  </a:cubicBezTo>
                  <a:cubicBezTo>
                    <a:pt x="5860" y="6750"/>
                    <a:pt x="2774" y="10462"/>
                    <a:pt x="1231" y="13163"/>
                  </a:cubicBezTo>
                  <a:cubicBezTo>
                    <a:pt x="-312" y="15862"/>
                    <a:pt x="-312" y="17550"/>
                    <a:pt x="717" y="18731"/>
                  </a:cubicBezTo>
                  <a:cubicBezTo>
                    <a:pt x="1745" y="19913"/>
                    <a:pt x="3802" y="20587"/>
                    <a:pt x="7402" y="20981"/>
                  </a:cubicBezTo>
                  <a:cubicBezTo>
                    <a:pt x="11002" y="21375"/>
                    <a:pt x="16145" y="21487"/>
                    <a:pt x="212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943899" y="-1"/>
              <a:ext cx="386368" cy="46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94" fill="norm" stroke="1" extrusionOk="0">
                  <a:moveTo>
                    <a:pt x="6675" y="18595"/>
                  </a:moveTo>
                  <a:cubicBezTo>
                    <a:pt x="6439" y="17806"/>
                    <a:pt x="6203" y="17017"/>
                    <a:pt x="5672" y="16327"/>
                  </a:cubicBezTo>
                  <a:cubicBezTo>
                    <a:pt x="5140" y="15636"/>
                    <a:pt x="4314" y="15044"/>
                    <a:pt x="3429" y="15192"/>
                  </a:cubicBezTo>
                  <a:cubicBezTo>
                    <a:pt x="2544" y="15340"/>
                    <a:pt x="1599" y="16228"/>
                    <a:pt x="950" y="17165"/>
                  </a:cubicBezTo>
                  <a:cubicBezTo>
                    <a:pt x="301" y="18102"/>
                    <a:pt x="-53" y="19088"/>
                    <a:pt x="6" y="19729"/>
                  </a:cubicBezTo>
                  <a:cubicBezTo>
                    <a:pt x="65" y="20370"/>
                    <a:pt x="537" y="20666"/>
                    <a:pt x="1127" y="20765"/>
                  </a:cubicBezTo>
                  <a:cubicBezTo>
                    <a:pt x="1718" y="20864"/>
                    <a:pt x="2426" y="20765"/>
                    <a:pt x="3429" y="20222"/>
                  </a:cubicBezTo>
                  <a:cubicBezTo>
                    <a:pt x="4432" y="19680"/>
                    <a:pt x="5731" y="18694"/>
                    <a:pt x="6380" y="18447"/>
                  </a:cubicBezTo>
                  <a:cubicBezTo>
                    <a:pt x="7029" y="18201"/>
                    <a:pt x="7029" y="18694"/>
                    <a:pt x="7088" y="19187"/>
                  </a:cubicBezTo>
                  <a:cubicBezTo>
                    <a:pt x="7147" y="19680"/>
                    <a:pt x="7265" y="20173"/>
                    <a:pt x="7560" y="20568"/>
                  </a:cubicBezTo>
                  <a:cubicBezTo>
                    <a:pt x="7855" y="20962"/>
                    <a:pt x="8327" y="21258"/>
                    <a:pt x="8858" y="21406"/>
                  </a:cubicBezTo>
                  <a:cubicBezTo>
                    <a:pt x="9390" y="21554"/>
                    <a:pt x="9980" y="21554"/>
                    <a:pt x="10629" y="21110"/>
                  </a:cubicBezTo>
                  <a:cubicBezTo>
                    <a:pt x="11278" y="20666"/>
                    <a:pt x="11986" y="19779"/>
                    <a:pt x="12872" y="17559"/>
                  </a:cubicBezTo>
                  <a:cubicBezTo>
                    <a:pt x="13757" y="15340"/>
                    <a:pt x="14819" y="11790"/>
                    <a:pt x="15763" y="8831"/>
                  </a:cubicBezTo>
                  <a:cubicBezTo>
                    <a:pt x="16708" y="5872"/>
                    <a:pt x="17534" y="3505"/>
                    <a:pt x="18065" y="2025"/>
                  </a:cubicBezTo>
                  <a:cubicBezTo>
                    <a:pt x="18596" y="546"/>
                    <a:pt x="18832" y="-46"/>
                    <a:pt x="18891" y="3"/>
                  </a:cubicBezTo>
                  <a:cubicBezTo>
                    <a:pt x="18950" y="53"/>
                    <a:pt x="18832" y="743"/>
                    <a:pt x="18301" y="3012"/>
                  </a:cubicBezTo>
                  <a:cubicBezTo>
                    <a:pt x="17770" y="5280"/>
                    <a:pt x="16826" y="9127"/>
                    <a:pt x="16295" y="12086"/>
                  </a:cubicBezTo>
                  <a:cubicBezTo>
                    <a:pt x="15763" y="15044"/>
                    <a:pt x="15645" y="17116"/>
                    <a:pt x="15645" y="18398"/>
                  </a:cubicBezTo>
                  <a:cubicBezTo>
                    <a:pt x="15645" y="19680"/>
                    <a:pt x="15763" y="20173"/>
                    <a:pt x="16413" y="20568"/>
                  </a:cubicBezTo>
                  <a:cubicBezTo>
                    <a:pt x="17062" y="20962"/>
                    <a:pt x="18242" y="21258"/>
                    <a:pt x="19186" y="20814"/>
                  </a:cubicBezTo>
                  <a:cubicBezTo>
                    <a:pt x="20131" y="20370"/>
                    <a:pt x="20839" y="19187"/>
                    <a:pt x="21547" y="18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215978" y="183860"/>
              <a:ext cx="234928" cy="24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fill="norm" stroke="1" extrusionOk="0">
                  <a:moveTo>
                    <a:pt x="0" y="7972"/>
                  </a:moveTo>
                  <a:cubicBezTo>
                    <a:pt x="1751" y="6901"/>
                    <a:pt x="3503" y="5830"/>
                    <a:pt x="5546" y="5294"/>
                  </a:cubicBezTo>
                  <a:cubicBezTo>
                    <a:pt x="7589" y="4759"/>
                    <a:pt x="9924" y="4759"/>
                    <a:pt x="11773" y="6276"/>
                  </a:cubicBezTo>
                  <a:cubicBezTo>
                    <a:pt x="13622" y="7794"/>
                    <a:pt x="14984" y="10828"/>
                    <a:pt x="15568" y="12881"/>
                  </a:cubicBezTo>
                  <a:cubicBezTo>
                    <a:pt x="16151" y="14934"/>
                    <a:pt x="15957" y="16005"/>
                    <a:pt x="15568" y="17433"/>
                  </a:cubicBezTo>
                  <a:cubicBezTo>
                    <a:pt x="15178" y="18861"/>
                    <a:pt x="14595" y="20646"/>
                    <a:pt x="14692" y="20914"/>
                  </a:cubicBezTo>
                  <a:cubicBezTo>
                    <a:pt x="14789" y="21182"/>
                    <a:pt x="15568" y="19932"/>
                    <a:pt x="16443" y="17076"/>
                  </a:cubicBezTo>
                  <a:cubicBezTo>
                    <a:pt x="17319" y="14220"/>
                    <a:pt x="18292" y="9757"/>
                    <a:pt x="18876" y="6455"/>
                  </a:cubicBezTo>
                  <a:cubicBezTo>
                    <a:pt x="19459" y="3152"/>
                    <a:pt x="19654" y="1010"/>
                    <a:pt x="20043" y="296"/>
                  </a:cubicBezTo>
                  <a:cubicBezTo>
                    <a:pt x="20432" y="-418"/>
                    <a:pt x="21016" y="296"/>
                    <a:pt x="21600" y="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445088" y="285669"/>
              <a:ext cx="94681" cy="143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176" fill="norm" stroke="1" extrusionOk="0">
                  <a:moveTo>
                    <a:pt x="15378" y="1738"/>
                  </a:moveTo>
                  <a:cubicBezTo>
                    <a:pt x="10682" y="4869"/>
                    <a:pt x="5986" y="7999"/>
                    <a:pt x="3404" y="10347"/>
                  </a:cubicBezTo>
                  <a:cubicBezTo>
                    <a:pt x="821" y="12695"/>
                    <a:pt x="352" y="14260"/>
                    <a:pt x="117" y="15982"/>
                  </a:cubicBezTo>
                  <a:cubicBezTo>
                    <a:pt x="-118" y="17703"/>
                    <a:pt x="-118" y="19582"/>
                    <a:pt x="1291" y="20521"/>
                  </a:cubicBezTo>
                  <a:cubicBezTo>
                    <a:pt x="2699" y="21460"/>
                    <a:pt x="5517" y="21460"/>
                    <a:pt x="8804" y="20051"/>
                  </a:cubicBezTo>
                  <a:cubicBezTo>
                    <a:pt x="12091" y="18643"/>
                    <a:pt x="15847" y="15825"/>
                    <a:pt x="18195" y="12538"/>
                  </a:cubicBezTo>
                  <a:cubicBezTo>
                    <a:pt x="20543" y="9251"/>
                    <a:pt x="21482" y="5495"/>
                    <a:pt x="20778" y="3147"/>
                  </a:cubicBezTo>
                  <a:cubicBezTo>
                    <a:pt x="20073" y="799"/>
                    <a:pt x="17725" y="-140"/>
                    <a:pt x="15847" y="17"/>
                  </a:cubicBezTo>
                  <a:cubicBezTo>
                    <a:pt x="13969" y="173"/>
                    <a:pt x="12560" y="1425"/>
                    <a:pt x="11152" y="2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601027" y="257250"/>
              <a:ext cx="161560" cy="23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217" fill="norm" stroke="1" extrusionOk="0">
                  <a:moveTo>
                    <a:pt x="296" y="2459"/>
                  </a:moveTo>
                  <a:cubicBezTo>
                    <a:pt x="573" y="7006"/>
                    <a:pt x="850" y="11554"/>
                    <a:pt x="850" y="14301"/>
                  </a:cubicBezTo>
                  <a:cubicBezTo>
                    <a:pt x="850" y="17049"/>
                    <a:pt x="573" y="17996"/>
                    <a:pt x="296" y="17712"/>
                  </a:cubicBezTo>
                  <a:cubicBezTo>
                    <a:pt x="19" y="17428"/>
                    <a:pt x="-258" y="15912"/>
                    <a:pt x="434" y="13733"/>
                  </a:cubicBezTo>
                  <a:cubicBezTo>
                    <a:pt x="1127" y="11554"/>
                    <a:pt x="2788" y="8712"/>
                    <a:pt x="5280" y="6249"/>
                  </a:cubicBezTo>
                  <a:cubicBezTo>
                    <a:pt x="7773" y="3785"/>
                    <a:pt x="11096" y="1701"/>
                    <a:pt x="13450" y="659"/>
                  </a:cubicBezTo>
                  <a:cubicBezTo>
                    <a:pt x="15804" y="-383"/>
                    <a:pt x="17188" y="-383"/>
                    <a:pt x="18434" y="2080"/>
                  </a:cubicBezTo>
                  <a:cubicBezTo>
                    <a:pt x="19680" y="4543"/>
                    <a:pt x="20788" y="9470"/>
                    <a:pt x="21065" y="13070"/>
                  </a:cubicBezTo>
                  <a:cubicBezTo>
                    <a:pt x="21342" y="16670"/>
                    <a:pt x="20788" y="18943"/>
                    <a:pt x="20234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438081" y="104047"/>
              <a:ext cx="276348" cy="37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33" fill="norm" stroke="1" extrusionOk="0">
                  <a:moveTo>
                    <a:pt x="21366" y="2364"/>
                  </a:moveTo>
                  <a:cubicBezTo>
                    <a:pt x="21366" y="1631"/>
                    <a:pt x="21366" y="899"/>
                    <a:pt x="20957" y="472"/>
                  </a:cubicBezTo>
                  <a:cubicBezTo>
                    <a:pt x="20548" y="45"/>
                    <a:pt x="19730" y="-77"/>
                    <a:pt x="18421" y="45"/>
                  </a:cubicBezTo>
                  <a:cubicBezTo>
                    <a:pt x="17111" y="167"/>
                    <a:pt x="15311" y="533"/>
                    <a:pt x="12857" y="2120"/>
                  </a:cubicBezTo>
                  <a:cubicBezTo>
                    <a:pt x="10402" y="3706"/>
                    <a:pt x="7293" y="6513"/>
                    <a:pt x="5002" y="9442"/>
                  </a:cubicBezTo>
                  <a:cubicBezTo>
                    <a:pt x="2711" y="12370"/>
                    <a:pt x="1239" y="15421"/>
                    <a:pt x="502" y="17252"/>
                  </a:cubicBezTo>
                  <a:cubicBezTo>
                    <a:pt x="-234" y="19082"/>
                    <a:pt x="-234" y="19692"/>
                    <a:pt x="993" y="20242"/>
                  </a:cubicBezTo>
                  <a:cubicBezTo>
                    <a:pt x="2221" y="20791"/>
                    <a:pt x="4675" y="21279"/>
                    <a:pt x="6721" y="21401"/>
                  </a:cubicBezTo>
                  <a:cubicBezTo>
                    <a:pt x="8766" y="21523"/>
                    <a:pt x="10402" y="21279"/>
                    <a:pt x="12039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675116" y="356897"/>
              <a:ext cx="134562" cy="11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014" fill="norm" stroke="1" extrusionOk="0">
                  <a:moveTo>
                    <a:pt x="14148" y="1857"/>
                  </a:moveTo>
                  <a:cubicBezTo>
                    <a:pt x="12487" y="720"/>
                    <a:pt x="10825" y="-417"/>
                    <a:pt x="8665" y="151"/>
                  </a:cubicBezTo>
                  <a:cubicBezTo>
                    <a:pt x="6505" y="720"/>
                    <a:pt x="3847" y="2994"/>
                    <a:pt x="2185" y="6215"/>
                  </a:cubicBezTo>
                  <a:cubicBezTo>
                    <a:pt x="524" y="9436"/>
                    <a:pt x="-141" y="13604"/>
                    <a:pt x="25" y="16446"/>
                  </a:cubicBezTo>
                  <a:cubicBezTo>
                    <a:pt x="191" y="19288"/>
                    <a:pt x="1188" y="20804"/>
                    <a:pt x="4179" y="20994"/>
                  </a:cubicBezTo>
                  <a:cubicBezTo>
                    <a:pt x="7170" y="21183"/>
                    <a:pt x="12154" y="20046"/>
                    <a:pt x="15478" y="17772"/>
                  </a:cubicBezTo>
                  <a:cubicBezTo>
                    <a:pt x="18801" y="15499"/>
                    <a:pt x="20462" y="12088"/>
                    <a:pt x="20961" y="9246"/>
                  </a:cubicBezTo>
                  <a:cubicBezTo>
                    <a:pt x="21459" y="6404"/>
                    <a:pt x="20794" y="4130"/>
                    <a:pt x="19631" y="2804"/>
                  </a:cubicBezTo>
                  <a:cubicBezTo>
                    <a:pt x="18468" y="1478"/>
                    <a:pt x="16807" y="1099"/>
                    <a:pt x="15644" y="1288"/>
                  </a:cubicBezTo>
                  <a:cubicBezTo>
                    <a:pt x="14481" y="1478"/>
                    <a:pt x="13816" y="2236"/>
                    <a:pt x="13151" y="2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894092" y="290095"/>
              <a:ext cx="156853" cy="16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057" fill="norm" stroke="1" extrusionOk="0">
                  <a:moveTo>
                    <a:pt x="4064" y="12589"/>
                  </a:moveTo>
                  <a:cubicBezTo>
                    <a:pt x="6080" y="10374"/>
                    <a:pt x="8096" y="8159"/>
                    <a:pt x="9968" y="6082"/>
                  </a:cubicBezTo>
                  <a:cubicBezTo>
                    <a:pt x="11840" y="4005"/>
                    <a:pt x="13568" y="2066"/>
                    <a:pt x="13712" y="959"/>
                  </a:cubicBezTo>
                  <a:cubicBezTo>
                    <a:pt x="13856" y="-149"/>
                    <a:pt x="12416" y="-426"/>
                    <a:pt x="10400" y="820"/>
                  </a:cubicBezTo>
                  <a:cubicBezTo>
                    <a:pt x="8384" y="2066"/>
                    <a:pt x="5792" y="4836"/>
                    <a:pt x="3920" y="7605"/>
                  </a:cubicBezTo>
                  <a:cubicBezTo>
                    <a:pt x="2048" y="10374"/>
                    <a:pt x="896" y="13143"/>
                    <a:pt x="320" y="15220"/>
                  </a:cubicBezTo>
                  <a:cubicBezTo>
                    <a:pt x="-256" y="17297"/>
                    <a:pt x="-256" y="18682"/>
                    <a:pt x="2048" y="19651"/>
                  </a:cubicBezTo>
                  <a:cubicBezTo>
                    <a:pt x="4352" y="20620"/>
                    <a:pt x="8960" y="21174"/>
                    <a:pt x="12560" y="21036"/>
                  </a:cubicBezTo>
                  <a:cubicBezTo>
                    <a:pt x="16160" y="20897"/>
                    <a:pt x="18752" y="20066"/>
                    <a:pt x="21344" y="19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213584" y="56162"/>
              <a:ext cx="110384" cy="38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82" fill="norm" stroke="1" extrusionOk="0">
                  <a:moveTo>
                    <a:pt x="21256" y="2817"/>
                  </a:moveTo>
                  <a:cubicBezTo>
                    <a:pt x="20033" y="1995"/>
                    <a:pt x="18811" y="1173"/>
                    <a:pt x="16977" y="645"/>
                  </a:cubicBezTo>
                  <a:cubicBezTo>
                    <a:pt x="15143" y="117"/>
                    <a:pt x="12697" y="-118"/>
                    <a:pt x="10660" y="58"/>
                  </a:cubicBezTo>
                  <a:cubicBezTo>
                    <a:pt x="8622" y="234"/>
                    <a:pt x="6992" y="821"/>
                    <a:pt x="5158" y="2993"/>
                  </a:cubicBezTo>
                  <a:cubicBezTo>
                    <a:pt x="3324" y="5165"/>
                    <a:pt x="1286" y="8921"/>
                    <a:pt x="471" y="12267"/>
                  </a:cubicBezTo>
                  <a:cubicBezTo>
                    <a:pt x="-344" y="15612"/>
                    <a:pt x="64" y="18547"/>
                    <a:pt x="471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6158883" y="303772"/>
              <a:ext cx="177784" cy="5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8000"/>
                    <a:pt x="1543" y="14400"/>
                    <a:pt x="5143" y="10800"/>
                  </a:cubicBezTo>
                  <a:cubicBezTo>
                    <a:pt x="8743" y="7200"/>
                    <a:pt x="151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387461" y="66312"/>
              <a:ext cx="113378" cy="369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82" fill="norm" stroke="1" extrusionOk="0">
                  <a:moveTo>
                    <a:pt x="18000" y="6736"/>
                  </a:moveTo>
                  <a:cubicBezTo>
                    <a:pt x="19200" y="5516"/>
                    <a:pt x="20400" y="4295"/>
                    <a:pt x="21000" y="3258"/>
                  </a:cubicBezTo>
                  <a:cubicBezTo>
                    <a:pt x="21600" y="2221"/>
                    <a:pt x="21600" y="1366"/>
                    <a:pt x="20800" y="756"/>
                  </a:cubicBezTo>
                  <a:cubicBezTo>
                    <a:pt x="20000" y="146"/>
                    <a:pt x="18400" y="-220"/>
                    <a:pt x="16200" y="146"/>
                  </a:cubicBezTo>
                  <a:cubicBezTo>
                    <a:pt x="14000" y="512"/>
                    <a:pt x="11200" y="1611"/>
                    <a:pt x="8600" y="3990"/>
                  </a:cubicBezTo>
                  <a:cubicBezTo>
                    <a:pt x="6000" y="6370"/>
                    <a:pt x="3600" y="10031"/>
                    <a:pt x="2800" y="12899"/>
                  </a:cubicBezTo>
                  <a:cubicBezTo>
                    <a:pt x="2000" y="15766"/>
                    <a:pt x="2800" y="17841"/>
                    <a:pt x="3200" y="19183"/>
                  </a:cubicBezTo>
                  <a:cubicBezTo>
                    <a:pt x="3600" y="20526"/>
                    <a:pt x="3600" y="21136"/>
                    <a:pt x="3000" y="21258"/>
                  </a:cubicBezTo>
                  <a:cubicBezTo>
                    <a:pt x="2400" y="21380"/>
                    <a:pt x="1200" y="21014"/>
                    <a:pt x="0" y="20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336666" y="321609"/>
              <a:ext cx="198044" cy="13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56" fill="norm" stroke="1" extrusionOk="0">
                  <a:moveTo>
                    <a:pt x="0" y="7281"/>
                  </a:moveTo>
                  <a:cubicBezTo>
                    <a:pt x="230" y="5593"/>
                    <a:pt x="460" y="3906"/>
                    <a:pt x="2643" y="2556"/>
                  </a:cubicBezTo>
                  <a:cubicBezTo>
                    <a:pt x="4826" y="1206"/>
                    <a:pt x="8962" y="193"/>
                    <a:pt x="12294" y="25"/>
                  </a:cubicBezTo>
                  <a:cubicBezTo>
                    <a:pt x="15626" y="-144"/>
                    <a:pt x="18153" y="531"/>
                    <a:pt x="19647" y="3062"/>
                  </a:cubicBezTo>
                  <a:cubicBezTo>
                    <a:pt x="21140" y="5594"/>
                    <a:pt x="21600" y="9981"/>
                    <a:pt x="21485" y="13356"/>
                  </a:cubicBezTo>
                  <a:cubicBezTo>
                    <a:pt x="21370" y="16731"/>
                    <a:pt x="20681" y="19094"/>
                    <a:pt x="19992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552544" y="226453"/>
              <a:ext cx="44447" cy="3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086" y="11375"/>
                    <a:pt x="6171" y="2735"/>
                    <a:pt x="9771" y="575"/>
                  </a:cubicBezTo>
                  <a:cubicBezTo>
                    <a:pt x="13371" y="-1585"/>
                    <a:pt x="1748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6639929" y="293189"/>
              <a:ext cx="160241" cy="16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073" fill="norm" stroke="1" extrusionOk="0">
                  <a:moveTo>
                    <a:pt x="21239" y="527"/>
                  </a:moveTo>
                  <a:cubicBezTo>
                    <a:pt x="18434" y="0"/>
                    <a:pt x="15629" y="-527"/>
                    <a:pt x="12122" y="1053"/>
                  </a:cubicBezTo>
                  <a:cubicBezTo>
                    <a:pt x="8616" y="2634"/>
                    <a:pt x="4408" y="6322"/>
                    <a:pt x="2164" y="9746"/>
                  </a:cubicBezTo>
                  <a:cubicBezTo>
                    <a:pt x="-80" y="13171"/>
                    <a:pt x="-361" y="16332"/>
                    <a:pt x="340" y="18307"/>
                  </a:cubicBezTo>
                  <a:cubicBezTo>
                    <a:pt x="1042" y="20283"/>
                    <a:pt x="2725" y="21073"/>
                    <a:pt x="5951" y="21073"/>
                  </a:cubicBezTo>
                  <a:cubicBezTo>
                    <a:pt x="9177" y="21073"/>
                    <a:pt x="13946" y="20283"/>
                    <a:pt x="18714" y="19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6870012" y="297422"/>
              <a:ext cx="25399" cy="14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6895410" y="227579"/>
              <a:ext cx="12700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6967269" y="241805"/>
              <a:ext cx="327727" cy="206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681" fill="norm" stroke="1" extrusionOk="0">
                  <a:moveTo>
                    <a:pt x="283" y="8741"/>
                  </a:moveTo>
                  <a:cubicBezTo>
                    <a:pt x="837" y="9376"/>
                    <a:pt x="1391" y="10011"/>
                    <a:pt x="2014" y="10011"/>
                  </a:cubicBezTo>
                  <a:cubicBezTo>
                    <a:pt x="2637" y="10011"/>
                    <a:pt x="3330" y="9376"/>
                    <a:pt x="4022" y="8317"/>
                  </a:cubicBezTo>
                  <a:cubicBezTo>
                    <a:pt x="4714" y="7259"/>
                    <a:pt x="5406" y="5776"/>
                    <a:pt x="5753" y="4188"/>
                  </a:cubicBezTo>
                  <a:cubicBezTo>
                    <a:pt x="6099" y="2600"/>
                    <a:pt x="6099" y="906"/>
                    <a:pt x="5753" y="270"/>
                  </a:cubicBezTo>
                  <a:cubicBezTo>
                    <a:pt x="5406" y="-365"/>
                    <a:pt x="4714" y="59"/>
                    <a:pt x="3676" y="2176"/>
                  </a:cubicBezTo>
                  <a:cubicBezTo>
                    <a:pt x="2637" y="4294"/>
                    <a:pt x="1253" y="8106"/>
                    <a:pt x="560" y="11282"/>
                  </a:cubicBezTo>
                  <a:cubicBezTo>
                    <a:pt x="-132" y="14459"/>
                    <a:pt x="-132" y="17000"/>
                    <a:pt x="283" y="18694"/>
                  </a:cubicBezTo>
                  <a:cubicBezTo>
                    <a:pt x="699" y="20388"/>
                    <a:pt x="1530" y="21235"/>
                    <a:pt x="3330" y="20282"/>
                  </a:cubicBezTo>
                  <a:cubicBezTo>
                    <a:pt x="5130" y="19329"/>
                    <a:pt x="7899" y="16576"/>
                    <a:pt x="9422" y="14670"/>
                  </a:cubicBezTo>
                  <a:cubicBezTo>
                    <a:pt x="10945" y="12764"/>
                    <a:pt x="11222" y="11706"/>
                    <a:pt x="11291" y="11706"/>
                  </a:cubicBezTo>
                  <a:cubicBezTo>
                    <a:pt x="11360" y="11706"/>
                    <a:pt x="11222" y="12764"/>
                    <a:pt x="11014" y="13929"/>
                  </a:cubicBezTo>
                  <a:cubicBezTo>
                    <a:pt x="10806" y="15094"/>
                    <a:pt x="10530" y="16364"/>
                    <a:pt x="10391" y="17529"/>
                  </a:cubicBezTo>
                  <a:cubicBezTo>
                    <a:pt x="10253" y="18694"/>
                    <a:pt x="10253" y="19753"/>
                    <a:pt x="10322" y="19647"/>
                  </a:cubicBezTo>
                  <a:cubicBezTo>
                    <a:pt x="10391" y="19541"/>
                    <a:pt x="10530" y="18270"/>
                    <a:pt x="11499" y="15306"/>
                  </a:cubicBezTo>
                  <a:cubicBezTo>
                    <a:pt x="12468" y="12341"/>
                    <a:pt x="14268" y="7682"/>
                    <a:pt x="15445" y="5035"/>
                  </a:cubicBezTo>
                  <a:cubicBezTo>
                    <a:pt x="16622" y="2388"/>
                    <a:pt x="17176" y="1753"/>
                    <a:pt x="17868" y="1435"/>
                  </a:cubicBezTo>
                  <a:cubicBezTo>
                    <a:pt x="18560" y="1117"/>
                    <a:pt x="19391" y="1117"/>
                    <a:pt x="20014" y="1753"/>
                  </a:cubicBezTo>
                  <a:cubicBezTo>
                    <a:pt x="20637" y="2388"/>
                    <a:pt x="21053" y="3659"/>
                    <a:pt x="21260" y="5564"/>
                  </a:cubicBezTo>
                  <a:cubicBezTo>
                    <a:pt x="21468" y="7470"/>
                    <a:pt x="21468" y="10011"/>
                    <a:pt x="21399" y="11917"/>
                  </a:cubicBezTo>
                  <a:cubicBezTo>
                    <a:pt x="21330" y="13823"/>
                    <a:pt x="21191" y="15094"/>
                    <a:pt x="20914" y="16153"/>
                  </a:cubicBezTo>
                  <a:cubicBezTo>
                    <a:pt x="20637" y="17211"/>
                    <a:pt x="20222" y="18059"/>
                    <a:pt x="20153" y="17847"/>
                  </a:cubicBezTo>
                  <a:cubicBezTo>
                    <a:pt x="20083" y="17635"/>
                    <a:pt x="20360" y="16364"/>
                    <a:pt x="20637" y="15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7377989" y="58851"/>
              <a:ext cx="101564" cy="38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66" fill="norm" stroke="1" extrusionOk="0">
                  <a:moveTo>
                    <a:pt x="10574" y="2291"/>
                  </a:moveTo>
                  <a:cubicBezTo>
                    <a:pt x="12778" y="1246"/>
                    <a:pt x="14982" y="200"/>
                    <a:pt x="15864" y="26"/>
                  </a:cubicBezTo>
                  <a:cubicBezTo>
                    <a:pt x="16746" y="-148"/>
                    <a:pt x="16305" y="549"/>
                    <a:pt x="14321" y="2465"/>
                  </a:cubicBezTo>
                  <a:cubicBezTo>
                    <a:pt x="12338" y="4381"/>
                    <a:pt x="8811" y="7517"/>
                    <a:pt x="5946" y="10594"/>
                  </a:cubicBezTo>
                  <a:cubicBezTo>
                    <a:pt x="3081" y="13671"/>
                    <a:pt x="876" y="16691"/>
                    <a:pt x="215" y="18491"/>
                  </a:cubicBezTo>
                  <a:cubicBezTo>
                    <a:pt x="-446" y="20291"/>
                    <a:pt x="436" y="20871"/>
                    <a:pt x="2640" y="21162"/>
                  </a:cubicBezTo>
                  <a:cubicBezTo>
                    <a:pt x="4844" y="21452"/>
                    <a:pt x="8370" y="21452"/>
                    <a:pt x="11676" y="21046"/>
                  </a:cubicBezTo>
                  <a:cubicBezTo>
                    <a:pt x="14983" y="20639"/>
                    <a:pt x="18068" y="19826"/>
                    <a:pt x="21154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7365263" y="233929"/>
              <a:ext cx="234927" cy="1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8072726" y="119155"/>
              <a:ext cx="149702" cy="413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515" fill="norm" stroke="1" extrusionOk="0">
                  <a:moveTo>
                    <a:pt x="21220" y="1017"/>
                  </a:moveTo>
                  <a:cubicBezTo>
                    <a:pt x="20320" y="576"/>
                    <a:pt x="19420" y="135"/>
                    <a:pt x="18220" y="25"/>
                  </a:cubicBezTo>
                  <a:cubicBezTo>
                    <a:pt x="17020" y="-85"/>
                    <a:pt x="15520" y="135"/>
                    <a:pt x="13420" y="1293"/>
                  </a:cubicBezTo>
                  <a:cubicBezTo>
                    <a:pt x="11320" y="2450"/>
                    <a:pt x="8620" y="4544"/>
                    <a:pt x="6220" y="7354"/>
                  </a:cubicBezTo>
                  <a:cubicBezTo>
                    <a:pt x="3820" y="10164"/>
                    <a:pt x="1720" y="13691"/>
                    <a:pt x="670" y="16060"/>
                  </a:cubicBezTo>
                  <a:cubicBezTo>
                    <a:pt x="-380" y="18429"/>
                    <a:pt x="-380" y="19642"/>
                    <a:pt x="2020" y="20358"/>
                  </a:cubicBezTo>
                  <a:cubicBezTo>
                    <a:pt x="4420" y="21074"/>
                    <a:pt x="9220" y="21295"/>
                    <a:pt x="1402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8369140" y="111039"/>
              <a:ext cx="181379" cy="42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265" fill="norm" stroke="1" extrusionOk="0">
                  <a:moveTo>
                    <a:pt x="7123" y="5888"/>
                  </a:moveTo>
                  <a:cubicBezTo>
                    <a:pt x="8323" y="6102"/>
                    <a:pt x="9523" y="6316"/>
                    <a:pt x="11683" y="5835"/>
                  </a:cubicBezTo>
                  <a:cubicBezTo>
                    <a:pt x="13843" y="5353"/>
                    <a:pt x="16963" y="4177"/>
                    <a:pt x="18763" y="3108"/>
                  </a:cubicBezTo>
                  <a:cubicBezTo>
                    <a:pt x="20563" y="2038"/>
                    <a:pt x="21043" y="1076"/>
                    <a:pt x="20083" y="488"/>
                  </a:cubicBezTo>
                  <a:cubicBezTo>
                    <a:pt x="19123" y="-100"/>
                    <a:pt x="16723" y="-314"/>
                    <a:pt x="13123" y="755"/>
                  </a:cubicBezTo>
                  <a:cubicBezTo>
                    <a:pt x="9523" y="1825"/>
                    <a:pt x="4723" y="4177"/>
                    <a:pt x="2203" y="6048"/>
                  </a:cubicBezTo>
                  <a:cubicBezTo>
                    <a:pt x="-317" y="7920"/>
                    <a:pt x="-557" y="9310"/>
                    <a:pt x="883" y="10807"/>
                  </a:cubicBezTo>
                  <a:cubicBezTo>
                    <a:pt x="2323" y="12304"/>
                    <a:pt x="5443" y="13908"/>
                    <a:pt x="8083" y="15298"/>
                  </a:cubicBezTo>
                  <a:cubicBezTo>
                    <a:pt x="10723" y="16688"/>
                    <a:pt x="12883" y="17864"/>
                    <a:pt x="13963" y="18773"/>
                  </a:cubicBezTo>
                  <a:cubicBezTo>
                    <a:pt x="15043" y="19682"/>
                    <a:pt x="15043" y="20324"/>
                    <a:pt x="14323" y="20698"/>
                  </a:cubicBezTo>
                  <a:cubicBezTo>
                    <a:pt x="13603" y="21072"/>
                    <a:pt x="12163" y="21179"/>
                    <a:pt x="10843" y="21233"/>
                  </a:cubicBezTo>
                  <a:cubicBezTo>
                    <a:pt x="9523" y="21286"/>
                    <a:pt x="8323" y="21286"/>
                    <a:pt x="7243" y="21126"/>
                  </a:cubicBezTo>
                  <a:cubicBezTo>
                    <a:pt x="6163" y="20965"/>
                    <a:pt x="5203" y="20644"/>
                    <a:pt x="5443" y="20270"/>
                  </a:cubicBezTo>
                  <a:cubicBezTo>
                    <a:pt x="5683" y="19896"/>
                    <a:pt x="7123" y="19468"/>
                    <a:pt x="8563" y="19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8603389" y="437108"/>
              <a:ext cx="146037" cy="17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5067"/>
                    <a:pt x="8765" y="10133"/>
                    <a:pt x="12365" y="13733"/>
                  </a:cubicBezTo>
                  <a:cubicBezTo>
                    <a:pt x="15965" y="17333"/>
                    <a:pt x="18783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8616088" y="449807"/>
              <a:ext cx="152386" cy="20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350"/>
                    <a:pt x="15600" y="2700"/>
                    <a:pt x="12600" y="5175"/>
                  </a:cubicBezTo>
                  <a:cubicBezTo>
                    <a:pt x="9600" y="7650"/>
                    <a:pt x="6600" y="11250"/>
                    <a:pt x="4500" y="14175"/>
                  </a:cubicBezTo>
                  <a:cubicBezTo>
                    <a:pt x="2400" y="17100"/>
                    <a:pt x="12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8749425" y="595842"/>
              <a:ext cx="69844" cy="8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8908159" y="405361"/>
              <a:ext cx="88892" cy="1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6300"/>
                    <a:pt x="9257" y="12600"/>
                    <a:pt x="12857" y="16200"/>
                  </a:cubicBezTo>
                  <a:cubicBezTo>
                    <a:pt x="16457" y="19800"/>
                    <a:pt x="19029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8963051" y="468855"/>
              <a:ext cx="84795" cy="18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95" fill="norm" stroke="1" extrusionOk="0">
                  <a:moveTo>
                    <a:pt x="21107" y="0"/>
                  </a:moveTo>
                  <a:cubicBezTo>
                    <a:pt x="16366" y="3155"/>
                    <a:pt x="11624" y="6310"/>
                    <a:pt x="7936" y="9344"/>
                  </a:cubicBezTo>
                  <a:cubicBezTo>
                    <a:pt x="4248" y="12378"/>
                    <a:pt x="1614" y="15290"/>
                    <a:pt x="561" y="17353"/>
                  </a:cubicBezTo>
                  <a:cubicBezTo>
                    <a:pt x="-493" y="19416"/>
                    <a:pt x="34" y="20629"/>
                    <a:pt x="1351" y="21115"/>
                  </a:cubicBezTo>
                  <a:cubicBezTo>
                    <a:pt x="2668" y="21600"/>
                    <a:pt x="4775" y="21357"/>
                    <a:pt x="6883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9098640" y="138688"/>
              <a:ext cx="116705" cy="42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600" fill="norm" stroke="1" extrusionOk="0">
                  <a:moveTo>
                    <a:pt x="4547" y="0"/>
                  </a:moveTo>
                  <a:cubicBezTo>
                    <a:pt x="9474" y="1827"/>
                    <a:pt x="14400" y="3654"/>
                    <a:pt x="17432" y="6340"/>
                  </a:cubicBezTo>
                  <a:cubicBezTo>
                    <a:pt x="20463" y="9027"/>
                    <a:pt x="21600" y="12573"/>
                    <a:pt x="20463" y="15260"/>
                  </a:cubicBezTo>
                  <a:cubicBezTo>
                    <a:pt x="19326" y="17946"/>
                    <a:pt x="15916" y="19773"/>
                    <a:pt x="12126" y="20687"/>
                  </a:cubicBezTo>
                  <a:cubicBezTo>
                    <a:pt x="8337" y="21600"/>
                    <a:pt x="416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253974" y="805371"/>
              <a:ext cx="8597041" cy="139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" y="20945"/>
                    <a:pt x="266" y="20291"/>
                    <a:pt x="420" y="19636"/>
                  </a:cubicBezTo>
                  <a:cubicBezTo>
                    <a:pt x="574" y="18982"/>
                    <a:pt x="750" y="18327"/>
                    <a:pt x="936" y="17673"/>
                  </a:cubicBezTo>
                  <a:cubicBezTo>
                    <a:pt x="1122" y="17018"/>
                    <a:pt x="1319" y="16364"/>
                    <a:pt x="1523" y="15873"/>
                  </a:cubicBezTo>
                  <a:cubicBezTo>
                    <a:pt x="1728" y="15382"/>
                    <a:pt x="1941" y="15055"/>
                    <a:pt x="2135" y="14564"/>
                  </a:cubicBezTo>
                  <a:cubicBezTo>
                    <a:pt x="2329" y="14073"/>
                    <a:pt x="2505" y="13418"/>
                    <a:pt x="2696" y="12764"/>
                  </a:cubicBezTo>
                  <a:cubicBezTo>
                    <a:pt x="2887" y="12109"/>
                    <a:pt x="3095" y="11455"/>
                    <a:pt x="3284" y="10964"/>
                  </a:cubicBezTo>
                  <a:cubicBezTo>
                    <a:pt x="3472" y="10473"/>
                    <a:pt x="3643" y="10145"/>
                    <a:pt x="3823" y="9655"/>
                  </a:cubicBezTo>
                  <a:cubicBezTo>
                    <a:pt x="4004" y="9164"/>
                    <a:pt x="4196" y="8509"/>
                    <a:pt x="4390" y="7855"/>
                  </a:cubicBezTo>
                  <a:cubicBezTo>
                    <a:pt x="4584" y="7200"/>
                    <a:pt x="4781" y="6545"/>
                    <a:pt x="4988" y="5891"/>
                  </a:cubicBezTo>
                  <a:cubicBezTo>
                    <a:pt x="5195" y="5236"/>
                    <a:pt x="5413" y="4582"/>
                    <a:pt x="5634" y="3927"/>
                  </a:cubicBezTo>
                  <a:cubicBezTo>
                    <a:pt x="5855" y="3273"/>
                    <a:pt x="6078" y="2618"/>
                    <a:pt x="6307" y="2127"/>
                  </a:cubicBezTo>
                  <a:cubicBezTo>
                    <a:pt x="6535" y="1636"/>
                    <a:pt x="6769" y="1309"/>
                    <a:pt x="6969" y="982"/>
                  </a:cubicBezTo>
                  <a:cubicBezTo>
                    <a:pt x="7168" y="655"/>
                    <a:pt x="7333" y="327"/>
                    <a:pt x="7498" y="164"/>
                  </a:cubicBezTo>
                  <a:cubicBezTo>
                    <a:pt x="7663" y="0"/>
                    <a:pt x="7827" y="0"/>
                    <a:pt x="7995" y="0"/>
                  </a:cubicBezTo>
                  <a:cubicBezTo>
                    <a:pt x="8162" y="0"/>
                    <a:pt x="8333" y="0"/>
                    <a:pt x="8503" y="0"/>
                  </a:cubicBezTo>
                  <a:cubicBezTo>
                    <a:pt x="8673" y="0"/>
                    <a:pt x="8843" y="0"/>
                    <a:pt x="9016" y="0"/>
                  </a:cubicBezTo>
                  <a:cubicBezTo>
                    <a:pt x="9189" y="0"/>
                    <a:pt x="9364" y="0"/>
                    <a:pt x="9545" y="0"/>
                  </a:cubicBezTo>
                  <a:cubicBezTo>
                    <a:pt x="9726" y="0"/>
                    <a:pt x="9912" y="0"/>
                    <a:pt x="10090" y="0"/>
                  </a:cubicBezTo>
                  <a:cubicBezTo>
                    <a:pt x="10268" y="0"/>
                    <a:pt x="10438" y="0"/>
                    <a:pt x="10614" y="164"/>
                  </a:cubicBezTo>
                  <a:cubicBezTo>
                    <a:pt x="10789" y="327"/>
                    <a:pt x="10970" y="655"/>
                    <a:pt x="11159" y="818"/>
                  </a:cubicBezTo>
                  <a:cubicBezTo>
                    <a:pt x="11348" y="982"/>
                    <a:pt x="11544" y="982"/>
                    <a:pt x="11731" y="1145"/>
                  </a:cubicBezTo>
                  <a:cubicBezTo>
                    <a:pt x="11917" y="1309"/>
                    <a:pt x="12092" y="1636"/>
                    <a:pt x="12273" y="1964"/>
                  </a:cubicBezTo>
                  <a:cubicBezTo>
                    <a:pt x="12454" y="2291"/>
                    <a:pt x="12640" y="2618"/>
                    <a:pt x="12831" y="2945"/>
                  </a:cubicBezTo>
                  <a:cubicBezTo>
                    <a:pt x="13023" y="3273"/>
                    <a:pt x="13219" y="3600"/>
                    <a:pt x="13408" y="3927"/>
                  </a:cubicBezTo>
                  <a:cubicBezTo>
                    <a:pt x="13597" y="4255"/>
                    <a:pt x="13778" y="4582"/>
                    <a:pt x="13961" y="4909"/>
                  </a:cubicBezTo>
                  <a:cubicBezTo>
                    <a:pt x="14145" y="5236"/>
                    <a:pt x="14331" y="5564"/>
                    <a:pt x="14522" y="5727"/>
                  </a:cubicBezTo>
                  <a:cubicBezTo>
                    <a:pt x="14714" y="5891"/>
                    <a:pt x="14910" y="5891"/>
                    <a:pt x="15094" y="6055"/>
                  </a:cubicBezTo>
                  <a:cubicBezTo>
                    <a:pt x="15277" y="6218"/>
                    <a:pt x="15448" y="6545"/>
                    <a:pt x="15620" y="6873"/>
                  </a:cubicBezTo>
                  <a:cubicBezTo>
                    <a:pt x="15793" y="7200"/>
                    <a:pt x="15969" y="7527"/>
                    <a:pt x="16147" y="7855"/>
                  </a:cubicBezTo>
                  <a:cubicBezTo>
                    <a:pt x="16325" y="8182"/>
                    <a:pt x="16506" y="8509"/>
                    <a:pt x="16676" y="8836"/>
                  </a:cubicBezTo>
                  <a:cubicBezTo>
                    <a:pt x="16846" y="9164"/>
                    <a:pt x="17006" y="9491"/>
                    <a:pt x="17202" y="9982"/>
                  </a:cubicBezTo>
                  <a:cubicBezTo>
                    <a:pt x="17399" y="10473"/>
                    <a:pt x="17633" y="11127"/>
                    <a:pt x="17859" y="11782"/>
                  </a:cubicBezTo>
                  <a:cubicBezTo>
                    <a:pt x="18085" y="12436"/>
                    <a:pt x="18303" y="13091"/>
                    <a:pt x="18513" y="13745"/>
                  </a:cubicBezTo>
                  <a:cubicBezTo>
                    <a:pt x="18723" y="14400"/>
                    <a:pt x="18925" y="15055"/>
                    <a:pt x="19130" y="15545"/>
                  </a:cubicBezTo>
                  <a:cubicBezTo>
                    <a:pt x="19335" y="16036"/>
                    <a:pt x="19542" y="16364"/>
                    <a:pt x="19736" y="16691"/>
                  </a:cubicBezTo>
                  <a:cubicBezTo>
                    <a:pt x="19930" y="17018"/>
                    <a:pt x="20111" y="17345"/>
                    <a:pt x="20326" y="17673"/>
                  </a:cubicBezTo>
                  <a:cubicBezTo>
                    <a:pt x="20542" y="18000"/>
                    <a:pt x="20792" y="18327"/>
                    <a:pt x="21010" y="18982"/>
                  </a:cubicBezTo>
                  <a:cubicBezTo>
                    <a:pt x="21228" y="19636"/>
                    <a:pt x="21414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717478" y="951407"/>
              <a:ext cx="7797021" cy="25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" y="21600"/>
                    <a:pt x="446" y="21600"/>
                    <a:pt x="663" y="21420"/>
                  </a:cubicBezTo>
                  <a:cubicBezTo>
                    <a:pt x="879" y="21240"/>
                    <a:pt x="1091" y="20880"/>
                    <a:pt x="1310" y="20340"/>
                  </a:cubicBezTo>
                  <a:cubicBezTo>
                    <a:pt x="1530" y="19800"/>
                    <a:pt x="1759" y="19080"/>
                    <a:pt x="1991" y="18270"/>
                  </a:cubicBezTo>
                  <a:cubicBezTo>
                    <a:pt x="2222" y="17460"/>
                    <a:pt x="2457" y="16560"/>
                    <a:pt x="2682" y="15840"/>
                  </a:cubicBezTo>
                  <a:cubicBezTo>
                    <a:pt x="2908" y="15120"/>
                    <a:pt x="3125" y="14580"/>
                    <a:pt x="3333" y="13950"/>
                  </a:cubicBezTo>
                  <a:cubicBezTo>
                    <a:pt x="3541" y="13320"/>
                    <a:pt x="3741" y="12600"/>
                    <a:pt x="3943" y="11970"/>
                  </a:cubicBezTo>
                  <a:cubicBezTo>
                    <a:pt x="4145" y="11340"/>
                    <a:pt x="4350" y="10800"/>
                    <a:pt x="4564" y="10260"/>
                  </a:cubicBezTo>
                  <a:cubicBezTo>
                    <a:pt x="4779" y="9720"/>
                    <a:pt x="5001" y="9180"/>
                    <a:pt x="5233" y="8550"/>
                  </a:cubicBezTo>
                  <a:cubicBezTo>
                    <a:pt x="5464" y="7920"/>
                    <a:pt x="5705" y="7200"/>
                    <a:pt x="5951" y="6660"/>
                  </a:cubicBezTo>
                  <a:cubicBezTo>
                    <a:pt x="6197" y="6120"/>
                    <a:pt x="6450" y="5760"/>
                    <a:pt x="6664" y="5400"/>
                  </a:cubicBezTo>
                  <a:cubicBezTo>
                    <a:pt x="6878" y="5040"/>
                    <a:pt x="7053" y="4680"/>
                    <a:pt x="7232" y="4410"/>
                  </a:cubicBezTo>
                  <a:cubicBezTo>
                    <a:pt x="7411" y="4140"/>
                    <a:pt x="7593" y="3960"/>
                    <a:pt x="7775" y="3690"/>
                  </a:cubicBezTo>
                  <a:cubicBezTo>
                    <a:pt x="7956" y="3420"/>
                    <a:pt x="8138" y="3060"/>
                    <a:pt x="8332" y="2790"/>
                  </a:cubicBezTo>
                  <a:cubicBezTo>
                    <a:pt x="8525" y="2520"/>
                    <a:pt x="8730" y="2340"/>
                    <a:pt x="8927" y="2070"/>
                  </a:cubicBezTo>
                  <a:cubicBezTo>
                    <a:pt x="9123" y="1800"/>
                    <a:pt x="9311" y="1440"/>
                    <a:pt x="9513" y="1170"/>
                  </a:cubicBezTo>
                  <a:cubicBezTo>
                    <a:pt x="9715" y="900"/>
                    <a:pt x="9932" y="720"/>
                    <a:pt x="10146" y="540"/>
                  </a:cubicBezTo>
                  <a:cubicBezTo>
                    <a:pt x="10360" y="360"/>
                    <a:pt x="10571" y="180"/>
                    <a:pt x="10779" y="90"/>
                  </a:cubicBezTo>
                  <a:cubicBezTo>
                    <a:pt x="10988" y="0"/>
                    <a:pt x="11193" y="0"/>
                    <a:pt x="11401" y="0"/>
                  </a:cubicBezTo>
                  <a:cubicBezTo>
                    <a:pt x="11609" y="0"/>
                    <a:pt x="11820" y="0"/>
                    <a:pt x="12040" y="0"/>
                  </a:cubicBezTo>
                  <a:cubicBezTo>
                    <a:pt x="12260" y="0"/>
                    <a:pt x="12489" y="0"/>
                    <a:pt x="12706" y="0"/>
                  </a:cubicBezTo>
                  <a:cubicBezTo>
                    <a:pt x="12922" y="0"/>
                    <a:pt x="13128" y="0"/>
                    <a:pt x="13345" y="0"/>
                  </a:cubicBezTo>
                  <a:cubicBezTo>
                    <a:pt x="13562" y="0"/>
                    <a:pt x="13790" y="0"/>
                    <a:pt x="14013" y="180"/>
                  </a:cubicBezTo>
                  <a:cubicBezTo>
                    <a:pt x="14236" y="360"/>
                    <a:pt x="14453" y="720"/>
                    <a:pt x="14670" y="990"/>
                  </a:cubicBezTo>
                  <a:cubicBezTo>
                    <a:pt x="14887" y="1260"/>
                    <a:pt x="15104" y="1440"/>
                    <a:pt x="15321" y="1710"/>
                  </a:cubicBezTo>
                  <a:cubicBezTo>
                    <a:pt x="15537" y="1980"/>
                    <a:pt x="15754" y="2340"/>
                    <a:pt x="15980" y="2790"/>
                  </a:cubicBezTo>
                  <a:cubicBezTo>
                    <a:pt x="16206" y="3240"/>
                    <a:pt x="16440" y="3780"/>
                    <a:pt x="16657" y="4230"/>
                  </a:cubicBezTo>
                  <a:cubicBezTo>
                    <a:pt x="16874" y="4680"/>
                    <a:pt x="17074" y="5040"/>
                    <a:pt x="17285" y="5490"/>
                  </a:cubicBezTo>
                  <a:cubicBezTo>
                    <a:pt x="17496" y="5940"/>
                    <a:pt x="17719" y="6480"/>
                    <a:pt x="17927" y="7020"/>
                  </a:cubicBezTo>
                  <a:cubicBezTo>
                    <a:pt x="18135" y="7560"/>
                    <a:pt x="18328" y="8100"/>
                    <a:pt x="18516" y="8550"/>
                  </a:cubicBezTo>
                  <a:cubicBezTo>
                    <a:pt x="18704" y="9000"/>
                    <a:pt x="18885" y="9360"/>
                    <a:pt x="19102" y="9810"/>
                  </a:cubicBezTo>
                  <a:cubicBezTo>
                    <a:pt x="19319" y="10260"/>
                    <a:pt x="19571" y="10800"/>
                    <a:pt x="19809" y="11340"/>
                  </a:cubicBezTo>
                  <a:cubicBezTo>
                    <a:pt x="20046" y="11880"/>
                    <a:pt x="20269" y="12420"/>
                    <a:pt x="20536" y="13140"/>
                  </a:cubicBezTo>
                  <a:cubicBezTo>
                    <a:pt x="20803" y="13860"/>
                    <a:pt x="21113" y="14760"/>
                    <a:pt x="21298" y="15300"/>
                  </a:cubicBezTo>
                  <a:cubicBezTo>
                    <a:pt x="21483" y="15840"/>
                    <a:pt x="21541" y="1602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0" y="1694282"/>
              <a:ext cx="228578" cy="27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0"/>
                  </a:moveTo>
                  <a:cubicBezTo>
                    <a:pt x="1000" y="0"/>
                    <a:pt x="2000" y="0"/>
                    <a:pt x="3500" y="1145"/>
                  </a:cubicBezTo>
                  <a:cubicBezTo>
                    <a:pt x="5000" y="2291"/>
                    <a:pt x="7000" y="4582"/>
                    <a:pt x="9300" y="7445"/>
                  </a:cubicBezTo>
                  <a:cubicBezTo>
                    <a:pt x="11600" y="10309"/>
                    <a:pt x="14200" y="13745"/>
                    <a:pt x="16100" y="16364"/>
                  </a:cubicBezTo>
                  <a:cubicBezTo>
                    <a:pt x="18000" y="18982"/>
                    <a:pt x="19200" y="20782"/>
                    <a:pt x="20000" y="21191"/>
                  </a:cubicBezTo>
                  <a:cubicBezTo>
                    <a:pt x="20800" y="21600"/>
                    <a:pt x="21200" y="20618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48678" y="1649837"/>
              <a:ext cx="198948" cy="37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0"/>
                  </a:moveTo>
                  <a:cubicBezTo>
                    <a:pt x="18613" y="2520"/>
                    <a:pt x="15626" y="5040"/>
                    <a:pt x="12409" y="8160"/>
                  </a:cubicBezTo>
                  <a:cubicBezTo>
                    <a:pt x="9191" y="11280"/>
                    <a:pt x="5745" y="15000"/>
                    <a:pt x="3447" y="17400"/>
                  </a:cubicBezTo>
                  <a:cubicBezTo>
                    <a:pt x="1149" y="19800"/>
                    <a:pt x="0" y="20880"/>
                    <a:pt x="0" y="21240"/>
                  </a:cubicBezTo>
                  <a:cubicBezTo>
                    <a:pt x="0" y="21600"/>
                    <a:pt x="1149" y="21240"/>
                    <a:pt x="2298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845715" y="1700636"/>
              <a:ext cx="87642" cy="34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8" h="21467" fill="norm" stroke="1" extrusionOk="0">
                  <a:moveTo>
                    <a:pt x="20328" y="10336"/>
                  </a:moveTo>
                  <a:cubicBezTo>
                    <a:pt x="16401" y="9408"/>
                    <a:pt x="12474" y="8480"/>
                    <a:pt x="10019" y="7222"/>
                  </a:cubicBezTo>
                  <a:cubicBezTo>
                    <a:pt x="7564" y="5963"/>
                    <a:pt x="6583" y="4373"/>
                    <a:pt x="7074" y="3180"/>
                  </a:cubicBezTo>
                  <a:cubicBezTo>
                    <a:pt x="7564" y="1987"/>
                    <a:pt x="9528" y="1192"/>
                    <a:pt x="11737" y="662"/>
                  </a:cubicBezTo>
                  <a:cubicBezTo>
                    <a:pt x="13946" y="132"/>
                    <a:pt x="16401" y="-133"/>
                    <a:pt x="18119" y="66"/>
                  </a:cubicBezTo>
                  <a:cubicBezTo>
                    <a:pt x="19837" y="265"/>
                    <a:pt x="20819" y="927"/>
                    <a:pt x="19837" y="2319"/>
                  </a:cubicBezTo>
                  <a:cubicBezTo>
                    <a:pt x="18855" y="3710"/>
                    <a:pt x="15910" y="5830"/>
                    <a:pt x="12474" y="7685"/>
                  </a:cubicBezTo>
                  <a:cubicBezTo>
                    <a:pt x="9037" y="9541"/>
                    <a:pt x="5110" y="11131"/>
                    <a:pt x="2655" y="12257"/>
                  </a:cubicBezTo>
                  <a:cubicBezTo>
                    <a:pt x="201" y="13384"/>
                    <a:pt x="-781" y="14046"/>
                    <a:pt x="692" y="14510"/>
                  </a:cubicBezTo>
                  <a:cubicBezTo>
                    <a:pt x="2164" y="14974"/>
                    <a:pt x="6092" y="15239"/>
                    <a:pt x="8055" y="15703"/>
                  </a:cubicBezTo>
                  <a:cubicBezTo>
                    <a:pt x="10019" y="16166"/>
                    <a:pt x="10019" y="16829"/>
                    <a:pt x="10264" y="17823"/>
                  </a:cubicBezTo>
                  <a:cubicBezTo>
                    <a:pt x="10510" y="18817"/>
                    <a:pt x="11001" y="20142"/>
                    <a:pt x="11492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384161" y="1668885"/>
              <a:ext cx="139687" cy="1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3000"/>
                    <a:pt x="5891" y="6000"/>
                    <a:pt x="9491" y="9600"/>
                  </a:cubicBezTo>
                  <a:cubicBezTo>
                    <a:pt x="13091" y="13200"/>
                    <a:pt x="17345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511149" y="1675720"/>
              <a:ext cx="97357" cy="33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19722" y="1184"/>
                  </a:moveTo>
                  <a:cubicBezTo>
                    <a:pt x="20661" y="509"/>
                    <a:pt x="21600" y="-166"/>
                    <a:pt x="21600" y="36"/>
                  </a:cubicBezTo>
                  <a:cubicBezTo>
                    <a:pt x="21600" y="239"/>
                    <a:pt x="20661" y="1319"/>
                    <a:pt x="17374" y="3951"/>
                  </a:cubicBezTo>
                  <a:cubicBezTo>
                    <a:pt x="14087" y="6584"/>
                    <a:pt x="8452" y="10769"/>
                    <a:pt x="5165" y="13941"/>
                  </a:cubicBezTo>
                  <a:cubicBezTo>
                    <a:pt x="1878" y="17114"/>
                    <a:pt x="939" y="19274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2368312" y="1687933"/>
              <a:ext cx="25399" cy="36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5400" y="0"/>
                  </a:moveTo>
                  <a:cubicBezTo>
                    <a:pt x="3600" y="4772"/>
                    <a:pt x="1800" y="9544"/>
                    <a:pt x="900" y="12621"/>
                  </a:cubicBezTo>
                  <a:cubicBezTo>
                    <a:pt x="0" y="15698"/>
                    <a:pt x="0" y="17079"/>
                    <a:pt x="0" y="18398"/>
                  </a:cubicBezTo>
                  <a:cubicBezTo>
                    <a:pt x="0" y="19716"/>
                    <a:pt x="0" y="20972"/>
                    <a:pt x="3600" y="21286"/>
                  </a:cubicBezTo>
                  <a:cubicBezTo>
                    <a:pt x="7200" y="21600"/>
                    <a:pt x="14400" y="20972"/>
                    <a:pt x="21600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2425457" y="1910161"/>
              <a:ext cx="6350" cy="12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Shape"/>
            <p:cNvSpPr/>
            <p:nvPr/>
          </p:nvSpPr>
          <p:spPr>
            <a:xfrm>
              <a:off x="2431806" y="1810688"/>
              <a:ext cx="12700" cy="1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0800"/>
                    <a:pt x="0" y="0"/>
                    <a:pt x="0" y="0"/>
                  </a:cubicBezTo>
                  <a:cubicBezTo>
                    <a:pt x="0" y="0"/>
                    <a:pt x="10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2501649" y="1855481"/>
              <a:ext cx="107940" cy="18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0" fill="norm" stroke="1" extrusionOk="0">
                  <a:moveTo>
                    <a:pt x="0" y="5605"/>
                  </a:moveTo>
                  <a:cubicBezTo>
                    <a:pt x="0" y="10023"/>
                    <a:pt x="0" y="14441"/>
                    <a:pt x="0" y="17264"/>
                  </a:cubicBezTo>
                  <a:cubicBezTo>
                    <a:pt x="0" y="20087"/>
                    <a:pt x="0" y="21314"/>
                    <a:pt x="0" y="20946"/>
                  </a:cubicBezTo>
                  <a:cubicBezTo>
                    <a:pt x="0" y="20578"/>
                    <a:pt x="0" y="18614"/>
                    <a:pt x="847" y="15669"/>
                  </a:cubicBezTo>
                  <a:cubicBezTo>
                    <a:pt x="1694" y="12723"/>
                    <a:pt x="3388" y="8796"/>
                    <a:pt x="5082" y="5973"/>
                  </a:cubicBezTo>
                  <a:cubicBezTo>
                    <a:pt x="6776" y="3150"/>
                    <a:pt x="8471" y="1432"/>
                    <a:pt x="10376" y="573"/>
                  </a:cubicBezTo>
                  <a:cubicBezTo>
                    <a:pt x="12282" y="-286"/>
                    <a:pt x="14400" y="-286"/>
                    <a:pt x="15882" y="1309"/>
                  </a:cubicBezTo>
                  <a:cubicBezTo>
                    <a:pt x="17365" y="2905"/>
                    <a:pt x="18212" y="6096"/>
                    <a:pt x="19059" y="9287"/>
                  </a:cubicBezTo>
                  <a:cubicBezTo>
                    <a:pt x="19906" y="12478"/>
                    <a:pt x="20753" y="15669"/>
                    <a:pt x="21600" y="18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2666204" y="1848645"/>
              <a:ext cx="216408" cy="16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027" fill="norm" stroke="1" extrusionOk="0">
                  <a:moveTo>
                    <a:pt x="682" y="15526"/>
                  </a:moveTo>
                  <a:cubicBezTo>
                    <a:pt x="2989" y="12203"/>
                    <a:pt x="5295" y="8879"/>
                    <a:pt x="6659" y="6249"/>
                  </a:cubicBezTo>
                  <a:cubicBezTo>
                    <a:pt x="8022" y="3618"/>
                    <a:pt x="8441" y="1679"/>
                    <a:pt x="8127" y="710"/>
                  </a:cubicBezTo>
                  <a:cubicBezTo>
                    <a:pt x="7812" y="-259"/>
                    <a:pt x="6763" y="-259"/>
                    <a:pt x="5400" y="849"/>
                  </a:cubicBezTo>
                  <a:cubicBezTo>
                    <a:pt x="4037" y="1956"/>
                    <a:pt x="2360" y="4172"/>
                    <a:pt x="1311" y="7495"/>
                  </a:cubicBezTo>
                  <a:cubicBezTo>
                    <a:pt x="262" y="10818"/>
                    <a:pt x="-157" y="15249"/>
                    <a:pt x="53" y="17879"/>
                  </a:cubicBezTo>
                  <a:cubicBezTo>
                    <a:pt x="262" y="20510"/>
                    <a:pt x="1101" y="21341"/>
                    <a:pt x="3198" y="20926"/>
                  </a:cubicBezTo>
                  <a:cubicBezTo>
                    <a:pt x="5295" y="20510"/>
                    <a:pt x="8651" y="18849"/>
                    <a:pt x="11062" y="16772"/>
                  </a:cubicBezTo>
                  <a:cubicBezTo>
                    <a:pt x="13474" y="14695"/>
                    <a:pt x="14942" y="12203"/>
                    <a:pt x="15781" y="10126"/>
                  </a:cubicBezTo>
                  <a:cubicBezTo>
                    <a:pt x="16620" y="8049"/>
                    <a:pt x="16829" y="6387"/>
                    <a:pt x="16410" y="5418"/>
                  </a:cubicBezTo>
                  <a:cubicBezTo>
                    <a:pt x="15991" y="4449"/>
                    <a:pt x="14942" y="4172"/>
                    <a:pt x="13579" y="5279"/>
                  </a:cubicBezTo>
                  <a:cubicBezTo>
                    <a:pt x="12216" y="6387"/>
                    <a:pt x="10538" y="8879"/>
                    <a:pt x="9594" y="10818"/>
                  </a:cubicBezTo>
                  <a:cubicBezTo>
                    <a:pt x="8651" y="12756"/>
                    <a:pt x="8441" y="14141"/>
                    <a:pt x="8336" y="15526"/>
                  </a:cubicBezTo>
                  <a:cubicBezTo>
                    <a:pt x="8231" y="16910"/>
                    <a:pt x="8231" y="18295"/>
                    <a:pt x="8756" y="18987"/>
                  </a:cubicBezTo>
                  <a:cubicBezTo>
                    <a:pt x="9280" y="19679"/>
                    <a:pt x="10328" y="19679"/>
                    <a:pt x="11587" y="18572"/>
                  </a:cubicBezTo>
                  <a:cubicBezTo>
                    <a:pt x="12845" y="17464"/>
                    <a:pt x="14313" y="15249"/>
                    <a:pt x="15361" y="13449"/>
                  </a:cubicBezTo>
                  <a:cubicBezTo>
                    <a:pt x="16410" y="11649"/>
                    <a:pt x="17039" y="10264"/>
                    <a:pt x="17563" y="10403"/>
                  </a:cubicBezTo>
                  <a:cubicBezTo>
                    <a:pt x="18088" y="10541"/>
                    <a:pt x="18507" y="12203"/>
                    <a:pt x="19136" y="13864"/>
                  </a:cubicBezTo>
                  <a:cubicBezTo>
                    <a:pt x="19765" y="15526"/>
                    <a:pt x="20604" y="17187"/>
                    <a:pt x="21443" y="18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2895310" y="1802222"/>
              <a:ext cx="146036" cy="21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9529"/>
                  </a:moveTo>
                  <a:cubicBezTo>
                    <a:pt x="939" y="8682"/>
                    <a:pt x="1878" y="7835"/>
                    <a:pt x="3130" y="7835"/>
                  </a:cubicBezTo>
                  <a:cubicBezTo>
                    <a:pt x="4383" y="7835"/>
                    <a:pt x="5948" y="8682"/>
                    <a:pt x="7513" y="10271"/>
                  </a:cubicBezTo>
                  <a:cubicBezTo>
                    <a:pt x="9078" y="11859"/>
                    <a:pt x="10643" y="14188"/>
                    <a:pt x="11426" y="15988"/>
                  </a:cubicBezTo>
                  <a:cubicBezTo>
                    <a:pt x="12209" y="17788"/>
                    <a:pt x="12209" y="19059"/>
                    <a:pt x="11426" y="20012"/>
                  </a:cubicBezTo>
                  <a:cubicBezTo>
                    <a:pt x="10643" y="20965"/>
                    <a:pt x="9078" y="21600"/>
                    <a:pt x="7983" y="21282"/>
                  </a:cubicBezTo>
                  <a:cubicBezTo>
                    <a:pt x="6887" y="20965"/>
                    <a:pt x="6261" y="19694"/>
                    <a:pt x="6574" y="17153"/>
                  </a:cubicBezTo>
                  <a:cubicBezTo>
                    <a:pt x="6887" y="14612"/>
                    <a:pt x="8139" y="10800"/>
                    <a:pt x="10800" y="7729"/>
                  </a:cubicBezTo>
                  <a:cubicBezTo>
                    <a:pt x="13461" y="4659"/>
                    <a:pt x="17530" y="23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3083114" y="1649837"/>
              <a:ext cx="21256" cy="34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20" h="21600" fill="norm" stroke="1" extrusionOk="0">
                  <a:moveTo>
                    <a:pt x="14266" y="1600"/>
                  </a:moveTo>
                  <a:cubicBezTo>
                    <a:pt x="16230" y="800"/>
                    <a:pt x="18193" y="0"/>
                    <a:pt x="19175" y="0"/>
                  </a:cubicBezTo>
                  <a:cubicBezTo>
                    <a:pt x="20157" y="0"/>
                    <a:pt x="20157" y="800"/>
                    <a:pt x="16230" y="3667"/>
                  </a:cubicBezTo>
                  <a:cubicBezTo>
                    <a:pt x="12302" y="6533"/>
                    <a:pt x="4448" y="11467"/>
                    <a:pt x="1502" y="14800"/>
                  </a:cubicBezTo>
                  <a:cubicBezTo>
                    <a:pt x="-1443" y="18133"/>
                    <a:pt x="521" y="19867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111188" y="1901695"/>
              <a:ext cx="123471" cy="319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26" fill="norm" stroke="1" extrusionOk="0">
                  <a:moveTo>
                    <a:pt x="0" y="1421"/>
                  </a:moveTo>
                  <a:cubicBezTo>
                    <a:pt x="366" y="711"/>
                    <a:pt x="732" y="0"/>
                    <a:pt x="915" y="0"/>
                  </a:cubicBezTo>
                  <a:cubicBezTo>
                    <a:pt x="1098" y="0"/>
                    <a:pt x="1098" y="711"/>
                    <a:pt x="1098" y="1421"/>
                  </a:cubicBezTo>
                  <a:cubicBezTo>
                    <a:pt x="1098" y="2132"/>
                    <a:pt x="1098" y="2842"/>
                    <a:pt x="2014" y="3197"/>
                  </a:cubicBezTo>
                  <a:cubicBezTo>
                    <a:pt x="2929" y="3553"/>
                    <a:pt x="4759" y="3553"/>
                    <a:pt x="6590" y="3197"/>
                  </a:cubicBezTo>
                  <a:cubicBezTo>
                    <a:pt x="8420" y="2842"/>
                    <a:pt x="10251" y="2132"/>
                    <a:pt x="11715" y="1492"/>
                  </a:cubicBezTo>
                  <a:cubicBezTo>
                    <a:pt x="13180" y="853"/>
                    <a:pt x="14278" y="284"/>
                    <a:pt x="15010" y="355"/>
                  </a:cubicBezTo>
                  <a:cubicBezTo>
                    <a:pt x="15742" y="426"/>
                    <a:pt x="16108" y="1137"/>
                    <a:pt x="16658" y="3055"/>
                  </a:cubicBezTo>
                  <a:cubicBezTo>
                    <a:pt x="17207" y="4974"/>
                    <a:pt x="17939" y="8100"/>
                    <a:pt x="18854" y="11013"/>
                  </a:cubicBezTo>
                  <a:cubicBezTo>
                    <a:pt x="19769" y="13926"/>
                    <a:pt x="20868" y="16626"/>
                    <a:pt x="21234" y="18403"/>
                  </a:cubicBezTo>
                  <a:cubicBezTo>
                    <a:pt x="21600" y="20179"/>
                    <a:pt x="21234" y="21032"/>
                    <a:pt x="19037" y="21316"/>
                  </a:cubicBezTo>
                  <a:cubicBezTo>
                    <a:pt x="16841" y="21600"/>
                    <a:pt x="12814" y="21316"/>
                    <a:pt x="9702" y="20676"/>
                  </a:cubicBezTo>
                  <a:cubicBezTo>
                    <a:pt x="6590" y="20037"/>
                    <a:pt x="4393" y="19042"/>
                    <a:pt x="2197" y="18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868317" y="1572601"/>
              <a:ext cx="423890" cy="58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83" fill="norm" stroke="1" extrusionOk="0">
                  <a:moveTo>
                    <a:pt x="7941" y="10025"/>
                  </a:moveTo>
                  <a:cubicBezTo>
                    <a:pt x="7513" y="9715"/>
                    <a:pt x="7085" y="9406"/>
                    <a:pt x="6123" y="9522"/>
                  </a:cubicBezTo>
                  <a:cubicBezTo>
                    <a:pt x="5161" y="9638"/>
                    <a:pt x="3664" y="10180"/>
                    <a:pt x="2541" y="11031"/>
                  </a:cubicBezTo>
                  <a:cubicBezTo>
                    <a:pt x="1418" y="11883"/>
                    <a:pt x="670" y="13044"/>
                    <a:pt x="295" y="13857"/>
                  </a:cubicBezTo>
                  <a:cubicBezTo>
                    <a:pt x="-79" y="14670"/>
                    <a:pt x="-79" y="15135"/>
                    <a:pt x="188" y="15367"/>
                  </a:cubicBezTo>
                  <a:cubicBezTo>
                    <a:pt x="456" y="15599"/>
                    <a:pt x="990" y="15599"/>
                    <a:pt x="1953" y="15057"/>
                  </a:cubicBezTo>
                  <a:cubicBezTo>
                    <a:pt x="2915" y="14515"/>
                    <a:pt x="4305" y="13431"/>
                    <a:pt x="5481" y="11651"/>
                  </a:cubicBezTo>
                  <a:cubicBezTo>
                    <a:pt x="6658" y="9870"/>
                    <a:pt x="7620" y="7393"/>
                    <a:pt x="8155" y="5418"/>
                  </a:cubicBezTo>
                  <a:cubicBezTo>
                    <a:pt x="8689" y="3444"/>
                    <a:pt x="8796" y="1973"/>
                    <a:pt x="8689" y="1083"/>
                  </a:cubicBezTo>
                  <a:cubicBezTo>
                    <a:pt x="8582" y="193"/>
                    <a:pt x="8262" y="-117"/>
                    <a:pt x="7834" y="38"/>
                  </a:cubicBezTo>
                  <a:cubicBezTo>
                    <a:pt x="7406" y="193"/>
                    <a:pt x="6872" y="812"/>
                    <a:pt x="6337" y="2515"/>
                  </a:cubicBezTo>
                  <a:cubicBezTo>
                    <a:pt x="5802" y="4218"/>
                    <a:pt x="5268" y="7006"/>
                    <a:pt x="5000" y="9096"/>
                  </a:cubicBezTo>
                  <a:cubicBezTo>
                    <a:pt x="4733" y="11186"/>
                    <a:pt x="4733" y="12580"/>
                    <a:pt x="4733" y="13509"/>
                  </a:cubicBezTo>
                  <a:cubicBezTo>
                    <a:pt x="4733" y="14438"/>
                    <a:pt x="4733" y="14902"/>
                    <a:pt x="4840" y="15328"/>
                  </a:cubicBezTo>
                  <a:cubicBezTo>
                    <a:pt x="4947" y="15754"/>
                    <a:pt x="5161" y="16141"/>
                    <a:pt x="5535" y="16296"/>
                  </a:cubicBezTo>
                  <a:cubicBezTo>
                    <a:pt x="5909" y="16451"/>
                    <a:pt x="6444" y="16373"/>
                    <a:pt x="7246" y="15909"/>
                  </a:cubicBezTo>
                  <a:cubicBezTo>
                    <a:pt x="8048" y="15444"/>
                    <a:pt x="9117" y="14593"/>
                    <a:pt x="9866" y="13935"/>
                  </a:cubicBezTo>
                  <a:cubicBezTo>
                    <a:pt x="10614" y="13277"/>
                    <a:pt x="11042" y="12812"/>
                    <a:pt x="11363" y="12386"/>
                  </a:cubicBezTo>
                  <a:cubicBezTo>
                    <a:pt x="11683" y="11960"/>
                    <a:pt x="11897" y="11573"/>
                    <a:pt x="11737" y="11302"/>
                  </a:cubicBezTo>
                  <a:cubicBezTo>
                    <a:pt x="11576" y="11031"/>
                    <a:pt x="11042" y="10877"/>
                    <a:pt x="10614" y="10954"/>
                  </a:cubicBezTo>
                  <a:cubicBezTo>
                    <a:pt x="10186" y="11031"/>
                    <a:pt x="9866" y="11341"/>
                    <a:pt x="9652" y="11689"/>
                  </a:cubicBezTo>
                  <a:cubicBezTo>
                    <a:pt x="9438" y="12038"/>
                    <a:pt x="9331" y="12425"/>
                    <a:pt x="9277" y="12812"/>
                  </a:cubicBezTo>
                  <a:cubicBezTo>
                    <a:pt x="9224" y="13199"/>
                    <a:pt x="9224" y="13586"/>
                    <a:pt x="9384" y="13935"/>
                  </a:cubicBezTo>
                  <a:cubicBezTo>
                    <a:pt x="9545" y="14283"/>
                    <a:pt x="9866" y="14593"/>
                    <a:pt x="10347" y="14748"/>
                  </a:cubicBezTo>
                  <a:cubicBezTo>
                    <a:pt x="10828" y="14902"/>
                    <a:pt x="11470" y="14902"/>
                    <a:pt x="12592" y="14438"/>
                  </a:cubicBezTo>
                  <a:cubicBezTo>
                    <a:pt x="13715" y="13973"/>
                    <a:pt x="15319" y="13044"/>
                    <a:pt x="16228" y="12270"/>
                  </a:cubicBezTo>
                  <a:cubicBezTo>
                    <a:pt x="17137" y="11496"/>
                    <a:pt x="17351" y="10877"/>
                    <a:pt x="17404" y="10799"/>
                  </a:cubicBezTo>
                  <a:cubicBezTo>
                    <a:pt x="17458" y="10722"/>
                    <a:pt x="17351" y="11186"/>
                    <a:pt x="17244" y="12735"/>
                  </a:cubicBezTo>
                  <a:cubicBezTo>
                    <a:pt x="17137" y="14283"/>
                    <a:pt x="17030" y="16915"/>
                    <a:pt x="16976" y="18425"/>
                  </a:cubicBezTo>
                  <a:cubicBezTo>
                    <a:pt x="16923" y="19935"/>
                    <a:pt x="16923" y="20322"/>
                    <a:pt x="16923" y="20709"/>
                  </a:cubicBezTo>
                  <a:cubicBezTo>
                    <a:pt x="16923" y="21096"/>
                    <a:pt x="16923" y="21483"/>
                    <a:pt x="16923" y="21483"/>
                  </a:cubicBezTo>
                  <a:cubicBezTo>
                    <a:pt x="16923" y="21483"/>
                    <a:pt x="16923" y="21096"/>
                    <a:pt x="16923" y="19625"/>
                  </a:cubicBezTo>
                  <a:cubicBezTo>
                    <a:pt x="16923" y="18154"/>
                    <a:pt x="16923" y="15599"/>
                    <a:pt x="17190" y="13548"/>
                  </a:cubicBezTo>
                  <a:cubicBezTo>
                    <a:pt x="17458" y="11496"/>
                    <a:pt x="17992" y="9948"/>
                    <a:pt x="18527" y="9096"/>
                  </a:cubicBezTo>
                  <a:cubicBezTo>
                    <a:pt x="19062" y="8244"/>
                    <a:pt x="19596" y="8089"/>
                    <a:pt x="20024" y="8206"/>
                  </a:cubicBezTo>
                  <a:cubicBezTo>
                    <a:pt x="20452" y="8322"/>
                    <a:pt x="20772" y="8709"/>
                    <a:pt x="21040" y="9444"/>
                  </a:cubicBezTo>
                  <a:cubicBezTo>
                    <a:pt x="21307" y="10180"/>
                    <a:pt x="21521" y="11264"/>
                    <a:pt x="21361" y="11960"/>
                  </a:cubicBezTo>
                  <a:cubicBezTo>
                    <a:pt x="21200" y="12657"/>
                    <a:pt x="20666" y="12967"/>
                    <a:pt x="20131" y="13122"/>
                  </a:cubicBezTo>
                  <a:cubicBezTo>
                    <a:pt x="19596" y="13277"/>
                    <a:pt x="19062" y="13277"/>
                    <a:pt x="18687" y="13083"/>
                  </a:cubicBezTo>
                  <a:cubicBezTo>
                    <a:pt x="18313" y="12889"/>
                    <a:pt x="18099" y="12502"/>
                    <a:pt x="17885" y="12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4338632" y="1803568"/>
              <a:ext cx="93225" cy="131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048" fill="norm" stroke="1" extrusionOk="0">
                  <a:moveTo>
                    <a:pt x="3863" y="7885"/>
                  </a:moveTo>
                  <a:cubicBezTo>
                    <a:pt x="6263" y="7548"/>
                    <a:pt x="8663" y="7211"/>
                    <a:pt x="10583" y="5692"/>
                  </a:cubicBezTo>
                  <a:cubicBezTo>
                    <a:pt x="12503" y="4173"/>
                    <a:pt x="13943" y="1473"/>
                    <a:pt x="13463" y="460"/>
                  </a:cubicBezTo>
                  <a:cubicBezTo>
                    <a:pt x="12983" y="-552"/>
                    <a:pt x="10583" y="123"/>
                    <a:pt x="7943" y="2317"/>
                  </a:cubicBezTo>
                  <a:cubicBezTo>
                    <a:pt x="5303" y="4511"/>
                    <a:pt x="2423" y="8223"/>
                    <a:pt x="983" y="11261"/>
                  </a:cubicBezTo>
                  <a:cubicBezTo>
                    <a:pt x="-457" y="14298"/>
                    <a:pt x="-457" y="16661"/>
                    <a:pt x="1943" y="18348"/>
                  </a:cubicBezTo>
                  <a:cubicBezTo>
                    <a:pt x="4343" y="20036"/>
                    <a:pt x="9143" y="21048"/>
                    <a:pt x="12743" y="21048"/>
                  </a:cubicBezTo>
                  <a:cubicBezTo>
                    <a:pt x="16343" y="21048"/>
                    <a:pt x="18743" y="20036"/>
                    <a:pt x="21143" y="19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4466984" y="1798232"/>
              <a:ext cx="98210" cy="14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0438" fill="norm" stroke="1" extrusionOk="0">
                  <a:moveTo>
                    <a:pt x="6159" y="4053"/>
                  </a:moveTo>
                  <a:cubicBezTo>
                    <a:pt x="5240" y="7264"/>
                    <a:pt x="4321" y="10475"/>
                    <a:pt x="3402" y="13540"/>
                  </a:cubicBezTo>
                  <a:cubicBezTo>
                    <a:pt x="2482" y="16605"/>
                    <a:pt x="1563" y="19524"/>
                    <a:pt x="874" y="20253"/>
                  </a:cubicBezTo>
                  <a:cubicBezTo>
                    <a:pt x="185" y="20983"/>
                    <a:pt x="-275" y="19524"/>
                    <a:pt x="185" y="16459"/>
                  </a:cubicBezTo>
                  <a:cubicBezTo>
                    <a:pt x="644" y="13394"/>
                    <a:pt x="2023" y="8724"/>
                    <a:pt x="3402" y="5805"/>
                  </a:cubicBezTo>
                  <a:cubicBezTo>
                    <a:pt x="4780" y="2886"/>
                    <a:pt x="6159" y="1718"/>
                    <a:pt x="7997" y="842"/>
                  </a:cubicBezTo>
                  <a:cubicBezTo>
                    <a:pt x="9836" y="-33"/>
                    <a:pt x="12134" y="-617"/>
                    <a:pt x="13972" y="1134"/>
                  </a:cubicBezTo>
                  <a:cubicBezTo>
                    <a:pt x="15810" y="2886"/>
                    <a:pt x="17189" y="6972"/>
                    <a:pt x="18338" y="10037"/>
                  </a:cubicBezTo>
                  <a:cubicBezTo>
                    <a:pt x="19487" y="13102"/>
                    <a:pt x="20406" y="15145"/>
                    <a:pt x="21325" y="17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4615988" y="1603715"/>
              <a:ext cx="146587" cy="358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96" fill="norm" stroke="1" extrusionOk="0">
                  <a:moveTo>
                    <a:pt x="13886" y="14039"/>
                  </a:moveTo>
                  <a:cubicBezTo>
                    <a:pt x="14194" y="13411"/>
                    <a:pt x="14503" y="12783"/>
                    <a:pt x="13886" y="12406"/>
                  </a:cubicBezTo>
                  <a:cubicBezTo>
                    <a:pt x="13269" y="12029"/>
                    <a:pt x="11726" y="11904"/>
                    <a:pt x="9257" y="12846"/>
                  </a:cubicBezTo>
                  <a:cubicBezTo>
                    <a:pt x="6789" y="13788"/>
                    <a:pt x="3394" y="15797"/>
                    <a:pt x="1697" y="17115"/>
                  </a:cubicBezTo>
                  <a:cubicBezTo>
                    <a:pt x="0" y="18434"/>
                    <a:pt x="0" y="19062"/>
                    <a:pt x="0" y="19690"/>
                  </a:cubicBezTo>
                  <a:cubicBezTo>
                    <a:pt x="0" y="20318"/>
                    <a:pt x="0" y="20946"/>
                    <a:pt x="771" y="21197"/>
                  </a:cubicBezTo>
                  <a:cubicBezTo>
                    <a:pt x="1543" y="21448"/>
                    <a:pt x="3086" y="21322"/>
                    <a:pt x="6171" y="19627"/>
                  </a:cubicBezTo>
                  <a:cubicBezTo>
                    <a:pt x="9257" y="17932"/>
                    <a:pt x="13886" y="14667"/>
                    <a:pt x="16817" y="11464"/>
                  </a:cubicBezTo>
                  <a:cubicBezTo>
                    <a:pt x="19749" y="8262"/>
                    <a:pt x="20983" y="5122"/>
                    <a:pt x="21291" y="3113"/>
                  </a:cubicBezTo>
                  <a:cubicBezTo>
                    <a:pt x="21600" y="1104"/>
                    <a:pt x="20983" y="225"/>
                    <a:pt x="20057" y="36"/>
                  </a:cubicBezTo>
                  <a:cubicBezTo>
                    <a:pt x="19131" y="-152"/>
                    <a:pt x="17897" y="350"/>
                    <a:pt x="16509" y="2360"/>
                  </a:cubicBezTo>
                  <a:cubicBezTo>
                    <a:pt x="15120" y="4369"/>
                    <a:pt x="13577" y="7885"/>
                    <a:pt x="13269" y="10711"/>
                  </a:cubicBezTo>
                  <a:cubicBezTo>
                    <a:pt x="12960" y="13536"/>
                    <a:pt x="13886" y="15671"/>
                    <a:pt x="15120" y="16864"/>
                  </a:cubicBezTo>
                  <a:cubicBezTo>
                    <a:pt x="16354" y="18057"/>
                    <a:pt x="17897" y="18308"/>
                    <a:pt x="19440" y="18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4787877" y="1786137"/>
              <a:ext cx="221772" cy="15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594" fill="norm" stroke="1" extrusionOk="0">
                  <a:moveTo>
                    <a:pt x="3012" y="8023"/>
                  </a:moveTo>
                  <a:cubicBezTo>
                    <a:pt x="3827" y="6900"/>
                    <a:pt x="4643" y="5778"/>
                    <a:pt x="5254" y="4236"/>
                  </a:cubicBezTo>
                  <a:cubicBezTo>
                    <a:pt x="5865" y="2693"/>
                    <a:pt x="6273" y="729"/>
                    <a:pt x="5865" y="168"/>
                  </a:cubicBezTo>
                  <a:cubicBezTo>
                    <a:pt x="5458" y="-393"/>
                    <a:pt x="4235" y="449"/>
                    <a:pt x="3012" y="2693"/>
                  </a:cubicBezTo>
                  <a:cubicBezTo>
                    <a:pt x="1790" y="4937"/>
                    <a:pt x="567" y="8584"/>
                    <a:pt x="160" y="11810"/>
                  </a:cubicBezTo>
                  <a:cubicBezTo>
                    <a:pt x="-248" y="15036"/>
                    <a:pt x="160" y="17841"/>
                    <a:pt x="975" y="19384"/>
                  </a:cubicBezTo>
                  <a:cubicBezTo>
                    <a:pt x="1790" y="20926"/>
                    <a:pt x="3012" y="21207"/>
                    <a:pt x="5254" y="18963"/>
                  </a:cubicBezTo>
                  <a:cubicBezTo>
                    <a:pt x="7495" y="16719"/>
                    <a:pt x="10756" y="11950"/>
                    <a:pt x="12488" y="8864"/>
                  </a:cubicBezTo>
                  <a:cubicBezTo>
                    <a:pt x="14220" y="5778"/>
                    <a:pt x="14424" y="4376"/>
                    <a:pt x="14220" y="4376"/>
                  </a:cubicBezTo>
                  <a:cubicBezTo>
                    <a:pt x="14016" y="4376"/>
                    <a:pt x="13405" y="5778"/>
                    <a:pt x="12895" y="7882"/>
                  </a:cubicBezTo>
                  <a:cubicBezTo>
                    <a:pt x="12386" y="9986"/>
                    <a:pt x="11978" y="12791"/>
                    <a:pt x="11673" y="15036"/>
                  </a:cubicBezTo>
                  <a:cubicBezTo>
                    <a:pt x="11367" y="17280"/>
                    <a:pt x="11163" y="18963"/>
                    <a:pt x="11163" y="19103"/>
                  </a:cubicBezTo>
                  <a:cubicBezTo>
                    <a:pt x="11163" y="19243"/>
                    <a:pt x="11367" y="17841"/>
                    <a:pt x="12488" y="15036"/>
                  </a:cubicBezTo>
                  <a:cubicBezTo>
                    <a:pt x="13609" y="12230"/>
                    <a:pt x="15646" y="8023"/>
                    <a:pt x="17175" y="5778"/>
                  </a:cubicBezTo>
                  <a:cubicBezTo>
                    <a:pt x="18703" y="3534"/>
                    <a:pt x="19722" y="3254"/>
                    <a:pt x="20333" y="3815"/>
                  </a:cubicBezTo>
                  <a:cubicBezTo>
                    <a:pt x="20944" y="4376"/>
                    <a:pt x="21148" y="5778"/>
                    <a:pt x="21250" y="8163"/>
                  </a:cubicBezTo>
                  <a:cubicBezTo>
                    <a:pt x="21352" y="10547"/>
                    <a:pt x="21352" y="13913"/>
                    <a:pt x="21352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101459" y="1572516"/>
              <a:ext cx="85973" cy="38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31" fill="norm" stroke="1" extrusionOk="0">
                  <a:moveTo>
                    <a:pt x="8756" y="1495"/>
                  </a:moveTo>
                  <a:cubicBezTo>
                    <a:pt x="9810" y="779"/>
                    <a:pt x="10863" y="63"/>
                    <a:pt x="11390" y="4"/>
                  </a:cubicBezTo>
                  <a:cubicBezTo>
                    <a:pt x="11917" y="-56"/>
                    <a:pt x="11917" y="541"/>
                    <a:pt x="10336" y="2689"/>
                  </a:cubicBezTo>
                  <a:cubicBezTo>
                    <a:pt x="8756" y="4837"/>
                    <a:pt x="5595" y="8536"/>
                    <a:pt x="3488" y="11579"/>
                  </a:cubicBezTo>
                  <a:cubicBezTo>
                    <a:pt x="1380" y="14622"/>
                    <a:pt x="327" y="17009"/>
                    <a:pt x="63" y="18561"/>
                  </a:cubicBezTo>
                  <a:cubicBezTo>
                    <a:pt x="-200" y="20112"/>
                    <a:pt x="327" y="20828"/>
                    <a:pt x="2171" y="21186"/>
                  </a:cubicBezTo>
                  <a:cubicBezTo>
                    <a:pt x="4015" y="21544"/>
                    <a:pt x="7176" y="21544"/>
                    <a:pt x="10600" y="20947"/>
                  </a:cubicBezTo>
                  <a:cubicBezTo>
                    <a:pt x="14024" y="20351"/>
                    <a:pt x="17712" y="19157"/>
                    <a:pt x="21400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5085841" y="1776824"/>
              <a:ext cx="158735" cy="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663113" y="1789523"/>
              <a:ext cx="112693" cy="15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008" fill="norm" stroke="1" extrusionOk="0">
                  <a:moveTo>
                    <a:pt x="13298" y="0"/>
                  </a:moveTo>
                  <a:cubicBezTo>
                    <a:pt x="9298" y="2880"/>
                    <a:pt x="5298" y="5760"/>
                    <a:pt x="2898" y="9072"/>
                  </a:cubicBezTo>
                  <a:cubicBezTo>
                    <a:pt x="498" y="12384"/>
                    <a:pt x="-302" y="16128"/>
                    <a:pt x="98" y="18432"/>
                  </a:cubicBezTo>
                  <a:cubicBezTo>
                    <a:pt x="498" y="20736"/>
                    <a:pt x="2098" y="21600"/>
                    <a:pt x="5698" y="20592"/>
                  </a:cubicBezTo>
                  <a:cubicBezTo>
                    <a:pt x="9298" y="19584"/>
                    <a:pt x="14898" y="16704"/>
                    <a:pt x="17898" y="14112"/>
                  </a:cubicBezTo>
                  <a:cubicBezTo>
                    <a:pt x="20898" y="11520"/>
                    <a:pt x="21298" y="9216"/>
                    <a:pt x="21298" y="7200"/>
                  </a:cubicBezTo>
                  <a:cubicBezTo>
                    <a:pt x="21298" y="5184"/>
                    <a:pt x="20898" y="3456"/>
                    <a:pt x="19298" y="2304"/>
                  </a:cubicBezTo>
                  <a:cubicBezTo>
                    <a:pt x="17698" y="1152"/>
                    <a:pt x="14898" y="576"/>
                    <a:pt x="12898" y="864"/>
                  </a:cubicBezTo>
                  <a:cubicBezTo>
                    <a:pt x="10898" y="1152"/>
                    <a:pt x="9698" y="2304"/>
                    <a:pt x="8498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5790621" y="1776824"/>
              <a:ext cx="158734" cy="16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3366"/>
                  </a:moveTo>
                  <a:cubicBezTo>
                    <a:pt x="2304" y="3366"/>
                    <a:pt x="4608" y="3366"/>
                    <a:pt x="6912" y="5610"/>
                  </a:cubicBezTo>
                  <a:cubicBezTo>
                    <a:pt x="9216" y="7855"/>
                    <a:pt x="11520" y="12343"/>
                    <a:pt x="12240" y="15288"/>
                  </a:cubicBezTo>
                  <a:cubicBezTo>
                    <a:pt x="12960" y="18234"/>
                    <a:pt x="12096" y="19636"/>
                    <a:pt x="10944" y="20478"/>
                  </a:cubicBezTo>
                  <a:cubicBezTo>
                    <a:pt x="9792" y="21319"/>
                    <a:pt x="8352" y="21600"/>
                    <a:pt x="7344" y="21039"/>
                  </a:cubicBezTo>
                  <a:cubicBezTo>
                    <a:pt x="6336" y="20478"/>
                    <a:pt x="5760" y="19075"/>
                    <a:pt x="6048" y="16270"/>
                  </a:cubicBezTo>
                  <a:cubicBezTo>
                    <a:pt x="6336" y="13465"/>
                    <a:pt x="7488" y="9257"/>
                    <a:pt x="10224" y="6312"/>
                  </a:cubicBezTo>
                  <a:cubicBezTo>
                    <a:pt x="12960" y="3366"/>
                    <a:pt x="17280" y="16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6337887" y="1789502"/>
              <a:ext cx="113069" cy="17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29" fill="norm" stroke="1" extrusionOk="0">
                  <a:moveTo>
                    <a:pt x="3369" y="2289"/>
                  </a:moveTo>
                  <a:cubicBezTo>
                    <a:pt x="3769" y="6355"/>
                    <a:pt x="4169" y="10421"/>
                    <a:pt x="4169" y="13089"/>
                  </a:cubicBezTo>
                  <a:cubicBezTo>
                    <a:pt x="4169" y="15757"/>
                    <a:pt x="3769" y="17028"/>
                    <a:pt x="2969" y="18426"/>
                  </a:cubicBezTo>
                  <a:cubicBezTo>
                    <a:pt x="2169" y="19823"/>
                    <a:pt x="969" y="21348"/>
                    <a:pt x="369" y="21221"/>
                  </a:cubicBezTo>
                  <a:cubicBezTo>
                    <a:pt x="-231" y="21094"/>
                    <a:pt x="-231" y="19315"/>
                    <a:pt x="1369" y="16139"/>
                  </a:cubicBezTo>
                  <a:cubicBezTo>
                    <a:pt x="2969" y="12962"/>
                    <a:pt x="6169" y="8388"/>
                    <a:pt x="8369" y="5593"/>
                  </a:cubicBezTo>
                  <a:cubicBezTo>
                    <a:pt x="10569" y="2797"/>
                    <a:pt x="11769" y="1781"/>
                    <a:pt x="13369" y="1019"/>
                  </a:cubicBezTo>
                  <a:cubicBezTo>
                    <a:pt x="14969" y="256"/>
                    <a:pt x="16969" y="-252"/>
                    <a:pt x="18369" y="129"/>
                  </a:cubicBezTo>
                  <a:cubicBezTo>
                    <a:pt x="19769" y="510"/>
                    <a:pt x="20569" y="1781"/>
                    <a:pt x="20969" y="5084"/>
                  </a:cubicBezTo>
                  <a:cubicBezTo>
                    <a:pt x="21369" y="8388"/>
                    <a:pt x="21369" y="13724"/>
                    <a:pt x="21369" y="19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6505847" y="1764125"/>
              <a:ext cx="87649" cy="16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375" fill="norm" stroke="1" extrusionOk="0">
                  <a:moveTo>
                    <a:pt x="12590" y="7477"/>
                  </a:moveTo>
                  <a:cubicBezTo>
                    <a:pt x="13093" y="6092"/>
                    <a:pt x="13595" y="4708"/>
                    <a:pt x="12590" y="4154"/>
                  </a:cubicBezTo>
                  <a:cubicBezTo>
                    <a:pt x="11586" y="3600"/>
                    <a:pt x="9074" y="3877"/>
                    <a:pt x="6563" y="5262"/>
                  </a:cubicBezTo>
                  <a:cubicBezTo>
                    <a:pt x="4051" y="6646"/>
                    <a:pt x="1539" y="9138"/>
                    <a:pt x="535" y="11769"/>
                  </a:cubicBezTo>
                  <a:cubicBezTo>
                    <a:pt x="-470" y="14400"/>
                    <a:pt x="32" y="17169"/>
                    <a:pt x="1288" y="18969"/>
                  </a:cubicBezTo>
                  <a:cubicBezTo>
                    <a:pt x="2544" y="20769"/>
                    <a:pt x="4553" y="21600"/>
                    <a:pt x="7818" y="21323"/>
                  </a:cubicBezTo>
                  <a:cubicBezTo>
                    <a:pt x="11084" y="21046"/>
                    <a:pt x="15604" y="19662"/>
                    <a:pt x="18116" y="17169"/>
                  </a:cubicBezTo>
                  <a:cubicBezTo>
                    <a:pt x="20628" y="14677"/>
                    <a:pt x="21130" y="11077"/>
                    <a:pt x="20628" y="8723"/>
                  </a:cubicBezTo>
                  <a:cubicBezTo>
                    <a:pt x="20125" y="6369"/>
                    <a:pt x="18618" y="5262"/>
                    <a:pt x="18367" y="4015"/>
                  </a:cubicBezTo>
                  <a:cubicBezTo>
                    <a:pt x="18116" y="2769"/>
                    <a:pt x="19121" y="1385"/>
                    <a:pt x="201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6636094" y="1617834"/>
              <a:ext cx="96583" cy="36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37" fill="norm" stroke="1" extrusionOk="0">
                  <a:moveTo>
                    <a:pt x="16326" y="1888"/>
                  </a:moveTo>
                  <a:cubicBezTo>
                    <a:pt x="18164" y="1014"/>
                    <a:pt x="20002" y="140"/>
                    <a:pt x="20692" y="15"/>
                  </a:cubicBezTo>
                  <a:cubicBezTo>
                    <a:pt x="21381" y="-110"/>
                    <a:pt x="20921" y="514"/>
                    <a:pt x="17934" y="2824"/>
                  </a:cubicBezTo>
                  <a:cubicBezTo>
                    <a:pt x="14947" y="5134"/>
                    <a:pt x="9432" y="9129"/>
                    <a:pt x="5985" y="12126"/>
                  </a:cubicBezTo>
                  <a:cubicBezTo>
                    <a:pt x="2538" y="15122"/>
                    <a:pt x="1160" y="17120"/>
                    <a:pt x="470" y="18431"/>
                  </a:cubicBezTo>
                  <a:cubicBezTo>
                    <a:pt x="-219" y="19742"/>
                    <a:pt x="-219" y="20366"/>
                    <a:pt x="930" y="20803"/>
                  </a:cubicBezTo>
                  <a:cubicBezTo>
                    <a:pt x="2079" y="21240"/>
                    <a:pt x="4377" y="21490"/>
                    <a:pt x="6904" y="21428"/>
                  </a:cubicBezTo>
                  <a:cubicBezTo>
                    <a:pt x="9432" y="21365"/>
                    <a:pt x="12190" y="20991"/>
                    <a:pt x="14487" y="19867"/>
                  </a:cubicBezTo>
                  <a:cubicBezTo>
                    <a:pt x="16785" y="18743"/>
                    <a:pt x="18623" y="16870"/>
                    <a:pt x="20462" y="14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6578476" y="1779724"/>
              <a:ext cx="240743" cy="1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601" fill="norm" stroke="1" extrusionOk="0">
                  <a:moveTo>
                    <a:pt x="3334" y="20601"/>
                  </a:moveTo>
                  <a:cubicBezTo>
                    <a:pt x="1831" y="15201"/>
                    <a:pt x="328" y="9801"/>
                    <a:pt x="47" y="5751"/>
                  </a:cubicBezTo>
                  <a:cubicBezTo>
                    <a:pt x="-235" y="1701"/>
                    <a:pt x="704" y="-999"/>
                    <a:pt x="4461" y="351"/>
                  </a:cubicBezTo>
                  <a:cubicBezTo>
                    <a:pt x="8217" y="1701"/>
                    <a:pt x="14791" y="7101"/>
                    <a:pt x="21365" y="12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6857314" y="1833969"/>
              <a:ext cx="19049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882561" y="2653037"/>
              <a:ext cx="158735" cy="26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039"/>
                    <a:pt x="8640" y="8078"/>
                    <a:pt x="12240" y="11678"/>
                  </a:cubicBezTo>
                  <a:cubicBezTo>
                    <a:pt x="15840" y="15278"/>
                    <a:pt x="18720" y="18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888911" y="2627639"/>
              <a:ext cx="209530" cy="31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45" y="2645"/>
                    <a:pt x="15491" y="5290"/>
                    <a:pt x="12109" y="8522"/>
                  </a:cubicBezTo>
                  <a:cubicBezTo>
                    <a:pt x="8727" y="11755"/>
                    <a:pt x="5018" y="15576"/>
                    <a:pt x="2945" y="17853"/>
                  </a:cubicBezTo>
                  <a:cubicBezTo>
                    <a:pt x="873" y="20131"/>
                    <a:pt x="436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422257" y="2611272"/>
              <a:ext cx="27769" cy="31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418" fill="norm" stroke="1" extrusionOk="0">
                  <a:moveTo>
                    <a:pt x="4629" y="1546"/>
                  </a:moveTo>
                  <a:cubicBezTo>
                    <a:pt x="6171" y="682"/>
                    <a:pt x="7714" y="-182"/>
                    <a:pt x="10028" y="34"/>
                  </a:cubicBezTo>
                  <a:cubicBezTo>
                    <a:pt x="12343" y="250"/>
                    <a:pt x="15429" y="1546"/>
                    <a:pt x="17743" y="4138"/>
                  </a:cubicBezTo>
                  <a:cubicBezTo>
                    <a:pt x="20057" y="6730"/>
                    <a:pt x="21600" y="10618"/>
                    <a:pt x="18514" y="13714"/>
                  </a:cubicBezTo>
                  <a:cubicBezTo>
                    <a:pt x="15429" y="16810"/>
                    <a:pt x="7714" y="19114"/>
                    <a:pt x="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362219" y="2605329"/>
              <a:ext cx="136232" cy="1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32" fill="norm" stroke="1" extrusionOk="0">
                  <a:moveTo>
                    <a:pt x="9427" y="2761"/>
                  </a:moveTo>
                  <a:cubicBezTo>
                    <a:pt x="7101" y="6056"/>
                    <a:pt x="4775" y="9351"/>
                    <a:pt x="3113" y="12646"/>
                  </a:cubicBezTo>
                  <a:cubicBezTo>
                    <a:pt x="1452" y="15940"/>
                    <a:pt x="455" y="19235"/>
                    <a:pt x="122" y="19968"/>
                  </a:cubicBezTo>
                  <a:cubicBezTo>
                    <a:pt x="-210" y="20700"/>
                    <a:pt x="122" y="18869"/>
                    <a:pt x="1285" y="15757"/>
                  </a:cubicBezTo>
                  <a:cubicBezTo>
                    <a:pt x="2448" y="12646"/>
                    <a:pt x="4442" y="8252"/>
                    <a:pt x="6935" y="5140"/>
                  </a:cubicBezTo>
                  <a:cubicBezTo>
                    <a:pt x="9427" y="2029"/>
                    <a:pt x="12418" y="198"/>
                    <a:pt x="14578" y="15"/>
                  </a:cubicBezTo>
                  <a:cubicBezTo>
                    <a:pt x="16738" y="-168"/>
                    <a:pt x="18067" y="1296"/>
                    <a:pt x="19064" y="5140"/>
                  </a:cubicBezTo>
                  <a:cubicBezTo>
                    <a:pt x="20061" y="8985"/>
                    <a:pt x="20725" y="15208"/>
                    <a:pt x="2139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568293" y="2919710"/>
              <a:ext cx="44446" cy="7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00"/>
                    <a:pt x="21600" y="6000"/>
                    <a:pt x="18000" y="9600"/>
                  </a:cubicBezTo>
                  <a:cubicBezTo>
                    <a:pt x="14400" y="13200"/>
                    <a:pt x="720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2143968" y="2576844"/>
              <a:ext cx="306887" cy="35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8640" y="0"/>
                  </a:moveTo>
                  <a:cubicBezTo>
                    <a:pt x="7448" y="1662"/>
                    <a:pt x="6257" y="3323"/>
                    <a:pt x="5512" y="5879"/>
                  </a:cubicBezTo>
                  <a:cubicBezTo>
                    <a:pt x="4767" y="8436"/>
                    <a:pt x="4469" y="11886"/>
                    <a:pt x="4320" y="14315"/>
                  </a:cubicBezTo>
                  <a:cubicBezTo>
                    <a:pt x="4171" y="16743"/>
                    <a:pt x="4171" y="18149"/>
                    <a:pt x="4320" y="19299"/>
                  </a:cubicBezTo>
                  <a:cubicBezTo>
                    <a:pt x="4469" y="20450"/>
                    <a:pt x="4767" y="21344"/>
                    <a:pt x="5065" y="21472"/>
                  </a:cubicBezTo>
                  <a:cubicBezTo>
                    <a:pt x="5363" y="21600"/>
                    <a:pt x="5661" y="20961"/>
                    <a:pt x="5437" y="19938"/>
                  </a:cubicBezTo>
                  <a:cubicBezTo>
                    <a:pt x="5214" y="18916"/>
                    <a:pt x="4469" y="17510"/>
                    <a:pt x="3724" y="16551"/>
                  </a:cubicBezTo>
                  <a:cubicBezTo>
                    <a:pt x="2979" y="15593"/>
                    <a:pt x="2234" y="15082"/>
                    <a:pt x="1490" y="14379"/>
                  </a:cubicBezTo>
                  <a:cubicBezTo>
                    <a:pt x="745" y="13676"/>
                    <a:pt x="0" y="12781"/>
                    <a:pt x="0" y="12206"/>
                  </a:cubicBezTo>
                  <a:cubicBezTo>
                    <a:pt x="0" y="11631"/>
                    <a:pt x="745" y="11375"/>
                    <a:pt x="2979" y="10033"/>
                  </a:cubicBezTo>
                  <a:cubicBezTo>
                    <a:pt x="5214" y="8691"/>
                    <a:pt x="8938" y="6263"/>
                    <a:pt x="11098" y="4665"/>
                  </a:cubicBezTo>
                  <a:cubicBezTo>
                    <a:pt x="13258" y="3067"/>
                    <a:pt x="13854" y="2301"/>
                    <a:pt x="14301" y="2237"/>
                  </a:cubicBezTo>
                  <a:cubicBezTo>
                    <a:pt x="14748" y="2173"/>
                    <a:pt x="15046" y="2812"/>
                    <a:pt x="14822" y="4729"/>
                  </a:cubicBezTo>
                  <a:cubicBezTo>
                    <a:pt x="14599" y="6646"/>
                    <a:pt x="13854" y="9841"/>
                    <a:pt x="13407" y="12142"/>
                  </a:cubicBezTo>
                  <a:cubicBezTo>
                    <a:pt x="12960" y="14443"/>
                    <a:pt x="12811" y="15849"/>
                    <a:pt x="12588" y="17063"/>
                  </a:cubicBezTo>
                  <a:cubicBezTo>
                    <a:pt x="12364" y="18277"/>
                    <a:pt x="12066" y="19299"/>
                    <a:pt x="11917" y="19491"/>
                  </a:cubicBezTo>
                  <a:cubicBezTo>
                    <a:pt x="11768" y="19683"/>
                    <a:pt x="11768" y="19044"/>
                    <a:pt x="11917" y="17957"/>
                  </a:cubicBezTo>
                  <a:cubicBezTo>
                    <a:pt x="12066" y="16871"/>
                    <a:pt x="12364" y="15337"/>
                    <a:pt x="12811" y="14315"/>
                  </a:cubicBezTo>
                  <a:cubicBezTo>
                    <a:pt x="13258" y="13292"/>
                    <a:pt x="13854" y="12781"/>
                    <a:pt x="14450" y="12781"/>
                  </a:cubicBezTo>
                  <a:cubicBezTo>
                    <a:pt x="15046" y="12781"/>
                    <a:pt x="15641" y="13292"/>
                    <a:pt x="16312" y="14315"/>
                  </a:cubicBezTo>
                  <a:cubicBezTo>
                    <a:pt x="16982" y="15337"/>
                    <a:pt x="17727" y="16871"/>
                    <a:pt x="18621" y="17893"/>
                  </a:cubicBezTo>
                  <a:cubicBezTo>
                    <a:pt x="19514" y="18916"/>
                    <a:pt x="20557" y="19427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2474135" y="2747873"/>
              <a:ext cx="277418" cy="16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0858" fill="norm" stroke="1" extrusionOk="0">
                  <a:moveTo>
                    <a:pt x="1129" y="14816"/>
                  </a:moveTo>
                  <a:cubicBezTo>
                    <a:pt x="1935" y="11809"/>
                    <a:pt x="2740" y="8801"/>
                    <a:pt x="3305" y="6614"/>
                  </a:cubicBezTo>
                  <a:cubicBezTo>
                    <a:pt x="3869" y="4427"/>
                    <a:pt x="4191" y="3059"/>
                    <a:pt x="3949" y="2513"/>
                  </a:cubicBezTo>
                  <a:cubicBezTo>
                    <a:pt x="3708" y="1966"/>
                    <a:pt x="2902" y="2239"/>
                    <a:pt x="2096" y="3880"/>
                  </a:cubicBezTo>
                  <a:cubicBezTo>
                    <a:pt x="1290" y="5520"/>
                    <a:pt x="484" y="8528"/>
                    <a:pt x="161" y="11399"/>
                  </a:cubicBezTo>
                  <a:cubicBezTo>
                    <a:pt x="-161" y="14270"/>
                    <a:pt x="0" y="17004"/>
                    <a:pt x="645" y="18644"/>
                  </a:cubicBezTo>
                  <a:cubicBezTo>
                    <a:pt x="1290" y="20285"/>
                    <a:pt x="2418" y="20832"/>
                    <a:pt x="3949" y="19601"/>
                  </a:cubicBezTo>
                  <a:cubicBezTo>
                    <a:pt x="5481" y="18371"/>
                    <a:pt x="7415" y="15363"/>
                    <a:pt x="8705" y="13313"/>
                  </a:cubicBezTo>
                  <a:cubicBezTo>
                    <a:pt x="9994" y="11262"/>
                    <a:pt x="10639" y="10168"/>
                    <a:pt x="10800" y="10305"/>
                  </a:cubicBezTo>
                  <a:cubicBezTo>
                    <a:pt x="10961" y="10442"/>
                    <a:pt x="10639" y="11809"/>
                    <a:pt x="10397" y="13176"/>
                  </a:cubicBezTo>
                  <a:cubicBezTo>
                    <a:pt x="10155" y="14543"/>
                    <a:pt x="9994" y="15910"/>
                    <a:pt x="9752" y="17551"/>
                  </a:cubicBezTo>
                  <a:cubicBezTo>
                    <a:pt x="9511" y="19191"/>
                    <a:pt x="9188" y="21105"/>
                    <a:pt x="9269" y="20832"/>
                  </a:cubicBezTo>
                  <a:cubicBezTo>
                    <a:pt x="9349" y="20558"/>
                    <a:pt x="9833" y="18097"/>
                    <a:pt x="10720" y="14270"/>
                  </a:cubicBezTo>
                  <a:cubicBezTo>
                    <a:pt x="11606" y="10442"/>
                    <a:pt x="12896" y="5247"/>
                    <a:pt x="14024" y="2513"/>
                  </a:cubicBezTo>
                  <a:cubicBezTo>
                    <a:pt x="15152" y="-222"/>
                    <a:pt x="16120" y="-495"/>
                    <a:pt x="17409" y="599"/>
                  </a:cubicBezTo>
                  <a:cubicBezTo>
                    <a:pt x="18699" y="1692"/>
                    <a:pt x="20311" y="4153"/>
                    <a:pt x="20875" y="7708"/>
                  </a:cubicBezTo>
                  <a:cubicBezTo>
                    <a:pt x="21439" y="11262"/>
                    <a:pt x="20955" y="15910"/>
                    <a:pt x="20472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3433923" y="2562029"/>
              <a:ext cx="278192" cy="41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75" fill="norm" stroke="1" extrusionOk="0">
                  <a:moveTo>
                    <a:pt x="11602" y="14182"/>
                  </a:moveTo>
                  <a:cubicBezTo>
                    <a:pt x="11762" y="13527"/>
                    <a:pt x="11922" y="12873"/>
                    <a:pt x="11602" y="12382"/>
                  </a:cubicBezTo>
                  <a:cubicBezTo>
                    <a:pt x="11282" y="11891"/>
                    <a:pt x="10482" y="11564"/>
                    <a:pt x="9202" y="11618"/>
                  </a:cubicBezTo>
                  <a:cubicBezTo>
                    <a:pt x="7922" y="11673"/>
                    <a:pt x="6162" y="12109"/>
                    <a:pt x="4482" y="13527"/>
                  </a:cubicBezTo>
                  <a:cubicBezTo>
                    <a:pt x="2802" y="14945"/>
                    <a:pt x="1202" y="17345"/>
                    <a:pt x="482" y="18818"/>
                  </a:cubicBezTo>
                  <a:cubicBezTo>
                    <a:pt x="-238" y="20291"/>
                    <a:pt x="-78" y="20836"/>
                    <a:pt x="482" y="21109"/>
                  </a:cubicBezTo>
                  <a:cubicBezTo>
                    <a:pt x="1042" y="21382"/>
                    <a:pt x="2002" y="21382"/>
                    <a:pt x="3602" y="20618"/>
                  </a:cubicBezTo>
                  <a:cubicBezTo>
                    <a:pt x="5202" y="19855"/>
                    <a:pt x="7442" y="18327"/>
                    <a:pt x="9122" y="15982"/>
                  </a:cubicBezTo>
                  <a:cubicBezTo>
                    <a:pt x="10802" y="13636"/>
                    <a:pt x="11922" y="10473"/>
                    <a:pt x="12642" y="7855"/>
                  </a:cubicBezTo>
                  <a:cubicBezTo>
                    <a:pt x="13362" y="5236"/>
                    <a:pt x="13682" y="3164"/>
                    <a:pt x="13842" y="1855"/>
                  </a:cubicBezTo>
                  <a:cubicBezTo>
                    <a:pt x="14002" y="545"/>
                    <a:pt x="14002" y="0"/>
                    <a:pt x="13842" y="0"/>
                  </a:cubicBezTo>
                  <a:cubicBezTo>
                    <a:pt x="13682" y="0"/>
                    <a:pt x="13362" y="545"/>
                    <a:pt x="12882" y="2782"/>
                  </a:cubicBezTo>
                  <a:cubicBezTo>
                    <a:pt x="12402" y="5018"/>
                    <a:pt x="11762" y="8945"/>
                    <a:pt x="11362" y="12000"/>
                  </a:cubicBezTo>
                  <a:cubicBezTo>
                    <a:pt x="10962" y="15055"/>
                    <a:pt x="10802" y="17236"/>
                    <a:pt x="10962" y="18545"/>
                  </a:cubicBezTo>
                  <a:cubicBezTo>
                    <a:pt x="11122" y="19855"/>
                    <a:pt x="11602" y="20291"/>
                    <a:pt x="12162" y="20345"/>
                  </a:cubicBezTo>
                  <a:cubicBezTo>
                    <a:pt x="12722" y="20400"/>
                    <a:pt x="13362" y="20073"/>
                    <a:pt x="14402" y="18873"/>
                  </a:cubicBezTo>
                  <a:cubicBezTo>
                    <a:pt x="15442" y="17673"/>
                    <a:pt x="16882" y="15600"/>
                    <a:pt x="17602" y="14291"/>
                  </a:cubicBezTo>
                  <a:cubicBezTo>
                    <a:pt x="18322" y="12982"/>
                    <a:pt x="18322" y="12436"/>
                    <a:pt x="18002" y="12327"/>
                  </a:cubicBezTo>
                  <a:cubicBezTo>
                    <a:pt x="17682" y="12218"/>
                    <a:pt x="17042" y="12545"/>
                    <a:pt x="16242" y="13418"/>
                  </a:cubicBezTo>
                  <a:cubicBezTo>
                    <a:pt x="15442" y="14291"/>
                    <a:pt x="14482" y="15709"/>
                    <a:pt x="14002" y="16909"/>
                  </a:cubicBezTo>
                  <a:cubicBezTo>
                    <a:pt x="13522" y="18109"/>
                    <a:pt x="13522" y="19091"/>
                    <a:pt x="13762" y="19800"/>
                  </a:cubicBezTo>
                  <a:cubicBezTo>
                    <a:pt x="14002" y="20509"/>
                    <a:pt x="14482" y="20945"/>
                    <a:pt x="15122" y="21218"/>
                  </a:cubicBezTo>
                  <a:cubicBezTo>
                    <a:pt x="15762" y="21491"/>
                    <a:pt x="16562" y="21600"/>
                    <a:pt x="17522" y="21273"/>
                  </a:cubicBezTo>
                  <a:cubicBezTo>
                    <a:pt x="18482" y="20945"/>
                    <a:pt x="19602" y="20182"/>
                    <a:pt x="20322" y="18982"/>
                  </a:cubicBezTo>
                  <a:cubicBezTo>
                    <a:pt x="21042" y="17782"/>
                    <a:pt x="21362" y="16145"/>
                    <a:pt x="20562" y="14945"/>
                  </a:cubicBezTo>
                  <a:cubicBezTo>
                    <a:pt x="19762" y="13745"/>
                    <a:pt x="17842" y="12982"/>
                    <a:pt x="15922" y="12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209629" y="2602242"/>
              <a:ext cx="165084" cy="19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5040"/>
                    <a:pt x="8308" y="10080"/>
                    <a:pt x="11908" y="13680"/>
                  </a:cubicBezTo>
                  <a:cubicBezTo>
                    <a:pt x="15508" y="17280"/>
                    <a:pt x="18554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280384" y="2627639"/>
              <a:ext cx="151473" cy="38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6" fill="norm" stroke="1" extrusionOk="0">
                  <a:moveTo>
                    <a:pt x="21471" y="0"/>
                  </a:moveTo>
                  <a:cubicBezTo>
                    <a:pt x="18171" y="2029"/>
                    <a:pt x="14871" y="4057"/>
                    <a:pt x="11871" y="6564"/>
                  </a:cubicBezTo>
                  <a:cubicBezTo>
                    <a:pt x="8871" y="9070"/>
                    <a:pt x="6171" y="12053"/>
                    <a:pt x="4221" y="14440"/>
                  </a:cubicBezTo>
                  <a:cubicBezTo>
                    <a:pt x="2271" y="16827"/>
                    <a:pt x="1071" y="18617"/>
                    <a:pt x="471" y="19810"/>
                  </a:cubicBezTo>
                  <a:cubicBezTo>
                    <a:pt x="-129" y="21003"/>
                    <a:pt x="-129" y="21600"/>
                    <a:pt x="321" y="21481"/>
                  </a:cubicBezTo>
                  <a:cubicBezTo>
                    <a:pt x="771" y="21361"/>
                    <a:pt x="1671" y="20526"/>
                    <a:pt x="2571" y="19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4742975" y="2646687"/>
              <a:ext cx="12700" cy="26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686"/>
                    <a:pt x="14400" y="13371"/>
                    <a:pt x="10800" y="16971"/>
                  </a:cubicBezTo>
                  <a:cubicBezTo>
                    <a:pt x="7200" y="20571"/>
                    <a:pt x="3600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4695602" y="2639705"/>
              <a:ext cx="136265" cy="8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009" fill="norm" stroke="1" extrusionOk="0">
                  <a:moveTo>
                    <a:pt x="9432" y="1657"/>
                  </a:moveTo>
                  <a:cubicBezTo>
                    <a:pt x="7106" y="6178"/>
                    <a:pt x="4780" y="10699"/>
                    <a:pt x="3118" y="14215"/>
                  </a:cubicBezTo>
                  <a:cubicBezTo>
                    <a:pt x="1457" y="17731"/>
                    <a:pt x="460" y="20243"/>
                    <a:pt x="127" y="19992"/>
                  </a:cubicBezTo>
                  <a:cubicBezTo>
                    <a:pt x="-205" y="19741"/>
                    <a:pt x="127" y="16727"/>
                    <a:pt x="958" y="13210"/>
                  </a:cubicBezTo>
                  <a:cubicBezTo>
                    <a:pt x="1789" y="9694"/>
                    <a:pt x="3118" y="5676"/>
                    <a:pt x="4447" y="2913"/>
                  </a:cubicBezTo>
                  <a:cubicBezTo>
                    <a:pt x="5777" y="150"/>
                    <a:pt x="7106" y="-1357"/>
                    <a:pt x="9930" y="1657"/>
                  </a:cubicBezTo>
                  <a:cubicBezTo>
                    <a:pt x="12755" y="4671"/>
                    <a:pt x="17075" y="12206"/>
                    <a:pt x="21395" y="19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319124" y="2842066"/>
              <a:ext cx="90536" cy="12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697" fill="norm" stroke="1" extrusionOk="0">
                  <a:moveTo>
                    <a:pt x="20999" y="232"/>
                  </a:moveTo>
                  <a:cubicBezTo>
                    <a:pt x="17072" y="-105"/>
                    <a:pt x="13144" y="-443"/>
                    <a:pt x="9463" y="2088"/>
                  </a:cubicBezTo>
                  <a:cubicBezTo>
                    <a:pt x="5781" y="4619"/>
                    <a:pt x="2344" y="10019"/>
                    <a:pt x="872" y="13563"/>
                  </a:cubicBezTo>
                  <a:cubicBezTo>
                    <a:pt x="-601" y="17107"/>
                    <a:pt x="-110" y="18795"/>
                    <a:pt x="1608" y="19807"/>
                  </a:cubicBezTo>
                  <a:cubicBezTo>
                    <a:pt x="3326" y="20820"/>
                    <a:pt x="6272" y="21157"/>
                    <a:pt x="9708" y="19807"/>
                  </a:cubicBezTo>
                  <a:cubicBezTo>
                    <a:pt x="13144" y="18457"/>
                    <a:pt x="17072" y="15420"/>
                    <a:pt x="19035" y="13057"/>
                  </a:cubicBezTo>
                  <a:cubicBezTo>
                    <a:pt x="20999" y="10695"/>
                    <a:pt x="20999" y="9007"/>
                    <a:pt x="20754" y="7151"/>
                  </a:cubicBezTo>
                  <a:cubicBezTo>
                    <a:pt x="20508" y="5294"/>
                    <a:pt x="20017" y="3270"/>
                    <a:pt x="18544" y="2257"/>
                  </a:cubicBezTo>
                  <a:cubicBezTo>
                    <a:pt x="17072" y="1245"/>
                    <a:pt x="14617" y="1245"/>
                    <a:pt x="12163" y="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435056" y="2805421"/>
              <a:ext cx="165084" cy="13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5891"/>
                  </a:moveTo>
                  <a:cubicBezTo>
                    <a:pt x="3046" y="4909"/>
                    <a:pt x="6092" y="3927"/>
                    <a:pt x="8723" y="4909"/>
                  </a:cubicBezTo>
                  <a:cubicBezTo>
                    <a:pt x="11354" y="5891"/>
                    <a:pt x="13569" y="8836"/>
                    <a:pt x="14815" y="11127"/>
                  </a:cubicBezTo>
                  <a:cubicBezTo>
                    <a:pt x="16062" y="13418"/>
                    <a:pt x="16338" y="15055"/>
                    <a:pt x="16477" y="16691"/>
                  </a:cubicBezTo>
                  <a:cubicBezTo>
                    <a:pt x="16615" y="18327"/>
                    <a:pt x="16615" y="19964"/>
                    <a:pt x="15923" y="20782"/>
                  </a:cubicBezTo>
                  <a:cubicBezTo>
                    <a:pt x="15231" y="21600"/>
                    <a:pt x="13846" y="21600"/>
                    <a:pt x="13154" y="20291"/>
                  </a:cubicBezTo>
                  <a:cubicBezTo>
                    <a:pt x="12462" y="18982"/>
                    <a:pt x="12462" y="16364"/>
                    <a:pt x="13015" y="12927"/>
                  </a:cubicBezTo>
                  <a:cubicBezTo>
                    <a:pt x="13569" y="9491"/>
                    <a:pt x="14677" y="5236"/>
                    <a:pt x="16200" y="2945"/>
                  </a:cubicBezTo>
                  <a:cubicBezTo>
                    <a:pt x="17723" y="655"/>
                    <a:pt x="19662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6209679" y="2684784"/>
              <a:ext cx="101591" cy="17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2829"/>
                    <a:pt x="2700" y="5657"/>
                    <a:pt x="6300" y="9257"/>
                  </a:cubicBezTo>
                  <a:cubicBezTo>
                    <a:pt x="9900" y="12857"/>
                    <a:pt x="15750" y="17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235565" y="2735578"/>
              <a:ext cx="164595" cy="29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70" fill="norm" stroke="1" extrusionOk="0">
                  <a:moveTo>
                    <a:pt x="21263" y="0"/>
                  </a:moveTo>
                  <a:cubicBezTo>
                    <a:pt x="19896" y="309"/>
                    <a:pt x="18529" y="617"/>
                    <a:pt x="16341" y="2854"/>
                  </a:cubicBezTo>
                  <a:cubicBezTo>
                    <a:pt x="14154" y="5091"/>
                    <a:pt x="11147" y="9257"/>
                    <a:pt x="8686" y="12343"/>
                  </a:cubicBezTo>
                  <a:cubicBezTo>
                    <a:pt x="6225" y="15429"/>
                    <a:pt x="4311" y="17434"/>
                    <a:pt x="2671" y="18900"/>
                  </a:cubicBezTo>
                  <a:cubicBezTo>
                    <a:pt x="1030" y="20366"/>
                    <a:pt x="-337" y="21291"/>
                    <a:pt x="73" y="21446"/>
                  </a:cubicBezTo>
                  <a:cubicBezTo>
                    <a:pt x="483" y="21600"/>
                    <a:pt x="2671" y="20983"/>
                    <a:pt x="4858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647785" y="2672085"/>
              <a:ext cx="45009" cy="29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17673" y="0"/>
                  </a:moveTo>
                  <a:cubicBezTo>
                    <a:pt x="19636" y="2348"/>
                    <a:pt x="21600" y="4696"/>
                    <a:pt x="20618" y="7748"/>
                  </a:cubicBezTo>
                  <a:cubicBezTo>
                    <a:pt x="19636" y="10800"/>
                    <a:pt x="15709" y="14557"/>
                    <a:pt x="11782" y="16983"/>
                  </a:cubicBezTo>
                  <a:cubicBezTo>
                    <a:pt x="7855" y="19409"/>
                    <a:pt x="3927" y="205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6628737" y="2926059"/>
              <a:ext cx="69844" cy="2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0"/>
                  </a:moveTo>
                  <a:cubicBezTo>
                    <a:pt x="2618" y="7714"/>
                    <a:pt x="5236" y="15429"/>
                    <a:pt x="8836" y="18514"/>
                  </a:cubicBezTo>
                  <a:cubicBezTo>
                    <a:pt x="12436" y="21600"/>
                    <a:pt x="17018" y="2005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6673182" y="2932409"/>
              <a:ext cx="82543" cy="7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7316584" y="2830895"/>
              <a:ext cx="91414" cy="14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0846" fill="norm" stroke="1" extrusionOk="0">
                  <a:moveTo>
                    <a:pt x="18240" y="3589"/>
                  </a:moveTo>
                  <a:cubicBezTo>
                    <a:pt x="18240" y="2089"/>
                    <a:pt x="18240" y="589"/>
                    <a:pt x="17040" y="139"/>
                  </a:cubicBezTo>
                  <a:cubicBezTo>
                    <a:pt x="15840" y="-311"/>
                    <a:pt x="13440" y="289"/>
                    <a:pt x="10320" y="2539"/>
                  </a:cubicBezTo>
                  <a:cubicBezTo>
                    <a:pt x="7200" y="4789"/>
                    <a:pt x="3360" y="8689"/>
                    <a:pt x="1440" y="11689"/>
                  </a:cubicBezTo>
                  <a:cubicBezTo>
                    <a:pt x="-480" y="14689"/>
                    <a:pt x="-480" y="16789"/>
                    <a:pt x="1440" y="18439"/>
                  </a:cubicBezTo>
                  <a:cubicBezTo>
                    <a:pt x="3360" y="20089"/>
                    <a:pt x="7200" y="21289"/>
                    <a:pt x="10800" y="20689"/>
                  </a:cubicBezTo>
                  <a:cubicBezTo>
                    <a:pt x="14400" y="20089"/>
                    <a:pt x="17760" y="17689"/>
                    <a:pt x="19440" y="14839"/>
                  </a:cubicBezTo>
                  <a:cubicBezTo>
                    <a:pt x="21120" y="11989"/>
                    <a:pt x="21120" y="8689"/>
                    <a:pt x="19680" y="6289"/>
                  </a:cubicBezTo>
                  <a:cubicBezTo>
                    <a:pt x="18240" y="3889"/>
                    <a:pt x="15360" y="2389"/>
                    <a:pt x="14400" y="2389"/>
                  </a:cubicBezTo>
                  <a:cubicBezTo>
                    <a:pt x="13440" y="2389"/>
                    <a:pt x="14400" y="3889"/>
                    <a:pt x="15360" y="5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7435106" y="2824469"/>
              <a:ext cx="184133" cy="15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101"/>
                  </a:moveTo>
                  <a:cubicBezTo>
                    <a:pt x="993" y="6214"/>
                    <a:pt x="1986" y="5326"/>
                    <a:pt x="3228" y="4734"/>
                  </a:cubicBezTo>
                  <a:cubicBezTo>
                    <a:pt x="4469" y="4142"/>
                    <a:pt x="5959" y="3847"/>
                    <a:pt x="7200" y="5474"/>
                  </a:cubicBezTo>
                  <a:cubicBezTo>
                    <a:pt x="8441" y="7101"/>
                    <a:pt x="9434" y="10652"/>
                    <a:pt x="9931" y="13167"/>
                  </a:cubicBezTo>
                  <a:cubicBezTo>
                    <a:pt x="10428" y="15682"/>
                    <a:pt x="10428" y="17162"/>
                    <a:pt x="9931" y="18641"/>
                  </a:cubicBezTo>
                  <a:cubicBezTo>
                    <a:pt x="9434" y="20121"/>
                    <a:pt x="8441" y="21600"/>
                    <a:pt x="7696" y="21600"/>
                  </a:cubicBezTo>
                  <a:cubicBezTo>
                    <a:pt x="6952" y="21600"/>
                    <a:pt x="6455" y="20121"/>
                    <a:pt x="6828" y="17310"/>
                  </a:cubicBezTo>
                  <a:cubicBezTo>
                    <a:pt x="7200" y="14499"/>
                    <a:pt x="8441" y="10356"/>
                    <a:pt x="11048" y="7249"/>
                  </a:cubicBezTo>
                  <a:cubicBezTo>
                    <a:pt x="13655" y="4142"/>
                    <a:pt x="17628" y="20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8166504" y="2870936"/>
              <a:ext cx="125767" cy="182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50" fill="norm" stroke="1" extrusionOk="0">
                  <a:moveTo>
                    <a:pt x="5192" y="2711"/>
                  </a:moveTo>
                  <a:cubicBezTo>
                    <a:pt x="4472" y="7621"/>
                    <a:pt x="3752" y="12530"/>
                    <a:pt x="2852" y="15843"/>
                  </a:cubicBezTo>
                  <a:cubicBezTo>
                    <a:pt x="1952" y="19157"/>
                    <a:pt x="872" y="20875"/>
                    <a:pt x="332" y="21121"/>
                  </a:cubicBezTo>
                  <a:cubicBezTo>
                    <a:pt x="-208" y="21366"/>
                    <a:pt x="-208" y="20139"/>
                    <a:pt x="1232" y="16825"/>
                  </a:cubicBezTo>
                  <a:cubicBezTo>
                    <a:pt x="2672" y="13511"/>
                    <a:pt x="5552" y="8111"/>
                    <a:pt x="7712" y="4921"/>
                  </a:cubicBezTo>
                  <a:cubicBezTo>
                    <a:pt x="9872" y="1730"/>
                    <a:pt x="11312" y="748"/>
                    <a:pt x="12932" y="257"/>
                  </a:cubicBezTo>
                  <a:cubicBezTo>
                    <a:pt x="14552" y="-234"/>
                    <a:pt x="16352" y="-234"/>
                    <a:pt x="17792" y="2221"/>
                  </a:cubicBezTo>
                  <a:cubicBezTo>
                    <a:pt x="19232" y="4675"/>
                    <a:pt x="20312" y="9584"/>
                    <a:pt x="20852" y="12652"/>
                  </a:cubicBezTo>
                  <a:cubicBezTo>
                    <a:pt x="21392" y="15721"/>
                    <a:pt x="21392" y="16948"/>
                    <a:pt x="21392" y="18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8368463" y="2879760"/>
              <a:ext cx="100218" cy="15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50" fill="norm" stroke="1" extrusionOk="0">
                  <a:moveTo>
                    <a:pt x="2700" y="6217"/>
                  </a:moveTo>
                  <a:cubicBezTo>
                    <a:pt x="7200" y="6217"/>
                    <a:pt x="11700" y="6217"/>
                    <a:pt x="14850" y="5791"/>
                  </a:cubicBezTo>
                  <a:cubicBezTo>
                    <a:pt x="18000" y="5364"/>
                    <a:pt x="19800" y="4512"/>
                    <a:pt x="20700" y="3375"/>
                  </a:cubicBezTo>
                  <a:cubicBezTo>
                    <a:pt x="21600" y="2238"/>
                    <a:pt x="21600" y="817"/>
                    <a:pt x="20025" y="248"/>
                  </a:cubicBezTo>
                  <a:cubicBezTo>
                    <a:pt x="18450" y="-320"/>
                    <a:pt x="15300" y="-36"/>
                    <a:pt x="11700" y="2380"/>
                  </a:cubicBezTo>
                  <a:cubicBezTo>
                    <a:pt x="8100" y="4796"/>
                    <a:pt x="4050" y="9343"/>
                    <a:pt x="2025" y="12327"/>
                  </a:cubicBezTo>
                  <a:cubicBezTo>
                    <a:pt x="0" y="15312"/>
                    <a:pt x="0" y="16733"/>
                    <a:pt x="0" y="18154"/>
                  </a:cubicBezTo>
                  <a:cubicBezTo>
                    <a:pt x="0" y="19575"/>
                    <a:pt x="0" y="20996"/>
                    <a:pt x="3375" y="21138"/>
                  </a:cubicBezTo>
                  <a:cubicBezTo>
                    <a:pt x="6750" y="21280"/>
                    <a:pt x="13500" y="20143"/>
                    <a:pt x="20250" y="19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8501799" y="2932409"/>
              <a:ext cx="12700" cy="11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8546245" y="2799072"/>
              <a:ext cx="31748" cy="6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8613276" y="2691133"/>
              <a:ext cx="225041" cy="37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95" fill="norm" stroke="1" extrusionOk="0">
                  <a:moveTo>
                    <a:pt x="11774" y="0"/>
                  </a:moveTo>
                  <a:cubicBezTo>
                    <a:pt x="9150" y="3620"/>
                    <a:pt x="6526" y="7240"/>
                    <a:pt x="4911" y="10136"/>
                  </a:cubicBezTo>
                  <a:cubicBezTo>
                    <a:pt x="3296" y="13032"/>
                    <a:pt x="2690" y="15204"/>
                    <a:pt x="2387" y="16773"/>
                  </a:cubicBezTo>
                  <a:cubicBezTo>
                    <a:pt x="2085" y="18342"/>
                    <a:pt x="2085" y="19307"/>
                    <a:pt x="2387" y="20031"/>
                  </a:cubicBezTo>
                  <a:cubicBezTo>
                    <a:pt x="2690" y="20755"/>
                    <a:pt x="3296" y="21238"/>
                    <a:pt x="4103" y="21419"/>
                  </a:cubicBezTo>
                  <a:cubicBezTo>
                    <a:pt x="4911" y="21600"/>
                    <a:pt x="5920" y="21479"/>
                    <a:pt x="6728" y="20816"/>
                  </a:cubicBezTo>
                  <a:cubicBezTo>
                    <a:pt x="7535" y="20152"/>
                    <a:pt x="8141" y="18945"/>
                    <a:pt x="8040" y="17739"/>
                  </a:cubicBezTo>
                  <a:cubicBezTo>
                    <a:pt x="7939" y="16532"/>
                    <a:pt x="7131" y="15325"/>
                    <a:pt x="5920" y="14360"/>
                  </a:cubicBezTo>
                  <a:cubicBezTo>
                    <a:pt x="4709" y="13394"/>
                    <a:pt x="3094" y="12670"/>
                    <a:pt x="1984" y="12067"/>
                  </a:cubicBezTo>
                  <a:cubicBezTo>
                    <a:pt x="873" y="11464"/>
                    <a:pt x="268" y="10981"/>
                    <a:pt x="66" y="10438"/>
                  </a:cubicBezTo>
                  <a:cubicBezTo>
                    <a:pt x="-136" y="9895"/>
                    <a:pt x="66" y="9292"/>
                    <a:pt x="1479" y="8266"/>
                  </a:cubicBezTo>
                  <a:cubicBezTo>
                    <a:pt x="2892" y="7240"/>
                    <a:pt x="5516" y="5792"/>
                    <a:pt x="7737" y="4646"/>
                  </a:cubicBezTo>
                  <a:cubicBezTo>
                    <a:pt x="9957" y="3499"/>
                    <a:pt x="11774" y="2655"/>
                    <a:pt x="13187" y="2172"/>
                  </a:cubicBezTo>
                  <a:cubicBezTo>
                    <a:pt x="14600" y="1689"/>
                    <a:pt x="15610" y="1569"/>
                    <a:pt x="16316" y="1931"/>
                  </a:cubicBezTo>
                  <a:cubicBezTo>
                    <a:pt x="17023" y="2293"/>
                    <a:pt x="17427" y="3137"/>
                    <a:pt x="16922" y="5249"/>
                  </a:cubicBezTo>
                  <a:cubicBezTo>
                    <a:pt x="16417" y="7361"/>
                    <a:pt x="15004" y="10740"/>
                    <a:pt x="14096" y="12731"/>
                  </a:cubicBezTo>
                  <a:cubicBezTo>
                    <a:pt x="13187" y="14722"/>
                    <a:pt x="12784" y="15325"/>
                    <a:pt x="11976" y="16170"/>
                  </a:cubicBezTo>
                  <a:cubicBezTo>
                    <a:pt x="11169" y="17015"/>
                    <a:pt x="9957" y="18101"/>
                    <a:pt x="9352" y="18342"/>
                  </a:cubicBezTo>
                  <a:cubicBezTo>
                    <a:pt x="8746" y="18583"/>
                    <a:pt x="8746" y="17980"/>
                    <a:pt x="9049" y="17377"/>
                  </a:cubicBezTo>
                  <a:cubicBezTo>
                    <a:pt x="9352" y="16773"/>
                    <a:pt x="9957" y="16170"/>
                    <a:pt x="10664" y="15627"/>
                  </a:cubicBezTo>
                  <a:cubicBezTo>
                    <a:pt x="11371" y="15084"/>
                    <a:pt x="12178" y="14601"/>
                    <a:pt x="13086" y="14360"/>
                  </a:cubicBezTo>
                  <a:cubicBezTo>
                    <a:pt x="13995" y="14118"/>
                    <a:pt x="15004" y="14118"/>
                    <a:pt x="15913" y="14601"/>
                  </a:cubicBezTo>
                  <a:cubicBezTo>
                    <a:pt x="16821" y="15084"/>
                    <a:pt x="17628" y="16049"/>
                    <a:pt x="18537" y="17256"/>
                  </a:cubicBezTo>
                  <a:cubicBezTo>
                    <a:pt x="19445" y="18463"/>
                    <a:pt x="20455" y="19911"/>
                    <a:pt x="21464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8864907" y="2883025"/>
              <a:ext cx="132144" cy="145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0671" fill="norm" stroke="1" extrusionOk="0">
                  <a:moveTo>
                    <a:pt x="4872" y="10600"/>
                  </a:moveTo>
                  <a:cubicBezTo>
                    <a:pt x="6897" y="8200"/>
                    <a:pt x="8922" y="5800"/>
                    <a:pt x="10947" y="4450"/>
                  </a:cubicBezTo>
                  <a:cubicBezTo>
                    <a:pt x="12972" y="3100"/>
                    <a:pt x="14997" y="2800"/>
                    <a:pt x="15334" y="2200"/>
                  </a:cubicBezTo>
                  <a:cubicBezTo>
                    <a:pt x="15672" y="1600"/>
                    <a:pt x="14322" y="700"/>
                    <a:pt x="12635" y="250"/>
                  </a:cubicBezTo>
                  <a:cubicBezTo>
                    <a:pt x="10947" y="-200"/>
                    <a:pt x="8922" y="-200"/>
                    <a:pt x="6391" y="1600"/>
                  </a:cubicBezTo>
                  <a:cubicBezTo>
                    <a:pt x="3860" y="3400"/>
                    <a:pt x="822" y="7000"/>
                    <a:pt x="147" y="10750"/>
                  </a:cubicBezTo>
                  <a:cubicBezTo>
                    <a:pt x="-528" y="14500"/>
                    <a:pt x="1160" y="18400"/>
                    <a:pt x="4366" y="19900"/>
                  </a:cubicBezTo>
                  <a:cubicBezTo>
                    <a:pt x="7572" y="21400"/>
                    <a:pt x="12297" y="20500"/>
                    <a:pt x="15334" y="19000"/>
                  </a:cubicBezTo>
                  <a:cubicBezTo>
                    <a:pt x="18372" y="17500"/>
                    <a:pt x="19722" y="15400"/>
                    <a:pt x="21072" y="13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9016098" y="2875331"/>
              <a:ext cx="184133" cy="18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0" y="2905"/>
                  </a:moveTo>
                  <a:cubicBezTo>
                    <a:pt x="0" y="1692"/>
                    <a:pt x="0" y="478"/>
                    <a:pt x="621" y="114"/>
                  </a:cubicBezTo>
                  <a:cubicBezTo>
                    <a:pt x="1241" y="-250"/>
                    <a:pt x="2483" y="235"/>
                    <a:pt x="4097" y="1934"/>
                  </a:cubicBezTo>
                  <a:cubicBezTo>
                    <a:pt x="5710" y="3633"/>
                    <a:pt x="7697" y="6546"/>
                    <a:pt x="8690" y="9215"/>
                  </a:cubicBezTo>
                  <a:cubicBezTo>
                    <a:pt x="9683" y="11885"/>
                    <a:pt x="9683" y="14312"/>
                    <a:pt x="9434" y="16132"/>
                  </a:cubicBezTo>
                  <a:cubicBezTo>
                    <a:pt x="9186" y="17952"/>
                    <a:pt x="8690" y="19166"/>
                    <a:pt x="7821" y="20015"/>
                  </a:cubicBezTo>
                  <a:cubicBezTo>
                    <a:pt x="6952" y="20865"/>
                    <a:pt x="5710" y="21350"/>
                    <a:pt x="5090" y="20501"/>
                  </a:cubicBezTo>
                  <a:cubicBezTo>
                    <a:pt x="4469" y="19651"/>
                    <a:pt x="4469" y="17467"/>
                    <a:pt x="6083" y="14312"/>
                  </a:cubicBezTo>
                  <a:cubicBezTo>
                    <a:pt x="7697" y="11157"/>
                    <a:pt x="10924" y="7031"/>
                    <a:pt x="13779" y="4604"/>
                  </a:cubicBezTo>
                  <a:cubicBezTo>
                    <a:pt x="16634" y="2177"/>
                    <a:pt x="19117" y="1449"/>
                    <a:pt x="21600" y="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082641" y="3192732"/>
              <a:ext cx="673034" cy="4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1" fill="norm" stroke="1" extrusionOk="0">
                  <a:moveTo>
                    <a:pt x="0" y="17673"/>
                  </a:moveTo>
                  <a:cubicBezTo>
                    <a:pt x="1630" y="19636"/>
                    <a:pt x="3260" y="21600"/>
                    <a:pt x="5298" y="20127"/>
                  </a:cubicBezTo>
                  <a:cubicBezTo>
                    <a:pt x="7336" y="18655"/>
                    <a:pt x="9781" y="13746"/>
                    <a:pt x="12226" y="9818"/>
                  </a:cubicBezTo>
                  <a:cubicBezTo>
                    <a:pt x="14672" y="5891"/>
                    <a:pt x="17117" y="2946"/>
                    <a:pt x="18679" y="1473"/>
                  </a:cubicBezTo>
                  <a:cubicBezTo>
                    <a:pt x="20242" y="0"/>
                    <a:pt x="209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4063594" y="3243527"/>
              <a:ext cx="698430" cy="10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7" y="19059"/>
                    <a:pt x="4975" y="16518"/>
                    <a:pt x="7495" y="13976"/>
                  </a:cubicBezTo>
                  <a:cubicBezTo>
                    <a:pt x="10015" y="11435"/>
                    <a:pt x="12567" y="8894"/>
                    <a:pt x="14924" y="6565"/>
                  </a:cubicBezTo>
                  <a:cubicBezTo>
                    <a:pt x="17280" y="4235"/>
                    <a:pt x="19440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504849" y="3694332"/>
              <a:ext cx="234927" cy="38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6800"/>
                    <a:pt x="12454" y="12000"/>
                    <a:pt x="16054" y="8400"/>
                  </a:cubicBezTo>
                  <a:cubicBezTo>
                    <a:pt x="19654" y="4800"/>
                    <a:pt x="2062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619138" y="3637188"/>
              <a:ext cx="38097" cy="20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725"/>
                    <a:pt x="9600" y="9450"/>
                    <a:pt x="12000" y="12487"/>
                  </a:cubicBezTo>
                  <a:cubicBezTo>
                    <a:pt x="14400" y="15525"/>
                    <a:pt x="14400" y="16875"/>
                    <a:pt x="15000" y="18113"/>
                  </a:cubicBezTo>
                  <a:cubicBezTo>
                    <a:pt x="15600" y="19350"/>
                    <a:pt x="16800" y="20475"/>
                    <a:pt x="18000" y="21038"/>
                  </a:cubicBezTo>
                  <a:cubicBezTo>
                    <a:pt x="19200" y="21600"/>
                    <a:pt x="20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746125" y="3649887"/>
              <a:ext cx="126988" cy="15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751"/>
                  </a:moveTo>
                  <a:cubicBezTo>
                    <a:pt x="2160" y="7297"/>
                    <a:pt x="4320" y="12843"/>
                    <a:pt x="6120" y="16346"/>
                  </a:cubicBezTo>
                  <a:cubicBezTo>
                    <a:pt x="7920" y="19849"/>
                    <a:pt x="9360" y="21308"/>
                    <a:pt x="10620" y="21454"/>
                  </a:cubicBezTo>
                  <a:cubicBezTo>
                    <a:pt x="11880" y="21600"/>
                    <a:pt x="12960" y="20432"/>
                    <a:pt x="14760" y="16638"/>
                  </a:cubicBezTo>
                  <a:cubicBezTo>
                    <a:pt x="16560" y="12843"/>
                    <a:pt x="19080" y="64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905710" y="3624582"/>
              <a:ext cx="126138" cy="15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77" fill="norm" stroke="1" extrusionOk="0">
                  <a:moveTo>
                    <a:pt x="935" y="10928"/>
                  </a:moveTo>
                  <a:cubicBezTo>
                    <a:pt x="4175" y="8403"/>
                    <a:pt x="7415" y="5878"/>
                    <a:pt x="9215" y="3915"/>
                  </a:cubicBezTo>
                  <a:cubicBezTo>
                    <a:pt x="11015" y="1951"/>
                    <a:pt x="11375" y="549"/>
                    <a:pt x="10655" y="128"/>
                  </a:cubicBezTo>
                  <a:cubicBezTo>
                    <a:pt x="9935" y="-293"/>
                    <a:pt x="8135" y="268"/>
                    <a:pt x="6155" y="2652"/>
                  </a:cubicBezTo>
                  <a:cubicBezTo>
                    <a:pt x="4175" y="5037"/>
                    <a:pt x="2015" y="9245"/>
                    <a:pt x="935" y="12190"/>
                  </a:cubicBezTo>
                  <a:cubicBezTo>
                    <a:pt x="-145" y="15136"/>
                    <a:pt x="-145" y="16819"/>
                    <a:pt x="215" y="18362"/>
                  </a:cubicBezTo>
                  <a:cubicBezTo>
                    <a:pt x="575" y="19904"/>
                    <a:pt x="1295" y="21307"/>
                    <a:pt x="4355" y="21167"/>
                  </a:cubicBezTo>
                  <a:cubicBezTo>
                    <a:pt x="7415" y="21026"/>
                    <a:pt x="12815" y="19343"/>
                    <a:pt x="16055" y="17941"/>
                  </a:cubicBezTo>
                  <a:cubicBezTo>
                    <a:pt x="19295" y="16538"/>
                    <a:pt x="20375" y="15416"/>
                    <a:pt x="21455" y="14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4088990" y="3510201"/>
              <a:ext cx="25399" cy="26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000"/>
                    <a:pt x="3600" y="12000"/>
                    <a:pt x="4500" y="15514"/>
                  </a:cubicBezTo>
                  <a:cubicBezTo>
                    <a:pt x="5400" y="19029"/>
                    <a:pt x="5400" y="20057"/>
                    <a:pt x="8100" y="20657"/>
                  </a:cubicBezTo>
                  <a:cubicBezTo>
                    <a:pt x="10800" y="21257"/>
                    <a:pt x="16200" y="21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4157611" y="3662586"/>
              <a:ext cx="123083" cy="33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97" fill="norm" stroke="1" extrusionOk="0">
                  <a:moveTo>
                    <a:pt x="1309" y="0"/>
                  </a:moveTo>
                  <a:cubicBezTo>
                    <a:pt x="577" y="810"/>
                    <a:pt x="-155" y="1620"/>
                    <a:pt x="28" y="2295"/>
                  </a:cubicBezTo>
                  <a:cubicBezTo>
                    <a:pt x="211" y="2970"/>
                    <a:pt x="1309" y="3510"/>
                    <a:pt x="3689" y="3713"/>
                  </a:cubicBezTo>
                  <a:cubicBezTo>
                    <a:pt x="6069" y="3915"/>
                    <a:pt x="9730" y="3780"/>
                    <a:pt x="12109" y="3442"/>
                  </a:cubicBezTo>
                  <a:cubicBezTo>
                    <a:pt x="14489" y="3105"/>
                    <a:pt x="15587" y="2565"/>
                    <a:pt x="16503" y="1958"/>
                  </a:cubicBezTo>
                  <a:cubicBezTo>
                    <a:pt x="17418" y="1350"/>
                    <a:pt x="18150" y="675"/>
                    <a:pt x="18150" y="742"/>
                  </a:cubicBezTo>
                  <a:cubicBezTo>
                    <a:pt x="18150" y="810"/>
                    <a:pt x="17418" y="1620"/>
                    <a:pt x="17601" y="3847"/>
                  </a:cubicBezTo>
                  <a:cubicBezTo>
                    <a:pt x="17784" y="6075"/>
                    <a:pt x="18882" y="9720"/>
                    <a:pt x="19798" y="12690"/>
                  </a:cubicBezTo>
                  <a:cubicBezTo>
                    <a:pt x="20713" y="15660"/>
                    <a:pt x="21445" y="17955"/>
                    <a:pt x="21262" y="19372"/>
                  </a:cubicBezTo>
                  <a:cubicBezTo>
                    <a:pt x="21079" y="20790"/>
                    <a:pt x="19981" y="21330"/>
                    <a:pt x="18333" y="21465"/>
                  </a:cubicBezTo>
                  <a:cubicBezTo>
                    <a:pt x="16686" y="21600"/>
                    <a:pt x="14489" y="21330"/>
                    <a:pt x="11743" y="20250"/>
                  </a:cubicBezTo>
                  <a:cubicBezTo>
                    <a:pt x="8998" y="19170"/>
                    <a:pt x="5703" y="17280"/>
                    <a:pt x="2408" y="15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3602735" y="4177560"/>
              <a:ext cx="105294" cy="231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254" fill="norm" stroke="1" extrusionOk="0">
                  <a:moveTo>
                    <a:pt x="19800" y="2857"/>
                  </a:moveTo>
                  <a:cubicBezTo>
                    <a:pt x="19377" y="1689"/>
                    <a:pt x="18953" y="521"/>
                    <a:pt x="17683" y="132"/>
                  </a:cubicBezTo>
                  <a:cubicBezTo>
                    <a:pt x="16412" y="-257"/>
                    <a:pt x="14295" y="132"/>
                    <a:pt x="11118" y="2370"/>
                  </a:cubicBezTo>
                  <a:cubicBezTo>
                    <a:pt x="7942" y="4608"/>
                    <a:pt x="3706" y="8694"/>
                    <a:pt x="1589" y="11905"/>
                  </a:cubicBezTo>
                  <a:cubicBezTo>
                    <a:pt x="-529" y="15116"/>
                    <a:pt x="-529" y="17451"/>
                    <a:pt x="1589" y="19008"/>
                  </a:cubicBezTo>
                  <a:cubicBezTo>
                    <a:pt x="3706" y="20565"/>
                    <a:pt x="7942" y="21343"/>
                    <a:pt x="11542" y="21246"/>
                  </a:cubicBezTo>
                  <a:cubicBezTo>
                    <a:pt x="15142" y="21148"/>
                    <a:pt x="18106" y="20175"/>
                    <a:pt x="21071" y="19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3777315" y="4250400"/>
              <a:ext cx="92862" cy="14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0797" fill="norm" stroke="1" extrusionOk="0">
                  <a:moveTo>
                    <a:pt x="12802" y="396"/>
                  </a:moveTo>
                  <a:cubicBezTo>
                    <a:pt x="10454" y="83"/>
                    <a:pt x="8106" y="-230"/>
                    <a:pt x="6228" y="240"/>
                  </a:cubicBezTo>
                  <a:cubicBezTo>
                    <a:pt x="4350" y="709"/>
                    <a:pt x="2941" y="1961"/>
                    <a:pt x="1767" y="4309"/>
                  </a:cubicBezTo>
                  <a:cubicBezTo>
                    <a:pt x="593" y="6657"/>
                    <a:pt x="-346" y="10100"/>
                    <a:pt x="124" y="13231"/>
                  </a:cubicBezTo>
                  <a:cubicBezTo>
                    <a:pt x="593" y="16361"/>
                    <a:pt x="2471" y="19179"/>
                    <a:pt x="5758" y="20274"/>
                  </a:cubicBezTo>
                  <a:cubicBezTo>
                    <a:pt x="9045" y="21370"/>
                    <a:pt x="13741" y="20744"/>
                    <a:pt x="16793" y="18396"/>
                  </a:cubicBezTo>
                  <a:cubicBezTo>
                    <a:pt x="19845" y="16048"/>
                    <a:pt x="21254" y="11979"/>
                    <a:pt x="20315" y="8848"/>
                  </a:cubicBezTo>
                  <a:cubicBezTo>
                    <a:pt x="19376" y="5718"/>
                    <a:pt x="16089" y="3527"/>
                    <a:pt x="12802" y="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3892161" y="4240378"/>
              <a:ext cx="126987" cy="19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689"/>
                  </a:moveTo>
                  <a:cubicBezTo>
                    <a:pt x="1800" y="230"/>
                    <a:pt x="3600" y="-230"/>
                    <a:pt x="6120" y="689"/>
                  </a:cubicBezTo>
                  <a:cubicBezTo>
                    <a:pt x="8640" y="1608"/>
                    <a:pt x="11880" y="3906"/>
                    <a:pt x="13860" y="6778"/>
                  </a:cubicBezTo>
                  <a:cubicBezTo>
                    <a:pt x="15840" y="9651"/>
                    <a:pt x="16560" y="13098"/>
                    <a:pt x="16920" y="15396"/>
                  </a:cubicBezTo>
                  <a:cubicBezTo>
                    <a:pt x="17280" y="17693"/>
                    <a:pt x="17280" y="18842"/>
                    <a:pt x="16560" y="19761"/>
                  </a:cubicBezTo>
                  <a:cubicBezTo>
                    <a:pt x="15840" y="20681"/>
                    <a:pt x="14400" y="21370"/>
                    <a:pt x="13140" y="20910"/>
                  </a:cubicBezTo>
                  <a:cubicBezTo>
                    <a:pt x="11880" y="20451"/>
                    <a:pt x="10800" y="18842"/>
                    <a:pt x="10620" y="15970"/>
                  </a:cubicBezTo>
                  <a:cubicBezTo>
                    <a:pt x="10440" y="13098"/>
                    <a:pt x="11160" y="8961"/>
                    <a:pt x="13140" y="6089"/>
                  </a:cubicBezTo>
                  <a:cubicBezTo>
                    <a:pt x="15120" y="3217"/>
                    <a:pt x="18360" y="16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095340" y="4221330"/>
              <a:ext cx="120639" cy="20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0"/>
                  </a:moveTo>
                  <a:cubicBezTo>
                    <a:pt x="3411" y="3927"/>
                    <a:pt x="6821" y="7855"/>
                    <a:pt x="8526" y="11018"/>
                  </a:cubicBezTo>
                  <a:cubicBezTo>
                    <a:pt x="10232" y="14182"/>
                    <a:pt x="10232" y="16582"/>
                    <a:pt x="9663" y="18218"/>
                  </a:cubicBezTo>
                  <a:cubicBezTo>
                    <a:pt x="9095" y="19855"/>
                    <a:pt x="7958" y="20727"/>
                    <a:pt x="6442" y="21164"/>
                  </a:cubicBezTo>
                  <a:cubicBezTo>
                    <a:pt x="4926" y="21600"/>
                    <a:pt x="3032" y="21600"/>
                    <a:pt x="1895" y="21055"/>
                  </a:cubicBezTo>
                  <a:cubicBezTo>
                    <a:pt x="758" y="20509"/>
                    <a:pt x="379" y="19418"/>
                    <a:pt x="2274" y="16364"/>
                  </a:cubicBezTo>
                  <a:cubicBezTo>
                    <a:pt x="4168" y="13309"/>
                    <a:pt x="8337" y="8291"/>
                    <a:pt x="11937" y="5564"/>
                  </a:cubicBezTo>
                  <a:cubicBezTo>
                    <a:pt x="15537" y="2836"/>
                    <a:pt x="18568" y="2400"/>
                    <a:pt x="21600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235621" y="4204698"/>
              <a:ext cx="107345" cy="20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072" fill="norm" stroke="1" extrusionOk="0">
                  <a:moveTo>
                    <a:pt x="2422" y="7094"/>
                  </a:moveTo>
                  <a:cubicBezTo>
                    <a:pt x="6234" y="5758"/>
                    <a:pt x="10046" y="4422"/>
                    <a:pt x="12375" y="3086"/>
                  </a:cubicBezTo>
                  <a:cubicBezTo>
                    <a:pt x="14705" y="1750"/>
                    <a:pt x="15552" y="414"/>
                    <a:pt x="15128" y="80"/>
                  </a:cubicBezTo>
                  <a:cubicBezTo>
                    <a:pt x="14705" y="-254"/>
                    <a:pt x="13010" y="414"/>
                    <a:pt x="10258" y="2975"/>
                  </a:cubicBezTo>
                  <a:cubicBezTo>
                    <a:pt x="7505" y="5536"/>
                    <a:pt x="3693" y="9989"/>
                    <a:pt x="1787" y="12995"/>
                  </a:cubicBezTo>
                  <a:cubicBezTo>
                    <a:pt x="-119" y="16002"/>
                    <a:pt x="-119" y="17560"/>
                    <a:pt x="93" y="18897"/>
                  </a:cubicBezTo>
                  <a:cubicBezTo>
                    <a:pt x="305" y="20233"/>
                    <a:pt x="728" y="21346"/>
                    <a:pt x="4328" y="21012"/>
                  </a:cubicBezTo>
                  <a:cubicBezTo>
                    <a:pt x="7928" y="20678"/>
                    <a:pt x="14705" y="18897"/>
                    <a:pt x="21481" y="17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4375217" y="4043548"/>
              <a:ext cx="50291" cy="394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14" fill="norm" stroke="1" extrusionOk="0">
                  <a:moveTo>
                    <a:pt x="10585" y="0"/>
                  </a:moveTo>
                  <a:cubicBezTo>
                    <a:pt x="7885" y="3581"/>
                    <a:pt x="5185" y="7161"/>
                    <a:pt x="3385" y="10396"/>
                  </a:cubicBezTo>
                  <a:cubicBezTo>
                    <a:pt x="1585" y="13630"/>
                    <a:pt x="685" y="16518"/>
                    <a:pt x="235" y="18250"/>
                  </a:cubicBezTo>
                  <a:cubicBezTo>
                    <a:pt x="-215" y="19983"/>
                    <a:pt x="-215" y="20560"/>
                    <a:pt x="2035" y="20965"/>
                  </a:cubicBezTo>
                  <a:cubicBezTo>
                    <a:pt x="4285" y="21369"/>
                    <a:pt x="8785" y="21600"/>
                    <a:pt x="12385" y="21484"/>
                  </a:cubicBezTo>
                  <a:cubicBezTo>
                    <a:pt x="15985" y="21369"/>
                    <a:pt x="18685" y="20907"/>
                    <a:pt x="21385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4404936" y="4014922"/>
              <a:ext cx="306293" cy="37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19" fill="norm" stroke="1" extrusionOk="0">
                  <a:moveTo>
                    <a:pt x="5877" y="16567"/>
                  </a:moveTo>
                  <a:cubicBezTo>
                    <a:pt x="5877" y="15960"/>
                    <a:pt x="5877" y="15353"/>
                    <a:pt x="5433" y="14989"/>
                  </a:cubicBezTo>
                  <a:cubicBezTo>
                    <a:pt x="4989" y="14625"/>
                    <a:pt x="4101" y="14504"/>
                    <a:pt x="3066" y="15353"/>
                  </a:cubicBezTo>
                  <a:cubicBezTo>
                    <a:pt x="2030" y="16203"/>
                    <a:pt x="847" y="18023"/>
                    <a:pt x="329" y="19236"/>
                  </a:cubicBezTo>
                  <a:cubicBezTo>
                    <a:pt x="-189" y="20450"/>
                    <a:pt x="-41" y="21057"/>
                    <a:pt x="403" y="21299"/>
                  </a:cubicBezTo>
                  <a:cubicBezTo>
                    <a:pt x="847" y="21542"/>
                    <a:pt x="1586" y="21421"/>
                    <a:pt x="2548" y="20875"/>
                  </a:cubicBezTo>
                  <a:cubicBezTo>
                    <a:pt x="3510" y="20329"/>
                    <a:pt x="4693" y="19358"/>
                    <a:pt x="5581" y="18690"/>
                  </a:cubicBezTo>
                  <a:cubicBezTo>
                    <a:pt x="6469" y="18023"/>
                    <a:pt x="7060" y="17659"/>
                    <a:pt x="7504" y="18023"/>
                  </a:cubicBezTo>
                  <a:cubicBezTo>
                    <a:pt x="7948" y="18387"/>
                    <a:pt x="8244" y="19479"/>
                    <a:pt x="8836" y="20025"/>
                  </a:cubicBezTo>
                  <a:cubicBezTo>
                    <a:pt x="9427" y="20571"/>
                    <a:pt x="10315" y="20571"/>
                    <a:pt x="11203" y="20025"/>
                  </a:cubicBezTo>
                  <a:cubicBezTo>
                    <a:pt x="12090" y="19479"/>
                    <a:pt x="12978" y="18387"/>
                    <a:pt x="14014" y="15899"/>
                  </a:cubicBezTo>
                  <a:cubicBezTo>
                    <a:pt x="15049" y="13412"/>
                    <a:pt x="16233" y="9529"/>
                    <a:pt x="16973" y="6920"/>
                  </a:cubicBezTo>
                  <a:cubicBezTo>
                    <a:pt x="17712" y="4311"/>
                    <a:pt x="18008" y="2976"/>
                    <a:pt x="18230" y="1884"/>
                  </a:cubicBezTo>
                  <a:cubicBezTo>
                    <a:pt x="18452" y="791"/>
                    <a:pt x="18600" y="-58"/>
                    <a:pt x="18452" y="3"/>
                  </a:cubicBezTo>
                  <a:cubicBezTo>
                    <a:pt x="18304" y="63"/>
                    <a:pt x="17860" y="1034"/>
                    <a:pt x="17121" y="3522"/>
                  </a:cubicBezTo>
                  <a:cubicBezTo>
                    <a:pt x="16381" y="6009"/>
                    <a:pt x="15345" y="10014"/>
                    <a:pt x="14753" y="13048"/>
                  </a:cubicBezTo>
                  <a:cubicBezTo>
                    <a:pt x="14162" y="16081"/>
                    <a:pt x="14014" y="18144"/>
                    <a:pt x="14236" y="19358"/>
                  </a:cubicBezTo>
                  <a:cubicBezTo>
                    <a:pt x="14458" y="20571"/>
                    <a:pt x="15049" y="20935"/>
                    <a:pt x="15715" y="20996"/>
                  </a:cubicBezTo>
                  <a:cubicBezTo>
                    <a:pt x="16381" y="21057"/>
                    <a:pt x="17121" y="20814"/>
                    <a:pt x="18082" y="19964"/>
                  </a:cubicBezTo>
                  <a:cubicBezTo>
                    <a:pt x="19044" y="19115"/>
                    <a:pt x="20227" y="17659"/>
                    <a:pt x="21411" y="16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4608507" y="4214981"/>
              <a:ext cx="140819" cy="6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700" fill="norm" stroke="1" extrusionOk="0">
                  <a:moveTo>
                    <a:pt x="3074" y="0"/>
                  </a:moveTo>
                  <a:cubicBezTo>
                    <a:pt x="1462" y="7200"/>
                    <a:pt x="-150" y="14400"/>
                    <a:pt x="11" y="18000"/>
                  </a:cubicBezTo>
                  <a:cubicBezTo>
                    <a:pt x="172" y="21600"/>
                    <a:pt x="2107" y="21600"/>
                    <a:pt x="5975" y="18000"/>
                  </a:cubicBezTo>
                  <a:cubicBezTo>
                    <a:pt x="9844" y="14400"/>
                    <a:pt x="15647" y="7200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4751667" y="3955653"/>
              <a:ext cx="282851" cy="37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79" fill="norm" stroke="1" extrusionOk="0">
                  <a:moveTo>
                    <a:pt x="3183" y="15509"/>
                  </a:moveTo>
                  <a:cubicBezTo>
                    <a:pt x="3663" y="14906"/>
                    <a:pt x="4143" y="14303"/>
                    <a:pt x="4143" y="13760"/>
                  </a:cubicBezTo>
                  <a:cubicBezTo>
                    <a:pt x="4143" y="13217"/>
                    <a:pt x="3663" y="12734"/>
                    <a:pt x="3023" y="12613"/>
                  </a:cubicBezTo>
                  <a:cubicBezTo>
                    <a:pt x="2383" y="12493"/>
                    <a:pt x="1583" y="12734"/>
                    <a:pt x="943" y="13518"/>
                  </a:cubicBezTo>
                  <a:cubicBezTo>
                    <a:pt x="303" y="14303"/>
                    <a:pt x="-177" y="15630"/>
                    <a:pt x="63" y="16837"/>
                  </a:cubicBezTo>
                  <a:cubicBezTo>
                    <a:pt x="303" y="18044"/>
                    <a:pt x="1263" y="19130"/>
                    <a:pt x="2943" y="19612"/>
                  </a:cubicBezTo>
                  <a:cubicBezTo>
                    <a:pt x="4623" y="20095"/>
                    <a:pt x="7023" y="19974"/>
                    <a:pt x="9343" y="19311"/>
                  </a:cubicBezTo>
                  <a:cubicBezTo>
                    <a:pt x="11663" y="18647"/>
                    <a:pt x="13903" y="17440"/>
                    <a:pt x="15023" y="16535"/>
                  </a:cubicBezTo>
                  <a:cubicBezTo>
                    <a:pt x="16143" y="15630"/>
                    <a:pt x="16143" y="15027"/>
                    <a:pt x="15743" y="14785"/>
                  </a:cubicBezTo>
                  <a:cubicBezTo>
                    <a:pt x="15343" y="14544"/>
                    <a:pt x="14543" y="14665"/>
                    <a:pt x="13583" y="15208"/>
                  </a:cubicBezTo>
                  <a:cubicBezTo>
                    <a:pt x="12623" y="15751"/>
                    <a:pt x="11503" y="16716"/>
                    <a:pt x="10943" y="17501"/>
                  </a:cubicBezTo>
                  <a:cubicBezTo>
                    <a:pt x="10383" y="18285"/>
                    <a:pt x="10383" y="18888"/>
                    <a:pt x="10463" y="19492"/>
                  </a:cubicBezTo>
                  <a:cubicBezTo>
                    <a:pt x="10543" y="20095"/>
                    <a:pt x="10703" y="20698"/>
                    <a:pt x="11263" y="21060"/>
                  </a:cubicBezTo>
                  <a:cubicBezTo>
                    <a:pt x="11823" y="21422"/>
                    <a:pt x="12783" y="21543"/>
                    <a:pt x="13823" y="21060"/>
                  </a:cubicBezTo>
                  <a:cubicBezTo>
                    <a:pt x="14863" y="20578"/>
                    <a:pt x="15983" y="19492"/>
                    <a:pt x="17103" y="17078"/>
                  </a:cubicBezTo>
                  <a:cubicBezTo>
                    <a:pt x="18223" y="14665"/>
                    <a:pt x="19343" y="10924"/>
                    <a:pt x="20063" y="8088"/>
                  </a:cubicBezTo>
                  <a:cubicBezTo>
                    <a:pt x="20783" y="5252"/>
                    <a:pt x="21103" y="3322"/>
                    <a:pt x="21263" y="1994"/>
                  </a:cubicBezTo>
                  <a:cubicBezTo>
                    <a:pt x="21423" y="667"/>
                    <a:pt x="21423" y="-57"/>
                    <a:pt x="21263" y="3"/>
                  </a:cubicBezTo>
                  <a:cubicBezTo>
                    <a:pt x="21103" y="64"/>
                    <a:pt x="20783" y="908"/>
                    <a:pt x="20383" y="3322"/>
                  </a:cubicBezTo>
                  <a:cubicBezTo>
                    <a:pt x="19983" y="5735"/>
                    <a:pt x="19503" y="9717"/>
                    <a:pt x="19343" y="12312"/>
                  </a:cubicBezTo>
                  <a:cubicBezTo>
                    <a:pt x="19183" y="14906"/>
                    <a:pt x="19343" y="16113"/>
                    <a:pt x="19503" y="17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6133486" y="3192170"/>
              <a:ext cx="425409" cy="1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636" fill="norm" stroke="1" extrusionOk="0">
                  <a:moveTo>
                    <a:pt x="0" y="8818"/>
                  </a:moveTo>
                  <a:cubicBezTo>
                    <a:pt x="1075" y="14218"/>
                    <a:pt x="2149" y="19618"/>
                    <a:pt x="4621" y="16918"/>
                  </a:cubicBezTo>
                  <a:cubicBezTo>
                    <a:pt x="7093" y="14218"/>
                    <a:pt x="10961" y="3418"/>
                    <a:pt x="14024" y="718"/>
                  </a:cubicBezTo>
                  <a:cubicBezTo>
                    <a:pt x="17087" y="-1982"/>
                    <a:pt x="19343" y="3418"/>
                    <a:pt x="21600" y="8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6012848" y="3261353"/>
              <a:ext cx="641287" cy="6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21306"/>
                  </a:moveTo>
                  <a:cubicBezTo>
                    <a:pt x="1853" y="19216"/>
                    <a:pt x="3707" y="17125"/>
                    <a:pt x="6024" y="14338"/>
                  </a:cubicBezTo>
                  <a:cubicBezTo>
                    <a:pt x="8341" y="11551"/>
                    <a:pt x="11121" y="8067"/>
                    <a:pt x="13580" y="5280"/>
                  </a:cubicBezTo>
                  <a:cubicBezTo>
                    <a:pt x="16040" y="2493"/>
                    <a:pt x="18178" y="403"/>
                    <a:pt x="19461" y="54"/>
                  </a:cubicBezTo>
                  <a:cubicBezTo>
                    <a:pt x="20745" y="-294"/>
                    <a:pt x="21172" y="1100"/>
                    <a:pt x="21600" y="2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5917607" y="3580044"/>
              <a:ext cx="20953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6139836" y="3491153"/>
              <a:ext cx="146036" cy="15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7" fill="norm" stroke="1" extrusionOk="0">
                  <a:moveTo>
                    <a:pt x="0" y="853"/>
                  </a:moveTo>
                  <a:cubicBezTo>
                    <a:pt x="1565" y="5684"/>
                    <a:pt x="3130" y="10516"/>
                    <a:pt x="4226" y="13784"/>
                  </a:cubicBezTo>
                  <a:cubicBezTo>
                    <a:pt x="5322" y="17053"/>
                    <a:pt x="5948" y="18758"/>
                    <a:pt x="7043" y="19895"/>
                  </a:cubicBezTo>
                  <a:cubicBezTo>
                    <a:pt x="8139" y="21032"/>
                    <a:pt x="9704" y="21600"/>
                    <a:pt x="11426" y="19611"/>
                  </a:cubicBezTo>
                  <a:cubicBezTo>
                    <a:pt x="13148" y="17621"/>
                    <a:pt x="15026" y="13074"/>
                    <a:pt x="16748" y="9379"/>
                  </a:cubicBezTo>
                  <a:cubicBezTo>
                    <a:pt x="18470" y="5684"/>
                    <a:pt x="20035" y="28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6305476" y="3476554"/>
              <a:ext cx="120082" cy="16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974" fill="norm" stroke="1" extrusionOk="0">
                  <a:moveTo>
                    <a:pt x="1037" y="10909"/>
                  </a:moveTo>
                  <a:cubicBezTo>
                    <a:pt x="2932" y="10909"/>
                    <a:pt x="4826" y="10909"/>
                    <a:pt x="6342" y="10362"/>
                  </a:cubicBezTo>
                  <a:cubicBezTo>
                    <a:pt x="7858" y="9815"/>
                    <a:pt x="8995" y="8722"/>
                    <a:pt x="10132" y="7491"/>
                  </a:cubicBezTo>
                  <a:cubicBezTo>
                    <a:pt x="11268" y="6261"/>
                    <a:pt x="12405" y="4894"/>
                    <a:pt x="12974" y="3527"/>
                  </a:cubicBezTo>
                  <a:cubicBezTo>
                    <a:pt x="13542" y="2160"/>
                    <a:pt x="13542" y="793"/>
                    <a:pt x="12595" y="246"/>
                  </a:cubicBezTo>
                  <a:cubicBezTo>
                    <a:pt x="11647" y="-301"/>
                    <a:pt x="9753" y="-28"/>
                    <a:pt x="7479" y="2023"/>
                  </a:cubicBezTo>
                  <a:cubicBezTo>
                    <a:pt x="5205" y="4074"/>
                    <a:pt x="2553" y="7902"/>
                    <a:pt x="1226" y="10636"/>
                  </a:cubicBezTo>
                  <a:cubicBezTo>
                    <a:pt x="-100" y="13370"/>
                    <a:pt x="-100" y="15010"/>
                    <a:pt x="89" y="16514"/>
                  </a:cubicBezTo>
                  <a:cubicBezTo>
                    <a:pt x="279" y="18018"/>
                    <a:pt x="658" y="19385"/>
                    <a:pt x="2742" y="20205"/>
                  </a:cubicBezTo>
                  <a:cubicBezTo>
                    <a:pt x="4826" y="21026"/>
                    <a:pt x="8616" y="21299"/>
                    <a:pt x="12026" y="20479"/>
                  </a:cubicBezTo>
                  <a:cubicBezTo>
                    <a:pt x="15437" y="19658"/>
                    <a:pt x="18468" y="17745"/>
                    <a:pt x="21500" y="15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6476777" y="3364165"/>
              <a:ext cx="44022" cy="24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36" fill="norm" stroke="1" extrusionOk="0">
                  <a:moveTo>
                    <a:pt x="9050" y="0"/>
                  </a:moveTo>
                  <a:cubicBezTo>
                    <a:pt x="5964" y="4320"/>
                    <a:pt x="2879" y="8640"/>
                    <a:pt x="1336" y="11739"/>
                  </a:cubicBezTo>
                  <a:cubicBezTo>
                    <a:pt x="-207" y="14838"/>
                    <a:pt x="-207" y="16717"/>
                    <a:pt x="307" y="18313"/>
                  </a:cubicBezTo>
                  <a:cubicBezTo>
                    <a:pt x="822" y="19910"/>
                    <a:pt x="1850" y="21224"/>
                    <a:pt x="5450" y="21412"/>
                  </a:cubicBezTo>
                  <a:cubicBezTo>
                    <a:pt x="9050" y="21600"/>
                    <a:pt x="15222" y="20661"/>
                    <a:pt x="21393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6546195" y="3511197"/>
              <a:ext cx="119788" cy="27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04" fill="norm" stroke="1" extrusionOk="0">
                  <a:moveTo>
                    <a:pt x="0" y="1887"/>
                  </a:moveTo>
                  <a:cubicBezTo>
                    <a:pt x="758" y="1068"/>
                    <a:pt x="1516" y="250"/>
                    <a:pt x="1895" y="414"/>
                  </a:cubicBezTo>
                  <a:cubicBezTo>
                    <a:pt x="2274" y="578"/>
                    <a:pt x="2274" y="1723"/>
                    <a:pt x="2463" y="2705"/>
                  </a:cubicBezTo>
                  <a:cubicBezTo>
                    <a:pt x="2653" y="3687"/>
                    <a:pt x="3032" y="4505"/>
                    <a:pt x="4168" y="4996"/>
                  </a:cubicBezTo>
                  <a:cubicBezTo>
                    <a:pt x="5305" y="5487"/>
                    <a:pt x="7200" y="5650"/>
                    <a:pt x="9474" y="5078"/>
                  </a:cubicBezTo>
                  <a:cubicBezTo>
                    <a:pt x="11747" y="4505"/>
                    <a:pt x="14400" y="3196"/>
                    <a:pt x="16105" y="2050"/>
                  </a:cubicBezTo>
                  <a:cubicBezTo>
                    <a:pt x="17810" y="905"/>
                    <a:pt x="18568" y="-77"/>
                    <a:pt x="18947" y="5"/>
                  </a:cubicBezTo>
                  <a:cubicBezTo>
                    <a:pt x="19326" y="87"/>
                    <a:pt x="19326" y="1232"/>
                    <a:pt x="19705" y="4259"/>
                  </a:cubicBezTo>
                  <a:cubicBezTo>
                    <a:pt x="20084" y="7287"/>
                    <a:pt x="20842" y="12196"/>
                    <a:pt x="21221" y="15387"/>
                  </a:cubicBezTo>
                  <a:cubicBezTo>
                    <a:pt x="21600" y="18578"/>
                    <a:pt x="21600" y="20050"/>
                    <a:pt x="20463" y="20787"/>
                  </a:cubicBezTo>
                  <a:cubicBezTo>
                    <a:pt x="19326" y="21523"/>
                    <a:pt x="17053" y="21523"/>
                    <a:pt x="13642" y="20459"/>
                  </a:cubicBezTo>
                  <a:cubicBezTo>
                    <a:pt x="10232" y="19396"/>
                    <a:pt x="5684" y="17268"/>
                    <a:pt x="1137" y="15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6051952" y="3955932"/>
              <a:ext cx="232741" cy="24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06" fill="norm" stroke="1" extrusionOk="0">
                  <a:moveTo>
                    <a:pt x="12750" y="1551"/>
                  </a:moveTo>
                  <a:cubicBezTo>
                    <a:pt x="11972" y="997"/>
                    <a:pt x="11193" y="443"/>
                    <a:pt x="10123" y="166"/>
                  </a:cubicBezTo>
                  <a:cubicBezTo>
                    <a:pt x="9053" y="-111"/>
                    <a:pt x="7691" y="-111"/>
                    <a:pt x="6231" y="720"/>
                  </a:cubicBezTo>
                  <a:cubicBezTo>
                    <a:pt x="4772" y="1551"/>
                    <a:pt x="3215" y="3212"/>
                    <a:pt x="2145" y="5704"/>
                  </a:cubicBezTo>
                  <a:cubicBezTo>
                    <a:pt x="1075" y="8197"/>
                    <a:pt x="491" y="11520"/>
                    <a:pt x="199" y="14012"/>
                  </a:cubicBezTo>
                  <a:cubicBezTo>
                    <a:pt x="-93" y="16504"/>
                    <a:pt x="-93" y="18166"/>
                    <a:pt x="393" y="19366"/>
                  </a:cubicBezTo>
                  <a:cubicBezTo>
                    <a:pt x="880" y="20566"/>
                    <a:pt x="1853" y="21304"/>
                    <a:pt x="3410" y="21397"/>
                  </a:cubicBezTo>
                  <a:cubicBezTo>
                    <a:pt x="4966" y="21489"/>
                    <a:pt x="7107" y="20935"/>
                    <a:pt x="9539" y="19089"/>
                  </a:cubicBezTo>
                  <a:cubicBezTo>
                    <a:pt x="11972" y="17243"/>
                    <a:pt x="14696" y="14104"/>
                    <a:pt x="16156" y="11889"/>
                  </a:cubicBezTo>
                  <a:cubicBezTo>
                    <a:pt x="17615" y="9674"/>
                    <a:pt x="17810" y="8381"/>
                    <a:pt x="17421" y="8012"/>
                  </a:cubicBezTo>
                  <a:cubicBezTo>
                    <a:pt x="17031" y="7643"/>
                    <a:pt x="16058" y="8197"/>
                    <a:pt x="15183" y="9304"/>
                  </a:cubicBezTo>
                  <a:cubicBezTo>
                    <a:pt x="14307" y="10412"/>
                    <a:pt x="13529" y="12074"/>
                    <a:pt x="13237" y="13827"/>
                  </a:cubicBezTo>
                  <a:cubicBezTo>
                    <a:pt x="12945" y="15581"/>
                    <a:pt x="13139" y="17427"/>
                    <a:pt x="13626" y="18627"/>
                  </a:cubicBezTo>
                  <a:cubicBezTo>
                    <a:pt x="14112" y="19827"/>
                    <a:pt x="14891" y="20381"/>
                    <a:pt x="15766" y="20474"/>
                  </a:cubicBezTo>
                  <a:cubicBezTo>
                    <a:pt x="16642" y="20566"/>
                    <a:pt x="17615" y="20197"/>
                    <a:pt x="18588" y="18904"/>
                  </a:cubicBezTo>
                  <a:cubicBezTo>
                    <a:pt x="19561" y="17612"/>
                    <a:pt x="20534" y="15397"/>
                    <a:pt x="21021" y="13827"/>
                  </a:cubicBezTo>
                  <a:cubicBezTo>
                    <a:pt x="21507" y="12258"/>
                    <a:pt x="21507" y="11335"/>
                    <a:pt x="21118" y="10597"/>
                  </a:cubicBezTo>
                  <a:cubicBezTo>
                    <a:pt x="20729" y="9858"/>
                    <a:pt x="19950" y="9304"/>
                    <a:pt x="19172" y="8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6317618" y="4031791"/>
              <a:ext cx="114289" cy="15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1558"/>
                  </a:moveTo>
                  <a:cubicBezTo>
                    <a:pt x="1600" y="717"/>
                    <a:pt x="3200" y="-125"/>
                    <a:pt x="4800" y="15"/>
                  </a:cubicBezTo>
                  <a:cubicBezTo>
                    <a:pt x="6400" y="156"/>
                    <a:pt x="8000" y="1278"/>
                    <a:pt x="10000" y="4363"/>
                  </a:cubicBezTo>
                  <a:cubicBezTo>
                    <a:pt x="12000" y="7449"/>
                    <a:pt x="14400" y="12498"/>
                    <a:pt x="15400" y="15724"/>
                  </a:cubicBezTo>
                  <a:cubicBezTo>
                    <a:pt x="16400" y="18950"/>
                    <a:pt x="16000" y="20353"/>
                    <a:pt x="14800" y="20914"/>
                  </a:cubicBezTo>
                  <a:cubicBezTo>
                    <a:pt x="13600" y="21475"/>
                    <a:pt x="11600" y="21194"/>
                    <a:pt x="10400" y="20353"/>
                  </a:cubicBezTo>
                  <a:cubicBezTo>
                    <a:pt x="9200" y="19511"/>
                    <a:pt x="8800" y="18109"/>
                    <a:pt x="8800" y="16005"/>
                  </a:cubicBezTo>
                  <a:cubicBezTo>
                    <a:pt x="8800" y="13901"/>
                    <a:pt x="9200" y="11096"/>
                    <a:pt x="11400" y="8852"/>
                  </a:cubicBezTo>
                  <a:cubicBezTo>
                    <a:pt x="13600" y="6607"/>
                    <a:pt x="17600" y="4924"/>
                    <a:pt x="21600" y="3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6463653" y="3878464"/>
              <a:ext cx="596842" cy="323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9678"/>
                  </a:moveTo>
                  <a:cubicBezTo>
                    <a:pt x="689" y="10660"/>
                    <a:pt x="1379" y="11642"/>
                    <a:pt x="1915" y="13184"/>
                  </a:cubicBezTo>
                  <a:cubicBezTo>
                    <a:pt x="2451" y="14727"/>
                    <a:pt x="2834" y="16831"/>
                    <a:pt x="3026" y="18234"/>
                  </a:cubicBezTo>
                  <a:cubicBezTo>
                    <a:pt x="3217" y="19636"/>
                    <a:pt x="3217" y="20338"/>
                    <a:pt x="3026" y="20829"/>
                  </a:cubicBezTo>
                  <a:cubicBezTo>
                    <a:pt x="2834" y="21319"/>
                    <a:pt x="2451" y="21600"/>
                    <a:pt x="2260" y="21319"/>
                  </a:cubicBezTo>
                  <a:cubicBezTo>
                    <a:pt x="2068" y="21039"/>
                    <a:pt x="2068" y="20197"/>
                    <a:pt x="2145" y="18935"/>
                  </a:cubicBezTo>
                  <a:cubicBezTo>
                    <a:pt x="2221" y="17673"/>
                    <a:pt x="2374" y="15990"/>
                    <a:pt x="2604" y="14938"/>
                  </a:cubicBezTo>
                  <a:cubicBezTo>
                    <a:pt x="2834" y="13886"/>
                    <a:pt x="3140" y="13465"/>
                    <a:pt x="3485" y="13184"/>
                  </a:cubicBezTo>
                  <a:cubicBezTo>
                    <a:pt x="3830" y="12904"/>
                    <a:pt x="4213" y="12764"/>
                    <a:pt x="4519" y="13044"/>
                  </a:cubicBezTo>
                  <a:cubicBezTo>
                    <a:pt x="4826" y="13325"/>
                    <a:pt x="5055" y="14026"/>
                    <a:pt x="5553" y="14236"/>
                  </a:cubicBezTo>
                  <a:cubicBezTo>
                    <a:pt x="6051" y="14447"/>
                    <a:pt x="6817" y="14166"/>
                    <a:pt x="7353" y="13535"/>
                  </a:cubicBezTo>
                  <a:cubicBezTo>
                    <a:pt x="7889" y="12904"/>
                    <a:pt x="8196" y="11922"/>
                    <a:pt x="8349" y="11010"/>
                  </a:cubicBezTo>
                  <a:cubicBezTo>
                    <a:pt x="8502" y="10099"/>
                    <a:pt x="8502" y="9257"/>
                    <a:pt x="8311" y="8907"/>
                  </a:cubicBezTo>
                  <a:cubicBezTo>
                    <a:pt x="8119" y="8556"/>
                    <a:pt x="7736" y="8696"/>
                    <a:pt x="7277" y="9397"/>
                  </a:cubicBezTo>
                  <a:cubicBezTo>
                    <a:pt x="6817" y="10099"/>
                    <a:pt x="6281" y="11361"/>
                    <a:pt x="5974" y="12904"/>
                  </a:cubicBezTo>
                  <a:cubicBezTo>
                    <a:pt x="5668" y="14447"/>
                    <a:pt x="5591" y="16270"/>
                    <a:pt x="5630" y="17532"/>
                  </a:cubicBezTo>
                  <a:cubicBezTo>
                    <a:pt x="5668" y="18795"/>
                    <a:pt x="5821" y="19496"/>
                    <a:pt x="6089" y="19847"/>
                  </a:cubicBezTo>
                  <a:cubicBezTo>
                    <a:pt x="6357" y="20197"/>
                    <a:pt x="6740" y="20197"/>
                    <a:pt x="7506" y="19286"/>
                  </a:cubicBezTo>
                  <a:cubicBezTo>
                    <a:pt x="8272" y="18374"/>
                    <a:pt x="9421" y="16551"/>
                    <a:pt x="10264" y="13886"/>
                  </a:cubicBezTo>
                  <a:cubicBezTo>
                    <a:pt x="11106" y="11221"/>
                    <a:pt x="11643" y="7714"/>
                    <a:pt x="11911" y="5610"/>
                  </a:cubicBezTo>
                  <a:cubicBezTo>
                    <a:pt x="12179" y="3506"/>
                    <a:pt x="12179" y="2805"/>
                    <a:pt x="12179" y="2104"/>
                  </a:cubicBezTo>
                  <a:cubicBezTo>
                    <a:pt x="12179" y="1403"/>
                    <a:pt x="12179" y="701"/>
                    <a:pt x="12064" y="771"/>
                  </a:cubicBezTo>
                  <a:cubicBezTo>
                    <a:pt x="11949" y="842"/>
                    <a:pt x="11719" y="1683"/>
                    <a:pt x="11451" y="3997"/>
                  </a:cubicBezTo>
                  <a:cubicBezTo>
                    <a:pt x="11183" y="6312"/>
                    <a:pt x="10877" y="10099"/>
                    <a:pt x="10723" y="12483"/>
                  </a:cubicBezTo>
                  <a:cubicBezTo>
                    <a:pt x="10570" y="14868"/>
                    <a:pt x="10570" y="15849"/>
                    <a:pt x="10609" y="16691"/>
                  </a:cubicBezTo>
                  <a:cubicBezTo>
                    <a:pt x="10647" y="17532"/>
                    <a:pt x="10723" y="18234"/>
                    <a:pt x="10953" y="18655"/>
                  </a:cubicBezTo>
                  <a:cubicBezTo>
                    <a:pt x="11183" y="19075"/>
                    <a:pt x="11566" y="19216"/>
                    <a:pt x="12179" y="18795"/>
                  </a:cubicBezTo>
                  <a:cubicBezTo>
                    <a:pt x="12791" y="18374"/>
                    <a:pt x="13634" y="17392"/>
                    <a:pt x="14170" y="16621"/>
                  </a:cubicBezTo>
                  <a:cubicBezTo>
                    <a:pt x="14706" y="15849"/>
                    <a:pt x="14936" y="15288"/>
                    <a:pt x="15089" y="14657"/>
                  </a:cubicBezTo>
                  <a:cubicBezTo>
                    <a:pt x="15243" y="14026"/>
                    <a:pt x="15319" y="13325"/>
                    <a:pt x="15128" y="12904"/>
                  </a:cubicBezTo>
                  <a:cubicBezTo>
                    <a:pt x="14936" y="12483"/>
                    <a:pt x="14477" y="12343"/>
                    <a:pt x="14094" y="12623"/>
                  </a:cubicBezTo>
                  <a:cubicBezTo>
                    <a:pt x="13711" y="12904"/>
                    <a:pt x="13404" y="13605"/>
                    <a:pt x="13136" y="14307"/>
                  </a:cubicBezTo>
                  <a:cubicBezTo>
                    <a:pt x="12868" y="15008"/>
                    <a:pt x="12638" y="15709"/>
                    <a:pt x="12523" y="16410"/>
                  </a:cubicBezTo>
                  <a:cubicBezTo>
                    <a:pt x="12409" y="17112"/>
                    <a:pt x="12409" y="17813"/>
                    <a:pt x="12638" y="18164"/>
                  </a:cubicBezTo>
                  <a:cubicBezTo>
                    <a:pt x="12868" y="18514"/>
                    <a:pt x="13328" y="18514"/>
                    <a:pt x="13711" y="18234"/>
                  </a:cubicBezTo>
                  <a:cubicBezTo>
                    <a:pt x="14094" y="17953"/>
                    <a:pt x="14400" y="17392"/>
                    <a:pt x="14668" y="17462"/>
                  </a:cubicBezTo>
                  <a:cubicBezTo>
                    <a:pt x="14936" y="17532"/>
                    <a:pt x="15166" y="18234"/>
                    <a:pt x="15472" y="18655"/>
                  </a:cubicBezTo>
                  <a:cubicBezTo>
                    <a:pt x="15779" y="19075"/>
                    <a:pt x="16162" y="19216"/>
                    <a:pt x="16660" y="18584"/>
                  </a:cubicBezTo>
                  <a:cubicBezTo>
                    <a:pt x="17157" y="17953"/>
                    <a:pt x="17770" y="16551"/>
                    <a:pt x="18345" y="13745"/>
                  </a:cubicBezTo>
                  <a:cubicBezTo>
                    <a:pt x="18919" y="10940"/>
                    <a:pt x="19455" y="6732"/>
                    <a:pt x="19762" y="3997"/>
                  </a:cubicBezTo>
                  <a:cubicBezTo>
                    <a:pt x="20068" y="1262"/>
                    <a:pt x="20145" y="0"/>
                    <a:pt x="19991" y="0"/>
                  </a:cubicBezTo>
                  <a:cubicBezTo>
                    <a:pt x="19838" y="0"/>
                    <a:pt x="19455" y="1262"/>
                    <a:pt x="19034" y="3857"/>
                  </a:cubicBezTo>
                  <a:cubicBezTo>
                    <a:pt x="18613" y="6452"/>
                    <a:pt x="18153" y="10379"/>
                    <a:pt x="17923" y="13395"/>
                  </a:cubicBezTo>
                  <a:cubicBezTo>
                    <a:pt x="17694" y="16410"/>
                    <a:pt x="17694" y="18514"/>
                    <a:pt x="17847" y="19777"/>
                  </a:cubicBezTo>
                  <a:cubicBezTo>
                    <a:pt x="18000" y="21039"/>
                    <a:pt x="18306" y="21460"/>
                    <a:pt x="18843" y="21249"/>
                  </a:cubicBezTo>
                  <a:cubicBezTo>
                    <a:pt x="19379" y="21039"/>
                    <a:pt x="20145" y="20197"/>
                    <a:pt x="20643" y="19356"/>
                  </a:cubicBezTo>
                  <a:cubicBezTo>
                    <a:pt x="21140" y="18514"/>
                    <a:pt x="21370" y="17673"/>
                    <a:pt x="21600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6971602" y="4043548"/>
              <a:ext cx="139687" cy="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564" y="8640"/>
                    <a:pt x="11127" y="17280"/>
                    <a:pt x="14727" y="19440"/>
                  </a:cubicBezTo>
                  <a:cubicBezTo>
                    <a:pt x="18327" y="21600"/>
                    <a:pt x="19964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7041974" y="3881554"/>
              <a:ext cx="252439" cy="396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547" fill="norm" stroke="1" extrusionOk="0">
                  <a:moveTo>
                    <a:pt x="8524" y="9138"/>
                  </a:moveTo>
                  <a:cubicBezTo>
                    <a:pt x="7632" y="8909"/>
                    <a:pt x="6739" y="8679"/>
                    <a:pt x="5757" y="8507"/>
                  </a:cubicBezTo>
                  <a:cubicBezTo>
                    <a:pt x="4775" y="8334"/>
                    <a:pt x="3704" y="8219"/>
                    <a:pt x="2633" y="8966"/>
                  </a:cubicBezTo>
                  <a:cubicBezTo>
                    <a:pt x="1562" y="9713"/>
                    <a:pt x="491" y="11321"/>
                    <a:pt x="134" y="12413"/>
                  </a:cubicBezTo>
                  <a:cubicBezTo>
                    <a:pt x="-223" y="13504"/>
                    <a:pt x="134" y="14079"/>
                    <a:pt x="1205" y="14424"/>
                  </a:cubicBezTo>
                  <a:cubicBezTo>
                    <a:pt x="2276" y="14768"/>
                    <a:pt x="4061" y="14883"/>
                    <a:pt x="6382" y="14653"/>
                  </a:cubicBezTo>
                  <a:cubicBezTo>
                    <a:pt x="8703" y="14424"/>
                    <a:pt x="11559" y="13849"/>
                    <a:pt x="13433" y="13275"/>
                  </a:cubicBezTo>
                  <a:cubicBezTo>
                    <a:pt x="15308" y="12700"/>
                    <a:pt x="16200" y="12126"/>
                    <a:pt x="16468" y="11494"/>
                  </a:cubicBezTo>
                  <a:cubicBezTo>
                    <a:pt x="16736" y="10862"/>
                    <a:pt x="16379" y="10173"/>
                    <a:pt x="15308" y="9943"/>
                  </a:cubicBezTo>
                  <a:cubicBezTo>
                    <a:pt x="14236" y="9713"/>
                    <a:pt x="12451" y="9943"/>
                    <a:pt x="10934" y="10632"/>
                  </a:cubicBezTo>
                  <a:cubicBezTo>
                    <a:pt x="9417" y="11321"/>
                    <a:pt x="8167" y="12470"/>
                    <a:pt x="7542" y="13619"/>
                  </a:cubicBezTo>
                  <a:cubicBezTo>
                    <a:pt x="6918" y="14768"/>
                    <a:pt x="6918" y="15917"/>
                    <a:pt x="7899" y="16377"/>
                  </a:cubicBezTo>
                  <a:cubicBezTo>
                    <a:pt x="8881" y="16836"/>
                    <a:pt x="10845" y="16607"/>
                    <a:pt x="12987" y="14941"/>
                  </a:cubicBezTo>
                  <a:cubicBezTo>
                    <a:pt x="15129" y="13275"/>
                    <a:pt x="17450" y="10173"/>
                    <a:pt x="18878" y="7645"/>
                  </a:cubicBezTo>
                  <a:cubicBezTo>
                    <a:pt x="20306" y="5117"/>
                    <a:pt x="20841" y="3164"/>
                    <a:pt x="21109" y="1900"/>
                  </a:cubicBezTo>
                  <a:cubicBezTo>
                    <a:pt x="21377" y="636"/>
                    <a:pt x="21377" y="62"/>
                    <a:pt x="20931" y="4"/>
                  </a:cubicBezTo>
                  <a:cubicBezTo>
                    <a:pt x="20484" y="-53"/>
                    <a:pt x="19592" y="407"/>
                    <a:pt x="18699" y="2475"/>
                  </a:cubicBezTo>
                  <a:cubicBezTo>
                    <a:pt x="17807" y="4543"/>
                    <a:pt x="16914" y="8219"/>
                    <a:pt x="16379" y="11436"/>
                  </a:cubicBezTo>
                  <a:cubicBezTo>
                    <a:pt x="15843" y="14653"/>
                    <a:pt x="15665" y="17411"/>
                    <a:pt x="15843" y="19019"/>
                  </a:cubicBezTo>
                  <a:cubicBezTo>
                    <a:pt x="16022" y="20628"/>
                    <a:pt x="16557" y="21087"/>
                    <a:pt x="17093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8197030" y="3150404"/>
              <a:ext cx="801152" cy="6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0" y="21600"/>
                  </a:moveTo>
                  <a:cubicBezTo>
                    <a:pt x="1653" y="17876"/>
                    <a:pt x="3306" y="14152"/>
                    <a:pt x="5129" y="11172"/>
                  </a:cubicBezTo>
                  <a:cubicBezTo>
                    <a:pt x="6953" y="8193"/>
                    <a:pt x="8948" y="5959"/>
                    <a:pt x="10942" y="4469"/>
                  </a:cubicBezTo>
                  <a:cubicBezTo>
                    <a:pt x="12937" y="2979"/>
                    <a:pt x="14932" y="2234"/>
                    <a:pt x="16585" y="1490"/>
                  </a:cubicBezTo>
                  <a:cubicBezTo>
                    <a:pt x="18237" y="745"/>
                    <a:pt x="19548" y="0"/>
                    <a:pt x="20375" y="0"/>
                  </a:cubicBezTo>
                  <a:cubicBezTo>
                    <a:pt x="21201" y="0"/>
                    <a:pt x="21543" y="745"/>
                    <a:pt x="21572" y="2607"/>
                  </a:cubicBezTo>
                  <a:cubicBezTo>
                    <a:pt x="21600" y="4469"/>
                    <a:pt x="21315" y="7448"/>
                    <a:pt x="21002" y="9310"/>
                  </a:cubicBezTo>
                  <a:cubicBezTo>
                    <a:pt x="20688" y="11172"/>
                    <a:pt x="20346" y="11917"/>
                    <a:pt x="20004" y="12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8133536" y="3224843"/>
              <a:ext cx="876479" cy="56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63" fill="norm" stroke="1" extrusionOk="0">
                  <a:moveTo>
                    <a:pt x="0" y="21463"/>
                  </a:moveTo>
                  <a:cubicBezTo>
                    <a:pt x="2238" y="21463"/>
                    <a:pt x="4476" y="21463"/>
                    <a:pt x="6636" y="18663"/>
                  </a:cubicBezTo>
                  <a:cubicBezTo>
                    <a:pt x="8796" y="15863"/>
                    <a:pt x="10878" y="10263"/>
                    <a:pt x="12856" y="6663"/>
                  </a:cubicBezTo>
                  <a:cubicBezTo>
                    <a:pt x="14834" y="3063"/>
                    <a:pt x="16707" y="1463"/>
                    <a:pt x="18061" y="663"/>
                  </a:cubicBezTo>
                  <a:cubicBezTo>
                    <a:pt x="19414" y="-137"/>
                    <a:pt x="20247" y="-137"/>
                    <a:pt x="20793" y="263"/>
                  </a:cubicBezTo>
                  <a:cubicBezTo>
                    <a:pt x="21340" y="663"/>
                    <a:pt x="21600" y="1463"/>
                    <a:pt x="21548" y="3863"/>
                  </a:cubicBezTo>
                  <a:cubicBezTo>
                    <a:pt x="21496" y="6263"/>
                    <a:pt x="21132" y="10263"/>
                    <a:pt x="20767" y="14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8464979" y="3423014"/>
              <a:ext cx="118829" cy="16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59" fill="norm" stroke="1" extrusionOk="0">
                  <a:moveTo>
                    <a:pt x="13414" y="593"/>
                  </a:moveTo>
                  <a:cubicBezTo>
                    <a:pt x="10004" y="6803"/>
                    <a:pt x="6593" y="13013"/>
                    <a:pt x="4319" y="16658"/>
                  </a:cubicBezTo>
                  <a:cubicBezTo>
                    <a:pt x="2046" y="20303"/>
                    <a:pt x="909" y="21383"/>
                    <a:pt x="340" y="21248"/>
                  </a:cubicBezTo>
                  <a:cubicBezTo>
                    <a:pt x="-228" y="21113"/>
                    <a:pt x="-228" y="19763"/>
                    <a:pt x="1477" y="16793"/>
                  </a:cubicBezTo>
                  <a:cubicBezTo>
                    <a:pt x="3183" y="13823"/>
                    <a:pt x="6593" y="9233"/>
                    <a:pt x="9056" y="6398"/>
                  </a:cubicBezTo>
                  <a:cubicBezTo>
                    <a:pt x="11519" y="3563"/>
                    <a:pt x="13035" y="2483"/>
                    <a:pt x="14930" y="1538"/>
                  </a:cubicBezTo>
                  <a:cubicBezTo>
                    <a:pt x="16825" y="593"/>
                    <a:pt x="19098" y="-217"/>
                    <a:pt x="20235" y="53"/>
                  </a:cubicBezTo>
                  <a:cubicBezTo>
                    <a:pt x="21372" y="323"/>
                    <a:pt x="21372" y="1673"/>
                    <a:pt x="21183" y="5048"/>
                  </a:cubicBezTo>
                  <a:cubicBezTo>
                    <a:pt x="20993" y="8423"/>
                    <a:pt x="20614" y="13823"/>
                    <a:pt x="20235" y="19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8604549" y="3421310"/>
              <a:ext cx="113130" cy="15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12981" y="8757"/>
                  </a:moveTo>
                  <a:cubicBezTo>
                    <a:pt x="13381" y="7297"/>
                    <a:pt x="13781" y="5838"/>
                    <a:pt x="12981" y="5108"/>
                  </a:cubicBezTo>
                  <a:cubicBezTo>
                    <a:pt x="12181" y="4378"/>
                    <a:pt x="10181" y="4378"/>
                    <a:pt x="7781" y="6130"/>
                  </a:cubicBezTo>
                  <a:cubicBezTo>
                    <a:pt x="5381" y="7881"/>
                    <a:pt x="2581" y="11384"/>
                    <a:pt x="1181" y="13865"/>
                  </a:cubicBezTo>
                  <a:cubicBezTo>
                    <a:pt x="-219" y="16346"/>
                    <a:pt x="-219" y="17805"/>
                    <a:pt x="381" y="19119"/>
                  </a:cubicBezTo>
                  <a:cubicBezTo>
                    <a:pt x="981" y="20432"/>
                    <a:pt x="2181" y="21600"/>
                    <a:pt x="4581" y="21600"/>
                  </a:cubicBezTo>
                  <a:cubicBezTo>
                    <a:pt x="6981" y="21600"/>
                    <a:pt x="10581" y="20432"/>
                    <a:pt x="12781" y="18389"/>
                  </a:cubicBezTo>
                  <a:cubicBezTo>
                    <a:pt x="14981" y="16346"/>
                    <a:pt x="15781" y="13427"/>
                    <a:pt x="16981" y="10216"/>
                  </a:cubicBezTo>
                  <a:cubicBezTo>
                    <a:pt x="18181" y="7005"/>
                    <a:pt x="19781" y="3503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8737815" y="3318588"/>
              <a:ext cx="100552" cy="28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333" fill="norm" stroke="1" extrusionOk="0">
                  <a:moveTo>
                    <a:pt x="19610" y="1492"/>
                  </a:moveTo>
                  <a:cubicBezTo>
                    <a:pt x="20491" y="710"/>
                    <a:pt x="21373" y="-73"/>
                    <a:pt x="20712" y="5"/>
                  </a:cubicBezTo>
                  <a:cubicBezTo>
                    <a:pt x="20051" y="84"/>
                    <a:pt x="17846" y="1023"/>
                    <a:pt x="14761" y="3527"/>
                  </a:cubicBezTo>
                  <a:cubicBezTo>
                    <a:pt x="11675" y="6031"/>
                    <a:pt x="7708" y="10101"/>
                    <a:pt x="5063" y="12918"/>
                  </a:cubicBezTo>
                  <a:cubicBezTo>
                    <a:pt x="2418" y="15736"/>
                    <a:pt x="1095" y="17301"/>
                    <a:pt x="434" y="18553"/>
                  </a:cubicBezTo>
                  <a:cubicBezTo>
                    <a:pt x="-227" y="19805"/>
                    <a:pt x="-227" y="20744"/>
                    <a:pt x="1095" y="21136"/>
                  </a:cubicBezTo>
                  <a:cubicBezTo>
                    <a:pt x="2418" y="21527"/>
                    <a:pt x="5063" y="21370"/>
                    <a:pt x="7487" y="20353"/>
                  </a:cubicBezTo>
                  <a:cubicBezTo>
                    <a:pt x="9912" y="19336"/>
                    <a:pt x="12116" y="17457"/>
                    <a:pt x="14320" y="15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8724027" y="3434008"/>
              <a:ext cx="196832" cy="5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6000"/>
                    <a:pt x="11148" y="10400"/>
                    <a:pt x="14748" y="6800"/>
                  </a:cubicBezTo>
                  <a:cubicBezTo>
                    <a:pt x="18348" y="3200"/>
                    <a:pt x="1997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8450465" y="3869746"/>
              <a:ext cx="114829" cy="15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015" fill="norm" stroke="1" extrusionOk="0">
                  <a:moveTo>
                    <a:pt x="17772" y="2954"/>
                  </a:moveTo>
                  <a:cubicBezTo>
                    <a:pt x="16594" y="1786"/>
                    <a:pt x="15416" y="619"/>
                    <a:pt x="13845" y="181"/>
                  </a:cubicBezTo>
                  <a:cubicBezTo>
                    <a:pt x="12274" y="-257"/>
                    <a:pt x="10311" y="35"/>
                    <a:pt x="8151" y="1786"/>
                  </a:cubicBezTo>
                  <a:cubicBezTo>
                    <a:pt x="5991" y="3538"/>
                    <a:pt x="3634" y="6748"/>
                    <a:pt x="2063" y="9959"/>
                  </a:cubicBezTo>
                  <a:cubicBezTo>
                    <a:pt x="492" y="13170"/>
                    <a:pt x="-293" y="16381"/>
                    <a:pt x="100" y="18424"/>
                  </a:cubicBezTo>
                  <a:cubicBezTo>
                    <a:pt x="492" y="20467"/>
                    <a:pt x="2063" y="21343"/>
                    <a:pt x="5794" y="20905"/>
                  </a:cubicBezTo>
                  <a:cubicBezTo>
                    <a:pt x="9525" y="20467"/>
                    <a:pt x="15416" y="18716"/>
                    <a:pt x="21307" y="16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8578786" y="3936553"/>
              <a:ext cx="84183" cy="10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0977" fill="norm" stroke="1" extrusionOk="0">
                  <a:moveTo>
                    <a:pt x="14026" y="3486"/>
                  </a:moveTo>
                  <a:cubicBezTo>
                    <a:pt x="12446" y="1856"/>
                    <a:pt x="10865" y="226"/>
                    <a:pt x="9021" y="22"/>
                  </a:cubicBezTo>
                  <a:cubicBezTo>
                    <a:pt x="7178" y="-182"/>
                    <a:pt x="5070" y="1041"/>
                    <a:pt x="3490" y="3690"/>
                  </a:cubicBezTo>
                  <a:cubicBezTo>
                    <a:pt x="1909" y="6339"/>
                    <a:pt x="856" y="10414"/>
                    <a:pt x="329" y="13471"/>
                  </a:cubicBezTo>
                  <a:cubicBezTo>
                    <a:pt x="-198" y="16527"/>
                    <a:pt x="-198" y="18565"/>
                    <a:pt x="1119" y="19788"/>
                  </a:cubicBezTo>
                  <a:cubicBezTo>
                    <a:pt x="2436" y="21010"/>
                    <a:pt x="5070" y="21418"/>
                    <a:pt x="8495" y="20399"/>
                  </a:cubicBezTo>
                  <a:cubicBezTo>
                    <a:pt x="11919" y="19380"/>
                    <a:pt x="16134" y="16935"/>
                    <a:pt x="18504" y="14693"/>
                  </a:cubicBezTo>
                  <a:cubicBezTo>
                    <a:pt x="20875" y="12452"/>
                    <a:pt x="21402" y="10414"/>
                    <a:pt x="20612" y="8376"/>
                  </a:cubicBezTo>
                  <a:cubicBezTo>
                    <a:pt x="19822" y="6339"/>
                    <a:pt x="17714" y="4301"/>
                    <a:pt x="15607" y="2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8673232" y="3924865"/>
              <a:ext cx="368264" cy="15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7" fill="norm" stroke="1" extrusionOk="0">
                  <a:moveTo>
                    <a:pt x="0" y="3107"/>
                  </a:moveTo>
                  <a:cubicBezTo>
                    <a:pt x="372" y="1985"/>
                    <a:pt x="745" y="863"/>
                    <a:pt x="1303" y="302"/>
                  </a:cubicBezTo>
                  <a:cubicBezTo>
                    <a:pt x="1862" y="-259"/>
                    <a:pt x="2607" y="-259"/>
                    <a:pt x="3228" y="2266"/>
                  </a:cubicBezTo>
                  <a:cubicBezTo>
                    <a:pt x="3848" y="4790"/>
                    <a:pt x="4345" y="9840"/>
                    <a:pt x="4283" y="12925"/>
                  </a:cubicBezTo>
                  <a:cubicBezTo>
                    <a:pt x="4221" y="16011"/>
                    <a:pt x="3600" y="17133"/>
                    <a:pt x="3041" y="17273"/>
                  </a:cubicBezTo>
                  <a:cubicBezTo>
                    <a:pt x="2483" y="17414"/>
                    <a:pt x="1986" y="16572"/>
                    <a:pt x="1862" y="14609"/>
                  </a:cubicBezTo>
                  <a:cubicBezTo>
                    <a:pt x="1738" y="12645"/>
                    <a:pt x="1986" y="9559"/>
                    <a:pt x="2607" y="7175"/>
                  </a:cubicBezTo>
                  <a:cubicBezTo>
                    <a:pt x="3228" y="4790"/>
                    <a:pt x="4221" y="3107"/>
                    <a:pt x="5400" y="2125"/>
                  </a:cubicBezTo>
                  <a:cubicBezTo>
                    <a:pt x="6579" y="1144"/>
                    <a:pt x="7945" y="863"/>
                    <a:pt x="9124" y="1705"/>
                  </a:cubicBezTo>
                  <a:cubicBezTo>
                    <a:pt x="10303" y="2546"/>
                    <a:pt x="11297" y="4510"/>
                    <a:pt x="11793" y="7175"/>
                  </a:cubicBezTo>
                  <a:cubicBezTo>
                    <a:pt x="12290" y="9840"/>
                    <a:pt x="12290" y="13206"/>
                    <a:pt x="12041" y="15590"/>
                  </a:cubicBezTo>
                  <a:cubicBezTo>
                    <a:pt x="11793" y="17975"/>
                    <a:pt x="11297" y="19377"/>
                    <a:pt x="10738" y="20219"/>
                  </a:cubicBezTo>
                  <a:cubicBezTo>
                    <a:pt x="10179" y="21060"/>
                    <a:pt x="9559" y="21341"/>
                    <a:pt x="9248" y="20499"/>
                  </a:cubicBezTo>
                  <a:cubicBezTo>
                    <a:pt x="8938" y="19658"/>
                    <a:pt x="8938" y="17694"/>
                    <a:pt x="9497" y="15450"/>
                  </a:cubicBezTo>
                  <a:cubicBezTo>
                    <a:pt x="10055" y="13206"/>
                    <a:pt x="11172" y="10681"/>
                    <a:pt x="12041" y="8998"/>
                  </a:cubicBezTo>
                  <a:cubicBezTo>
                    <a:pt x="12910" y="7315"/>
                    <a:pt x="13531" y="6473"/>
                    <a:pt x="14152" y="5772"/>
                  </a:cubicBezTo>
                  <a:cubicBezTo>
                    <a:pt x="14772" y="5071"/>
                    <a:pt x="15393" y="4510"/>
                    <a:pt x="15890" y="4790"/>
                  </a:cubicBezTo>
                  <a:cubicBezTo>
                    <a:pt x="16386" y="5071"/>
                    <a:pt x="16759" y="6193"/>
                    <a:pt x="17441" y="6614"/>
                  </a:cubicBezTo>
                  <a:cubicBezTo>
                    <a:pt x="18124" y="7035"/>
                    <a:pt x="19117" y="6754"/>
                    <a:pt x="19800" y="5912"/>
                  </a:cubicBezTo>
                  <a:cubicBezTo>
                    <a:pt x="20483" y="5071"/>
                    <a:pt x="20855" y="3668"/>
                    <a:pt x="20669" y="2827"/>
                  </a:cubicBezTo>
                  <a:cubicBezTo>
                    <a:pt x="20483" y="1985"/>
                    <a:pt x="19738" y="1705"/>
                    <a:pt x="18869" y="2827"/>
                  </a:cubicBezTo>
                  <a:cubicBezTo>
                    <a:pt x="18000" y="3949"/>
                    <a:pt x="17007" y="6473"/>
                    <a:pt x="16324" y="8437"/>
                  </a:cubicBezTo>
                  <a:cubicBezTo>
                    <a:pt x="15641" y="10401"/>
                    <a:pt x="15269" y="11803"/>
                    <a:pt x="15083" y="13627"/>
                  </a:cubicBezTo>
                  <a:cubicBezTo>
                    <a:pt x="14897" y="15450"/>
                    <a:pt x="14897" y="17694"/>
                    <a:pt x="15331" y="18957"/>
                  </a:cubicBezTo>
                  <a:cubicBezTo>
                    <a:pt x="15766" y="20219"/>
                    <a:pt x="16634" y="20499"/>
                    <a:pt x="17566" y="19798"/>
                  </a:cubicBezTo>
                  <a:cubicBezTo>
                    <a:pt x="18497" y="19097"/>
                    <a:pt x="19490" y="17414"/>
                    <a:pt x="20172" y="15731"/>
                  </a:cubicBezTo>
                  <a:cubicBezTo>
                    <a:pt x="20855" y="14048"/>
                    <a:pt x="21228" y="12364"/>
                    <a:pt x="21600" y="1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9080599" y="3783224"/>
              <a:ext cx="49789" cy="27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21171" y="0"/>
                  </a:moveTo>
                  <a:cubicBezTo>
                    <a:pt x="16671" y="4521"/>
                    <a:pt x="12171" y="9042"/>
                    <a:pt x="8571" y="12140"/>
                  </a:cubicBezTo>
                  <a:cubicBezTo>
                    <a:pt x="4971" y="15237"/>
                    <a:pt x="2271" y="16912"/>
                    <a:pt x="921" y="18167"/>
                  </a:cubicBezTo>
                  <a:cubicBezTo>
                    <a:pt x="-429" y="19423"/>
                    <a:pt x="-429" y="20260"/>
                    <a:pt x="1821" y="20763"/>
                  </a:cubicBezTo>
                  <a:cubicBezTo>
                    <a:pt x="4071" y="21265"/>
                    <a:pt x="8571" y="21433"/>
                    <a:pt x="130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9102910" y="3747019"/>
              <a:ext cx="313199" cy="30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65" fill="norm" stroke="1" extrusionOk="0">
                  <a:moveTo>
                    <a:pt x="7100" y="16178"/>
                  </a:moveTo>
                  <a:cubicBezTo>
                    <a:pt x="6665" y="15574"/>
                    <a:pt x="6231" y="14970"/>
                    <a:pt x="5651" y="14668"/>
                  </a:cubicBezTo>
                  <a:cubicBezTo>
                    <a:pt x="5071" y="14366"/>
                    <a:pt x="4346" y="14366"/>
                    <a:pt x="3404" y="15121"/>
                  </a:cubicBezTo>
                  <a:cubicBezTo>
                    <a:pt x="2461" y="15876"/>
                    <a:pt x="1302" y="17387"/>
                    <a:pt x="649" y="18520"/>
                  </a:cubicBezTo>
                  <a:cubicBezTo>
                    <a:pt x="-3" y="19652"/>
                    <a:pt x="-148" y="20408"/>
                    <a:pt x="142" y="20861"/>
                  </a:cubicBezTo>
                  <a:cubicBezTo>
                    <a:pt x="432" y="21314"/>
                    <a:pt x="1157" y="21465"/>
                    <a:pt x="2171" y="21238"/>
                  </a:cubicBezTo>
                  <a:cubicBezTo>
                    <a:pt x="3186" y="21012"/>
                    <a:pt x="4491" y="20408"/>
                    <a:pt x="6013" y="20030"/>
                  </a:cubicBezTo>
                  <a:cubicBezTo>
                    <a:pt x="7535" y="19652"/>
                    <a:pt x="9275" y="19501"/>
                    <a:pt x="10580" y="18671"/>
                  </a:cubicBezTo>
                  <a:cubicBezTo>
                    <a:pt x="11884" y="17840"/>
                    <a:pt x="12754" y="16329"/>
                    <a:pt x="13696" y="13535"/>
                  </a:cubicBezTo>
                  <a:cubicBezTo>
                    <a:pt x="14639" y="10741"/>
                    <a:pt x="15653" y="6662"/>
                    <a:pt x="16306" y="4019"/>
                  </a:cubicBezTo>
                  <a:cubicBezTo>
                    <a:pt x="16958" y="1375"/>
                    <a:pt x="17248" y="167"/>
                    <a:pt x="17248" y="16"/>
                  </a:cubicBezTo>
                  <a:cubicBezTo>
                    <a:pt x="17248" y="-135"/>
                    <a:pt x="16958" y="771"/>
                    <a:pt x="16306" y="3188"/>
                  </a:cubicBezTo>
                  <a:cubicBezTo>
                    <a:pt x="15653" y="5605"/>
                    <a:pt x="14639" y="9532"/>
                    <a:pt x="14059" y="12629"/>
                  </a:cubicBezTo>
                  <a:cubicBezTo>
                    <a:pt x="13479" y="15725"/>
                    <a:pt x="13334" y="17991"/>
                    <a:pt x="13479" y="19426"/>
                  </a:cubicBezTo>
                  <a:cubicBezTo>
                    <a:pt x="13624" y="20861"/>
                    <a:pt x="14059" y="21465"/>
                    <a:pt x="15073" y="21465"/>
                  </a:cubicBezTo>
                  <a:cubicBezTo>
                    <a:pt x="16088" y="21465"/>
                    <a:pt x="17683" y="20861"/>
                    <a:pt x="18843" y="20181"/>
                  </a:cubicBezTo>
                  <a:cubicBezTo>
                    <a:pt x="20002" y="19501"/>
                    <a:pt x="20727" y="18746"/>
                    <a:pt x="21452" y="17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9290327" y="3916560"/>
              <a:ext cx="132131" cy="2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600" fill="norm" stroke="1" extrusionOk="0">
                  <a:moveTo>
                    <a:pt x="6895" y="21600"/>
                  </a:moveTo>
                  <a:cubicBezTo>
                    <a:pt x="3858" y="16200"/>
                    <a:pt x="820" y="10800"/>
                    <a:pt x="145" y="7200"/>
                  </a:cubicBezTo>
                  <a:cubicBezTo>
                    <a:pt x="-530" y="3600"/>
                    <a:pt x="1158" y="1800"/>
                    <a:pt x="5039" y="900"/>
                  </a:cubicBezTo>
                  <a:cubicBezTo>
                    <a:pt x="8920" y="0"/>
                    <a:pt x="14995" y="0"/>
                    <a:pt x="210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9434030" y="3715276"/>
              <a:ext cx="290305" cy="31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71" fill="norm" stroke="1" extrusionOk="0">
                  <a:moveTo>
                    <a:pt x="1015" y="15423"/>
                  </a:moveTo>
                  <a:cubicBezTo>
                    <a:pt x="394" y="15855"/>
                    <a:pt x="-228" y="16287"/>
                    <a:pt x="83" y="16359"/>
                  </a:cubicBezTo>
                  <a:cubicBezTo>
                    <a:pt x="394" y="16431"/>
                    <a:pt x="1637" y="16143"/>
                    <a:pt x="2647" y="15711"/>
                  </a:cubicBezTo>
                  <a:cubicBezTo>
                    <a:pt x="3657" y="15279"/>
                    <a:pt x="4434" y="14703"/>
                    <a:pt x="4978" y="14055"/>
                  </a:cubicBezTo>
                  <a:cubicBezTo>
                    <a:pt x="5522" y="13407"/>
                    <a:pt x="5832" y="12687"/>
                    <a:pt x="5599" y="12327"/>
                  </a:cubicBezTo>
                  <a:cubicBezTo>
                    <a:pt x="5366" y="11967"/>
                    <a:pt x="4589" y="11967"/>
                    <a:pt x="3657" y="12471"/>
                  </a:cubicBezTo>
                  <a:cubicBezTo>
                    <a:pt x="2725" y="12975"/>
                    <a:pt x="1637" y="13983"/>
                    <a:pt x="937" y="15351"/>
                  </a:cubicBezTo>
                  <a:cubicBezTo>
                    <a:pt x="238" y="16719"/>
                    <a:pt x="-73" y="18447"/>
                    <a:pt x="704" y="19527"/>
                  </a:cubicBezTo>
                  <a:cubicBezTo>
                    <a:pt x="1481" y="20607"/>
                    <a:pt x="3346" y="21039"/>
                    <a:pt x="5832" y="20463"/>
                  </a:cubicBezTo>
                  <a:cubicBezTo>
                    <a:pt x="8319" y="19887"/>
                    <a:pt x="11427" y="18303"/>
                    <a:pt x="13136" y="17151"/>
                  </a:cubicBezTo>
                  <a:cubicBezTo>
                    <a:pt x="14845" y="15999"/>
                    <a:pt x="15156" y="15279"/>
                    <a:pt x="14923" y="14919"/>
                  </a:cubicBezTo>
                  <a:cubicBezTo>
                    <a:pt x="14690" y="14559"/>
                    <a:pt x="13913" y="14559"/>
                    <a:pt x="12748" y="14919"/>
                  </a:cubicBezTo>
                  <a:cubicBezTo>
                    <a:pt x="11582" y="15279"/>
                    <a:pt x="10028" y="15999"/>
                    <a:pt x="9018" y="16719"/>
                  </a:cubicBezTo>
                  <a:cubicBezTo>
                    <a:pt x="8008" y="17439"/>
                    <a:pt x="7542" y="18159"/>
                    <a:pt x="7309" y="18879"/>
                  </a:cubicBezTo>
                  <a:cubicBezTo>
                    <a:pt x="7076" y="19599"/>
                    <a:pt x="7076" y="20319"/>
                    <a:pt x="7464" y="20751"/>
                  </a:cubicBezTo>
                  <a:cubicBezTo>
                    <a:pt x="7853" y="21183"/>
                    <a:pt x="8630" y="21327"/>
                    <a:pt x="10028" y="20607"/>
                  </a:cubicBezTo>
                  <a:cubicBezTo>
                    <a:pt x="11427" y="19887"/>
                    <a:pt x="13447" y="18303"/>
                    <a:pt x="15312" y="15495"/>
                  </a:cubicBezTo>
                  <a:cubicBezTo>
                    <a:pt x="17176" y="12687"/>
                    <a:pt x="18886" y="8655"/>
                    <a:pt x="19818" y="6279"/>
                  </a:cubicBezTo>
                  <a:cubicBezTo>
                    <a:pt x="20750" y="3903"/>
                    <a:pt x="20906" y="3183"/>
                    <a:pt x="21061" y="2247"/>
                  </a:cubicBezTo>
                  <a:cubicBezTo>
                    <a:pt x="21217" y="1311"/>
                    <a:pt x="21372" y="159"/>
                    <a:pt x="21294" y="15"/>
                  </a:cubicBezTo>
                  <a:cubicBezTo>
                    <a:pt x="21217" y="-129"/>
                    <a:pt x="20906" y="735"/>
                    <a:pt x="20051" y="3759"/>
                  </a:cubicBezTo>
                  <a:cubicBezTo>
                    <a:pt x="19196" y="6783"/>
                    <a:pt x="17798" y="11967"/>
                    <a:pt x="17176" y="15279"/>
                  </a:cubicBezTo>
                  <a:cubicBezTo>
                    <a:pt x="16555" y="18591"/>
                    <a:pt x="16710" y="20031"/>
                    <a:pt x="16866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72" name="Drawing"/>
          <p:cNvGrpSpPr/>
          <p:nvPr/>
        </p:nvGrpSpPr>
        <p:grpSpPr>
          <a:xfrm>
            <a:off x="955885" y="2989422"/>
            <a:ext cx="2085461" cy="1641119"/>
            <a:chOff x="0" y="0"/>
            <a:chExt cx="2085460" cy="1641118"/>
          </a:xfrm>
        </p:grpSpPr>
        <p:sp>
          <p:nvSpPr>
            <p:cNvPr id="261" name="Line"/>
            <p:cNvSpPr/>
            <p:nvPr/>
          </p:nvSpPr>
          <p:spPr>
            <a:xfrm>
              <a:off x="92939" y="132075"/>
              <a:ext cx="208350" cy="33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83" fill="norm" stroke="1" extrusionOk="0">
                  <a:moveTo>
                    <a:pt x="16896" y="3371"/>
                  </a:moveTo>
                  <a:cubicBezTo>
                    <a:pt x="16896" y="2700"/>
                    <a:pt x="16896" y="2030"/>
                    <a:pt x="16460" y="1493"/>
                  </a:cubicBezTo>
                  <a:cubicBezTo>
                    <a:pt x="16023" y="956"/>
                    <a:pt x="15151" y="554"/>
                    <a:pt x="14169" y="487"/>
                  </a:cubicBezTo>
                  <a:cubicBezTo>
                    <a:pt x="13187" y="420"/>
                    <a:pt x="12096" y="688"/>
                    <a:pt x="10242" y="1895"/>
                  </a:cubicBezTo>
                  <a:cubicBezTo>
                    <a:pt x="8387" y="3103"/>
                    <a:pt x="5769" y="5249"/>
                    <a:pt x="3914" y="7799"/>
                  </a:cubicBezTo>
                  <a:cubicBezTo>
                    <a:pt x="2060" y="10348"/>
                    <a:pt x="969" y="13299"/>
                    <a:pt x="423" y="15177"/>
                  </a:cubicBezTo>
                  <a:cubicBezTo>
                    <a:pt x="-122" y="17056"/>
                    <a:pt x="-122" y="17861"/>
                    <a:pt x="314" y="18531"/>
                  </a:cubicBezTo>
                  <a:cubicBezTo>
                    <a:pt x="751" y="19202"/>
                    <a:pt x="1623" y="19739"/>
                    <a:pt x="2605" y="20007"/>
                  </a:cubicBezTo>
                  <a:cubicBezTo>
                    <a:pt x="3587" y="20276"/>
                    <a:pt x="4678" y="20276"/>
                    <a:pt x="6751" y="19336"/>
                  </a:cubicBezTo>
                  <a:cubicBezTo>
                    <a:pt x="8823" y="18397"/>
                    <a:pt x="11878" y="16519"/>
                    <a:pt x="13951" y="13769"/>
                  </a:cubicBezTo>
                  <a:cubicBezTo>
                    <a:pt x="16023" y="11018"/>
                    <a:pt x="17114" y="7396"/>
                    <a:pt x="17551" y="5182"/>
                  </a:cubicBezTo>
                  <a:cubicBezTo>
                    <a:pt x="17987" y="2969"/>
                    <a:pt x="17769" y="2164"/>
                    <a:pt x="17223" y="1493"/>
                  </a:cubicBezTo>
                  <a:cubicBezTo>
                    <a:pt x="16678" y="822"/>
                    <a:pt x="15805" y="285"/>
                    <a:pt x="14714" y="84"/>
                  </a:cubicBezTo>
                  <a:cubicBezTo>
                    <a:pt x="13623" y="-117"/>
                    <a:pt x="12314" y="17"/>
                    <a:pt x="11005" y="755"/>
                  </a:cubicBezTo>
                  <a:cubicBezTo>
                    <a:pt x="9696" y="1493"/>
                    <a:pt x="8387" y="2835"/>
                    <a:pt x="7951" y="4981"/>
                  </a:cubicBezTo>
                  <a:cubicBezTo>
                    <a:pt x="7514" y="7128"/>
                    <a:pt x="7951" y="10079"/>
                    <a:pt x="10351" y="12964"/>
                  </a:cubicBezTo>
                  <a:cubicBezTo>
                    <a:pt x="12751" y="15848"/>
                    <a:pt x="17114" y="18666"/>
                    <a:pt x="21478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345734" y="159862"/>
              <a:ext cx="119531" cy="31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600" fill="norm" stroke="1" extrusionOk="0">
                  <a:moveTo>
                    <a:pt x="4469" y="0"/>
                  </a:moveTo>
                  <a:cubicBezTo>
                    <a:pt x="7821" y="1728"/>
                    <a:pt x="11172" y="3456"/>
                    <a:pt x="14152" y="5976"/>
                  </a:cubicBezTo>
                  <a:cubicBezTo>
                    <a:pt x="17131" y="8496"/>
                    <a:pt x="19738" y="11808"/>
                    <a:pt x="20669" y="14256"/>
                  </a:cubicBezTo>
                  <a:cubicBezTo>
                    <a:pt x="21600" y="16704"/>
                    <a:pt x="20855" y="18288"/>
                    <a:pt x="17131" y="19368"/>
                  </a:cubicBezTo>
                  <a:cubicBezTo>
                    <a:pt x="13407" y="20448"/>
                    <a:pt x="6703" y="210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-1" y="113127"/>
              <a:ext cx="129857" cy="33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344" fill="norm" stroke="1" extrusionOk="0">
                  <a:moveTo>
                    <a:pt x="13619" y="2944"/>
                  </a:moveTo>
                  <a:cubicBezTo>
                    <a:pt x="13957" y="1744"/>
                    <a:pt x="14295" y="544"/>
                    <a:pt x="13788" y="144"/>
                  </a:cubicBezTo>
                  <a:cubicBezTo>
                    <a:pt x="13282" y="-256"/>
                    <a:pt x="11932" y="144"/>
                    <a:pt x="9570" y="1744"/>
                  </a:cubicBezTo>
                  <a:cubicBezTo>
                    <a:pt x="7207" y="3344"/>
                    <a:pt x="3832" y="6144"/>
                    <a:pt x="1807" y="8811"/>
                  </a:cubicBezTo>
                  <a:cubicBezTo>
                    <a:pt x="-218" y="11477"/>
                    <a:pt x="-893" y="14011"/>
                    <a:pt x="1638" y="16077"/>
                  </a:cubicBezTo>
                  <a:cubicBezTo>
                    <a:pt x="4169" y="18144"/>
                    <a:pt x="9907" y="19744"/>
                    <a:pt x="13620" y="20544"/>
                  </a:cubicBezTo>
                  <a:cubicBezTo>
                    <a:pt x="17332" y="21344"/>
                    <a:pt x="19020" y="21344"/>
                    <a:pt x="20707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775600" y="0"/>
              <a:ext cx="173324" cy="46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09" fill="norm" stroke="1" extrusionOk="0">
                  <a:moveTo>
                    <a:pt x="11163" y="11194"/>
                  </a:moveTo>
                  <a:cubicBezTo>
                    <a:pt x="9601" y="12269"/>
                    <a:pt x="8040" y="13344"/>
                    <a:pt x="6608" y="14859"/>
                  </a:cubicBezTo>
                  <a:cubicBezTo>
                    <a:pt x="5177" y="16374"/>
                    <a:pt x="3876" y="18329"/>
                    <a:pt x="2835" y="19599"/>
                  </a:cubicBezTo>
                  <a:cubicBezTo>
                    <a:pt x="1794" y="20870"/>
                    <a:pt x="1013" y="21456"/>
                    <a:pt x="493" y="21505"/>
                  </a:cubicBezTo>
                  <a:cubicBezTo>
                    <a:pt x="-28" y="21554"/>
                    <a:pt x="-288" y="21065"/>
                    <a:pt x="493" y="19404"/>
                  </a:cubicBezTo>
                  <a:cubicBezTo>
                    <a:pt x="1273" y="17742"/>
                    <a:pt x="3095" y="14908"/>
                    <a:pt x="5567" y="11976"/>
                  </a:cubicBezTo>
                  <a:cubicBezTo>
                    <a:pt x="8040" y="9044"/>
                    <a:pt x="11163" y="6014"/>
                    <a:pt x="13114" y="4206"/>
                  </a:cubicBezTo>
                  <a:cubicBezTo>
                    <a:pt x="15066" y="2397"/>
                    <a:pt x="15847" y="1811"/>
                    <a:pt x="16758" y="1225"/>
                  </a:cubicBezTo>
                  <a:cubicBezTo>
                    <a:pt x="17669" y="638"/>
                    <a:pt x="18710" y="52"/>
                    <a:pt x="19360" y="3"/>
                  </a:cubicBezTo>
                  <a:cubicBezTo>
                    <a:pt x="20011" y="-46"/>
                    <a:pt x="20271" y="443"/>
                    <a:pt x="20401" y="2446"/>
                  </a:cubicBezTo>
                  <a:cubicBezTo>
                    <a:pt x="20531" y="4450"/>
                    <a:pt x="20531" y="7968"/>
                    <a:pt x="20531" y="10803"/>
                  </a:cubicBezTo>
                  <a:cubicBezTo>
                    <a:pt x="20531" y="13637"/>
                    <a:pt x="20531" y="15787"/>
                    <a:pt x="20661" y="17156"/>
                  </a:cubicBezTo>
                  <a:cubicBezTo>
                    <a:pt x="20792" y="18524"/>
                    <a:pt x="21052" y="19111"/>
                    <a:pt x="21182" y="19404"/>
                  </a:cubicBezTo>
                  <a:cubicBezTo>
                    <a:pt x="21312" y="19697"/>
                    <a:pt x="21312" y="19697"/>
                    <a:pt x="21312" y="19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796539" y="267802"/>
              <a:ext cx="139687" cy="4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025116" y="223356"/>
              <a:ext cx="158735" cy="19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2136"/>
                  </a:moveTo>
                  <a:cubicBezTo>
                    <a:pt x="2880" y="2848"/>
                    <a:pt x="5760" y="3560"/>
                    <a:pt x="7776" y="5222"/>
                  </a:cubicBezTo>
                  <a:cubicBezTo>
                    <a:pt x="9792" y="6884"/>
                    <a:pt x="10944" y="9494"/>
                    <a:pt x="11376" y="12224"/>
                  </a:cubicBezTo>
                  <a:cubicBezTo>
                    <a:pt x="11808" y="14954"/>
                    <a:pt x="11520" y="17802"/>
                    <a:pt x="10656" y="19464"/>
                  </a:cubicBezTo>
                  <a:cubicBezTo>
                    <a:pt x="9792" y="21125"/>
                    <a:pt x="8352" y="21600"/>
                    <a:pt x="7488" y="21244"/>
                  </a:cubicBezTo>
                  <a:cubicBezTo>
                    <a:pt x="6624" y="20888"/>
                    <a:pt x="6336" y="19701"/>
                    <a:pt x="6912" y="16734"/>
                  </a:cubicBezTo>
                  <a:cubicBezTo>
                    <a:pt x="7488" y="13767"/>
                    <a:pt x="8928" y="9020"/>
                    <a:pt x="11520" y="5934"/>
                  </a:cubicBezTo>
                  <a:cubicBezTo>
                    <a:pt x="14112" y="2848"/>
                    <a:pt x="17856" y="1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196798" y="212162"/>
              <a:ext cx="177534" cy="19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089" fill="norm" stroke="1" extrusionOk="0">
                  <a:moveTo>
                    <a:pt x="1477" y="6876"/>
                  </a:moveTo>
                  <a:cubicBezTo>
                    <a:pt x="2733" y="6876"/>
                    <a:pt x="3989" y="6876"/>
                    <a:pt x="5119" y="6524"/>
                  </a:cubicBezTo>
                  <a:cubicBezTo>
                    <a:pt x="6249" y="6172"/>
                    <a:pt x="7254" y="5468"/>
                    <a:pt x="8384" y="4176"/>
                  </a:cubicBezTo>
                  <a:cubicBezTo>
                    <a:pt x="9515" y="2885"/>
                    <a:pt x="10770" y="1007"/>
                    <a:pt x="10770" y="302"/>
                  </a:cubicBezTo>
                  <a:cubicBezTo>
                    <a:pt x="10770" y="-402"/>
                    <a:pt x="9515" y="68"/>
                    <a:pt x="7505" y="2298"/>
                  </a:cubicBezTo>
                  <a:cubicBezTo>
                    <a:pt x="5496" y="4528"/>
                    <a:pt x="2733" y="8520"/>
                    <a:pt x="1226" y="11572"/>
                  </a:cubicBezTo>
                  <a:cubicBezTo>
                    <a:pt x="-281" y="14624"/>
                    <a:pt x="-532" y="16737"/>
                    <a:pt x="1226" y="18381"/>
                  </a:cubicBezTo>
                  <a:cubicBezTo>
                    <a:pt x="2984" y="20024"/>
                    <a:pt x="6752" y="21198"/>
                    <a:pt x="10394" y="21081"/>
                  </a:cubicBezTo>
                  <a:cubicBezTo>
                    <a:pt x="14035" y="20963"/>
                    <a:pt x="17552" y="19555"/>
                    <a:pt x="21068" y="18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681996" y="1264652"/>
              <a:ext cx="374868" cy="25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3655" y="0"/>
                  </a:moveTo>
                  <a:cubicBezTo>
                    <a:pt x="3048" y="0"/>
                    <a:pt x="2441" y="0"/>
                    <a:pt x="1713" y="0"/>
                  </a:cubicBezTo>
                  <a:cubicBezTo>
                    <a:pt x="985" y="0"/>
                    <a:pt x="136" y="0"/>
                    <a:pt x="14" y="1800"/>
                  </a:cubicBezTo>
                  <a:cubicBezTo>
                    <a:pt x="-107" y="3600"/>
                    <a:pt x="500" y="7200"/>
                    <a:pt x="2927" y="9000"/>
                  </a:cubicBezTo>
                  <a:cubicBezTo>
                    <a:pt x="5354" y="10800"/>
                    <a:pt x="9601" y="10800"/>
                    <a:pt x="12999" y="12600"/>
                  </a:cubicBezTo>
                  <a:cubicBezTo>
                    <a:pt x="16396" y="14400"/>
                    <a:pt x="18945" y="18000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599708" y="1366241"/>
              <a:ext cx="368264" cy="3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9059"/>
                  </a:moveTo>
                  <a:cubicBezTo>
                    <a:pt x="3600" y="20329"/>
                    <a:pt x="7200" y="21600"/>
                    <a:pt x="10800" y="18424"/>
                  </a:cubicBezTo>
                  <a:cubicBezTo>
                    <a:pt x="14400" y="15247"/>
                    <a:pt x="18000" y="76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987020" y="1207507"/>
              <a:ext cx="126314" cy="234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0" y="0"/>
                  </a:moveTo>
                  <a:cubicBezTo>
                    <a:pt x="4249" y="0"/>
                    <a:pt x="8498" y="0"/>
                    <a:pt x="12570" y="778"/>
                  </a:cubicBezTo>
                  <a:cubicBezTo>
                    <a:pt x="16643" y="1557"/>
                    <a:pt x="20538" y="3114"/>
                    <a:pt x="21069" y="5546"/>
                  </a:cubicBezTo>
                  <a:cubicBezTo>
                    <a:pt x="21600" y="7978"/>
                    <a:pt x="18767" y="11286"/>
                    <a:pt x="15226" y="14108"/>
                  </a:cubicBezTo>
                  <a:cubicBezTo>
                    <a:pt x="11685" y="16930"/>
                    <a:pt x="7436" y="19265"/>
                    <a:pt x="31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789945" y="1101281"/>
              <a:ext cx="295516" cy="53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37" fill="norm" stroke="1" extrusionOk="0">
                  <a:moveTo>
                    <a:pt x="7143" y="4218"/>
                  </a:moveTo>
                  <a:cubicBezTo>
                    <a:pt x="6377" y="4218"/>
                    <a:pt x="5611" y="4218"/>
                    <a:pt x="4692" y="4218"/>
                  </a:cubicBezTo>
                  <a:cubicBezTo>
                    <a:pt x="3773" y="4218"/>
                    <a:pt x="2701" y="4218"/>
                    <a:pt x="2164" y="3924"/>
                  </a:cubicBezTo>
                  <a:cubicBezTo>
                    <a:pt x="1628" y="3630"/>
                    <a:pt x="1628" y="3042"/>
                    <a:pt x="2164" y="2411"/>
                  </a:cubicBezTo>
                  <a:cubicBezTo>
                    <a:pt x="2701" y="1781"/>
                    <a:pt x="3773" y="1109"/>
                    <a:pt x="4616" y="646"/>
                  </a:cubicBezTo>
                  <a:cubicBezTo>
                    <a:pt x="5458" y="184"/>
                    <a:pt x="6071" y="-68"/>
                    <a:pt x="6530" y="16"/>
                  </a:cubicBezTo>
                  <a:cubicBezTo>
                    <a:pt x="6990" y="100"/>
                    <a:pt x="7296" y="520"/>
                    <a:pt x="7373" y="1991"/>
                  </a:cubicBezTo>
                  <a:cubicBezTo>
                    <a:pt x="7450" y="3462"/>
                    <a:pt x="7296" y="5983"/>
                    <a:pt x="6913" y="7916"/>
                  </a:cubicBezTo>
                  <a:cubicBezTo>
                    <a:pt x="6530" y="9850"/>
                    <a:pt x="5918" y="11194"/>
                    <a:pt x="5305" y="12119"/>
                  </a:cubicBezTo>
                  <a:cubicBezTo>
                    <a:pt x="4692" y="13043"/>
                    <a:pt x="4079" y="13548"/>
                    <a:pt x="3160" y="13842"/>
                  </a:cubicBezTo>
                  <a:cubicBezTo>
                    <a:pt x="2241" y="14136"/>
                    <a:pt x="1016" y="14220"/>
                    <a:pt x="403" y="13884"/>
                  </a:cubicBezTo>
                  <a:cubicBezTo>
                    <a:pt x="-210" y="13548"/>
                    <a:pt x="-210" y="12791"/>
                    <a:pt x="1016" y="11572"/>
                  </a:cubicBezTo>
                  <a:cubicBezTo>
                    <a:pt x="2241" y="10354"/>
                    <a:pt x="4692" y="8673"/>
                    <a:pt x="7220" y="7118"/>
                  </a:cubicBezTo>
                  <a:cubicBezTo>
                    <a:pt x="9747" y="5563"/>
                    <a:pt x="12352" y="4134"/>
                    <a:pt x="13884" y="3252"/>
                  </a:cubicBezTo>
                  <a:cubicBezTo>
                    <a:pt x="15416" y="2369"/>
                    <a:pt x="15875" y="2033"/>
                    <a:pt x="15952" y="2075"/>
                  </a:cubicBezTo>
                  <a:cubicBezTo>
                    <a:pt x="16028" y="2117"/>
                    <a:pt x="15722" y="2537"/>
                    <a:pt x="14726" y="4050"/>
                  </a:cubicBezTo>
                  <a:cubicBezTo>
                    <a:pt x="13730" y="5563"/>
                    <a:pt x="12045" y="8169"/>
                    <a:pt x="10743" y="10816"/>
                  </a:cubicBezTo>
                  <a:cubicBezTo>
                    <a:pt x="9441" y="13464"/>
                    <a:pt x="8522" y="16153"/>
                    <a:pt x="8062" y="17750"/>
                  </a:cubicBezTo>
                  <a:cubicBezTo>
                    <a:pt x="7603" y="19347"/>
                    <a:pt x="7603" y="19851"/>
                    <a:pt x="7833" y="20313"/>
                  </a:cubicBezTo>
                  <a:cubicBezTo>
                    <a:pt x="8062" y="20776"/>
                    <a:pt x="8522" y="21196"/>
                    <a:pt x="9135" y="21364"/>
                  </a:cubicBezTo>
                  <a:cubicBezTo>
                    <a:pt x="9747" y="21532"/>
                    <a:pt x="10513" y="21448"/>
                    <a:pt x="11586" y="20734"/>
                  </a:cubicBezTo>
                  <a:cubicBezTo>
                    <a:pt x="12658" y="20019"/>
                    <a:pt x="14037" y="18674"/>
                    <a:pt x="14726" y="17582"/>
                  </a:cubicBezTo>
                  <a:cubicBezTo>
                    <a:pt x="15416" y="16489"/>
                    <a:pt x="15416" y="15649"/>
                    <a:pt x="15109" y="15018"/>
                  </a:cubicBezTo>
                  <a:cubicBezTo>
                    <a:pt x="14803" y="14388"/>
                    <a:pt x="14190" y="13968"/>
                    <a:pt x="14420" y="13716"/>
                  </a:cubicBezTo>
                  <a:cubicBezTo>
                    <a:pt x="14650" y="13464"/>
                    <a:pt x="15722" y="13379"/>
                    <a:pt x="17024" y="13127"/>
                  </a:cubicBezTo>
                  <a:cubicBezTo>
                    <a:pt x="18326" y="12875"/>
                    <a:pt x="19858" y="12455"/>
                    <a:pt x="21390" y="12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2" name="Drawing"/>
          <p:cNvGrpSpPr/>
          <p:nvPr/>
        </p:nvGrpSpPr>
        <p:grpSpPr>
          <a:xfrm>
            <a:off x="1270000" y="1321345"/>
            <a:ext cx="11512550" cy="4901656"/>
            <a:chOff x="0" y="0"/>
            <a:chExt cx="11512550" cy="4901654"/>
          </a:xfrm>
        </p:grpSpPr>
        <p:sp>
          <p:nvSpPr>
            <p:cNvPr id="1881" name="Line"/>
            <p:cNvSpPr/>
            <p:nvPr/>
          </p:nvSpPr>
          <p:spPr>
            <a:xfrm>
              <a:off x="1405858" y="70892"/>
              <a:ext cx="295942" cy="49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96" fill="norm" stroke="1" extrusionOk="0">
                  <a:moveTo>
                    <a:pt x="21418" y="1585"/>
                  </a:moveTo>
                  <a:cubicBezTo>
                    <a:pt x="20192" y="1034"/>
                    <a:pt x="18967" y="482"/>
                    <a:pt x="17895" y="207"/>
                  </a:cubicBezTo>
                  <a:cubicBezTo>
                    <a:pt x="16822" y="-69"/>
                    <a:pt x="15903" y="-69"/>
                    <a:pt x="14678" y="207"/>
                  </a:cubicBezTo>
                  <a:cubicBezTo>
                    <a:pt x="13452" y="482"/>
                    <a:pt x="11920" y="1034"/>
                    <a:pt x="10082" y="2275"/>
                  </a:cubicBezTo>
                  <a:cubicBezTo>
                    <a:pt x="8244" y="3516"/>
                    <a:pt x="6099" y="5446"/>
                    <a:pt x="4337" y="7560"/>
                  </a:cubicBezTo>
                  <a:cubicBezTo>
                    <a:pt x="2575" y="9674"/>
                    <a:pt x="1197" y="11972"/>
                    <a:pt x="507" y="13994"/>
                  </a:cubicBezTo>
                  <a:cubicBezTo>
                    <a:pt x="-182" y="16016"/>
                    <a:pt x="-182" y="17762"/>
                    <a:pt x="584" y="19003"/>
                  </a:cubicBezTo>
                  <a:cubicBezTo>
                    <a:pt x="1350" y="20244"/>
                    <a:pt x="2882" y="20980"/>
                    <a:pt x="5639" y="21255"/>
                  </a:cubicBezTo>
                  <a:cubicBezTo>
                    <a:pt x="8397" y="21531"/>
                    <a:pt x="12380" y="21347"/>
                    <a:pt x="16363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784907" y="107404"/>
              <a:ext cx="151843" cy="40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99" fill="norm" stroke="1" extrusionOk="0">
                  <a:moveTo>
                    <a:pt x="2621" y="0"/>
                  </a:moveTo>
                  <a:cubicBezTo>
                    <a:pt x="1721" y="1225"/>
                    <a:pt x="821" y="2449"/>
                    <a:pt x="521" y="5066"/>
                  </a:cubicBezTo>
                  <a:cubicBezTo>
                    <a:pt x="221" y="7682"/>
                    <a:pt x="521" y="11691"/>
                    <a:pt x="671" y="14307"/>
                  </a:cubicBezTo>
                  <a:cubicBezTo>
                    <a:pt x="821" y="16924"/>
                    <a:pt x="821" y="18148"/>
                    <a:pt x="671" y="19262"/>
                  </a:cubicBezTo>
                  <a:cubicBezTo>
                    <a:pt x="521" y="20375"/>
                    <a:pt x="221" y="21377"/>
                    <a:pt x="71" y="21489"/>
                  </a:cubicBezTo>
                  <a:cubicBezTo>
                    <a:pt x="-79" y="21600"/>
                    <a:pt x="-79" y="20821"/>
                    <a:pt x="971" y="19540"/>
                  </a:cubicBezTo>
                  <a:cubicBezTo>
                    <a:pt x="2021" y="18260"/>
                    <a:pt x="4121" y="16478"/>
                    <a:pt x="6521" y="15309"/>
                  </a:cubicBezTo>
                  <a:cubicBezTo>
                    <a:pt x="8921" y="14140"/>
                    <a:pt x="11621" y="13584"/>
                    <a:pt x="13721" y="13361"/>
                  </a:cubicBezTo>
                  <a:cubicBezTo>
                    <a:pt x="15821" y="13138"/>
                    <a:pt x="17321" y="13249"/>
                    <a:pt x="18221" y="13639"/>
                  </a:cubicBezTo>
                  <a:cubicBezTo>
                    <a:pt x="19121" y="14029"/>
                    <a:pt x="19421" y="14697"/>
                    <a:pt x="19871" y="15588"/>
                  </a:cubicBezTo>
                  <a:cubicBezTo>
                    <a:pt x="20321" y="16478"/>
                    <a:pt x="20921" y="17592"/>
                    <a:pt x="21521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2038350" y="310604"/>
              <a:ext cx="6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2019300" y="247104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2184400" y="361404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2525183" y="214855"/>
              <a:ext cx="122768" cy="26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1558"/>
                  </a:moveTo>
                  <a:cubicBezTo>
                    <a:pt x="20110" y="883"/>
                    <a:pt x="18621" y="208"/>
                    <a:pt x="15641" y="40"/>
                  </a:cubicBezTo>
                  <a:cubicBezTo>
                    <a:pt x="12662" y="-129"/>
                    <a:pt x="8193" y="208"/>
                    <a:pt x="5028" y="1643"/>
                  </a:cubicBezTo>
                  <a:cubicBezTo>
                    <a:pt x="1862" y="3077"/>
                    <a:pt x="0" y="5608"/>
                    <a:pt x="0" y="7634"/>
                  </a:cubicBezTo>
                  <a:cubicBezTo>
                    <a:pt x="0" y="9659"/>
                    <a:pt x="1862" y="11177"/>
                    <a:pt x="4469" y="12527"/>
                  </a:cubicBezTo>
                  <a:cubicBezTo>
                    <a:pt x="7076" y="13877"/>
                    <a:pt x="10428" y="15059"/>
                    <a:pt x="12848" y="15902"/>
                  </a:cubicBezTo>
                  <a:cubicBezTo>
                    <a:pt x="15269" y="16746"/>
                    <a:pt x="16759" y="17252"/>
                    <a:pt x="17317" y="18012"/>
                  </a:cubicBezTo>
                  <a:cubicBezTo>
                    <a:pt x="17876" y="18771"/>
                    <a:pt x="17503" y="19784"/>
                    <a:pt x="15828" y="20459"/>
                  </a:cubicBezTo>
                  <a:cubicBezTo>
                    <a:pt x="14152" y="21134"/>
                    <a:pt x="11172" y="21471"/>
                    <a:pt x="9124" y="21471"/>
                  </a:cubicBezTo>
                  <a:cubicBezTo>
                    <a:pt x="7076" y="21471"/>
                    <a:pt x="5959" y="21134"/>
                    <a:pt x="4841" y="20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2721738" y="245591"/>
              <a:ext cx="446912" cy="46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59" fill="norm" stroke="1" extrusionOk="0">
                  <a:moveTo>
                    <a:pt x="6535" y="2383"/>
                  </a:moveTo>
                  <a:cubicBezTo>
                    <a:pt x="5923" y="1612"/>
                    <a:pt x="5312" y="840"/>
                    <a:pt x="4701" y="406"/>
                  </a:cubicBezTo>
                  <a:cubicBezTo>
                    <a:pt x="4089" y="-28"/>
                    <a:pt x="3478" y="-124"/>
                    <a:pt x="2714" y="165"/>
                  </a:cubicBezTo>
                  <a:cubicBezTo>
                    <a:pt x="1950" y="455"/>
                    <a:pt x="1033" y="1130"/>
                    <a:pt x="523" y="1997"/>
                  </a:cubicBezTo>
                  <a:cubicBezTo>
                    <a:pt x="14" y="2865"/>
                    <a:pt x="-88" y="3926"/>
                    <a:pt x="65" y="4601"/>
                  </a:cubicBezTo>
                  <a:cubicBezTo>
                    <a:pt x="218" y="5276"/>
                    <a:pt x="625" y="5565"/>
                    <a:pt x="1338" y="5517"/>
                  </a:cubicBezTo>
                  <a:cubicBezTo>
                    <a:pt x="2052" y="5469"/>
                    <a:pt x="3070" y="5083"/>
                    <a:pt x="4038" y="4360"/>
                  </a:cubicBezTo>
                  <a:cubicBezTo>
                    <a:pt x="5006" y="3637"/>
                    <a:pt x="5923" y="2576"/>
                    <a:pt x="6280" y="2383"/>
                  </a:cubicBezTo>
                  <a:cubicBezTo>
                    <a:pt x="6637" y="2190"/>
                    <a:pt x="6433" y="2865"/>
                    <a:pt x="6076" y="4505"/>
                  </a:cubicBezTo>
                  <a:cubicBezTo>
                    <a:pt x="5720" y="6144"/>
                    <a:pt x="5210" y="8747"/>
                    <a:pt x="4701" y="11255"/>
                  </a:cubicBezTo>
                  <a:cubicBezTo>
                    <a:pt x="4191" y="13762"/>
                    <a:pt x="3682" y="16172"/>
                    <a:pt x="3325" y="17956"/>
                  </a:cubicBezTo>
                  <a:cubicBezTo>
                    <a:pt x="2969" y="19740"/>
                    <a:pt x="2765" y="20897"/>
                    <a:pt x="2969" y="21187"/>
                  </a:cubicBezTo>
                  <a:cubicBezTo>
                    <a:pt x="3172" y="21476"/>
                    <a:pt x="3784" y="20897"/>
                    <a:pt x="4752" y="19355"/>
                  </a:cubicBezTo>
                  <a:cubicBezTo>
                    <a:pt x="5720" y="17812"/>
                    <a:pt x="7044" y="15305"/>
                    <a:pt x="8267" y="12605"/>
                  </a:cubicBezTo>
                  <a:cubicBezTo>
                    <a:pt x="9489" y="9905"/>
                    <a:pt x="10610" y="7012"/>
                    <a:pt x="11272" y="5180"/>
                  </a:cubicBezTo>
                  <a:cubicBezTo>
                    <a:pt x="11935" y="3347"/>
                    <a:pt x="12138" y="2576"/>
                    <a:pt x="12037" y="2576"/>
                  </a:cubicBezTo>
                  <a:cubicBezTo>
                    <a:pt x="11935" y="2576"/>
                    <a:pt x="11527" y="3347"/>
                    <a:pt x="11221" y="4456"/>
                  </a:cubicBezTo>
                  <a:cubicBezTo>
                    <a:pt x="10916" y="5565"/>
                    <a:pt x="10712" y="7012"/>
                    <a:pt x="10610" y="7976"/>
                  </a:cubicBezTo>
                  <a:cubicBezTo>
                    <a:pt x="10508" y="8940"/>
                    <a:pt x="10508" y="9422"/>
                    <a:pt x="10763" y="9760"/>
                  </a:cubicBezTo>
                  <a:cubicBezTo>
                    <a:pt x="11018" y="10097"/>
                    <a:pt x="11527" y="10290"/>
                    <a:pt x="11986" y="10194"/>
                  </a:cubicBezTo>
                  <a:cubicBezTo>
                    <a:pt x="12444" y="10097"/>
                    <a:pt x="12852" y="9712"/>
                    <a:pt x="13361" y="8988"/>
                  </a:cubicBezTo>
                  <a:cubicBezTo>
                    <a:pt x="13870" y="8265"/>
                    <a:pt x="14482" y="7205"/>
                    <a:pt x="14889" y="6385"/>
                  </a:cubicBezTo>
                  <a:cubicBezTo>
                    <a:pt x="15297" y="5565"/>
                    <a:pt x="15501" y="4987"/>
                    <a:pt x="15603" y="4987"/>
                  </a:cubicBezTo>
                  <a:cubicBezTo>
                    <a:pt x="15704" y="4987"/>
                    <a:pt x="15704" y="5565"/>
                    <a:pt x="15704" y="6096"/>
                  </a:cubicBezTo>
                  <a:cubicBezTo>
                    <a:pt x="15704" y="6626"/>
                    <a:pt x="15704" y="7108"/>
                    <a:pt x="16163" y="7542"/>
                  </a:cubicBezTo>
                  <a:cubicBezTo>
                    <a:pt x="16621" y="7976"/>
                    <a:pt x="17538" y="8362"/>
                    <a:pt x="18506" y="8458"/>
                  </a:cubicBezTo>
                  <a:cubicBezTo>
                    <a:pt x="19474" y="8555"/>
                    <a:pt x="20493" y="8362"/>
                    <a:pt x="21512" y="8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3145366" y="311330"/>
              <a:ext cx="169334" cy="13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78" fill="norm" stroke="1" extrusionOk="0">
                  <a:moveTo>
                    <a:pt x="17550" y="1824"/>
                  </a:moveTo>
                  <a:cubicBezTo>
                    <a:pt x="14040" y="535"/>
                    <a:pt x="10530" y="-755"/>
                    <a:pt x="7695" y="535"/>
                  </a:cubicBezTo>
                  <a:cubicBezTo>
                    <a:pt x="4860" y="1824"/>
                    <a:pt x="2700" y="5693"/>
                    <a:pt x="1485" y="8594"/>
                  </a:cubicBezTo>
                  <a:cubicBezTo>
                    <a:pt x="270" y="11496"/>
                    <a:pt x="0" y="13430"/>
                    <a:pt x="0" y="15364"/>
                  </a:cubicBezTo>
                  <a:cubicBezTo>
                    <a:pt x="0" y="17299"/>
                    <a:pt x="270" y="19233"/>
                    <a:pt x="1080" y="20039"/>
                  </a:cubicBezTo>
                  <a:cubicBezTo>
                    <a:pt x="1890" y="20845"/>
                    <a:pt x="3240" y="20523"/>
                    <a:pt x="5400" y="19233"/>
                  </a:cubicBezTo>
                  <a:cubicBezTo>
                    <a:pt x="7560" y="17944"/>
                    <a:pt x="10530" y="15687"/>
                    <a:pt x="13365" y="15364"/>
                  </a:cubicBezTo>
                  <a:cubicBezTo>
                    <a:pt x="16200" y="15042"/>
                    <a:pt x="18900" y="16654"/>
                    <a:pt x="21600" y="18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3327400" y="304254"/>
              <a:ext cx="146050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3014"/>
                  </a:moveTo>
                  <a:cubicBezTo>
                    <a:pt x="313" y="1758"/>
                    <a:pt x="626" y="502"/>
                    <a:pt x="1409" y="251"/>
                  </a:cubicBezTo>
                  <a:cubicBezTo>
                    <a:pt x="2191" y="0"/>
                    <a:pt x="3443" y="753"/>
                    <a:pt x="5478" y="4019"/>
                  </a:cubicBezTo>
                  <a:cubicBezTo>
                    <a:pt x="7513" y="7284"/>
                    <a:pt x="10330" y="13060"/>
                    <a:pt x="11739" y="16577"/>
                  </a:cubicBezTo>
                  <a:cubicBezTo>
                    <a:pt x="13148" y="20093"/>
                    <a:pt x="13148" y="21349"/>
                    <a:pt x="12678" y="21474"/>
                  </a:cubicBezTo>
                  <a:cubicBezTo>
                    <a:pt x="12209" y="21600"/>
                    <a:pt x="11270" y="20595"/>
                    <a:pt x="11739" y="17581"/>
                  </a:cubicBezTo>
                  <a:cubicBezTo>
                    <a:pt x="12209" y="14567"/>
                    <a:pt x="14087" y="9544"/>
                    <a:pt x="15965" y="6279"/>
                  </a:cubicBezTo>
                  <a:cubicBezTo>
                    <a:pt x="17843" y="3014"/>
                    <a:pt x="19722" y="1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3488923" y="268092"/>
              <a:ext cx="175027" cy="21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112" fill="norm" stroke="1" extrusionOk="0">
                  <a:moveTo>
                    <a:pt x="5063" y="5366"/>
                  </a:moveTo>
                  <a:cubicBezTo>
                    <a:pt x="6349" y="5160"/>
                    <a:pt x="7634" y="4955"/>
                    <a:pt x="8792" y="3926"/>
                  </a:cubicBezTo>
                  <a:cubicBezTo>
                    <a:pt x="9949" y="2897"/>
                    <a:pt x="10977" y="1046"/>
                    <a:pt x="10720" y="326"/>
                  </a:cubicBezTo>
                  <a:cubicBezTo>
                    <a:pt x="10463" y="-394"/>
                    <a:pt x="8920" y="17"/>
                    <a:pt x="6863" y="2177"/>
                  </a:cubicBezTo>
                  <a:cubicBezTo>
                    <a:pt x="4806" y="4337"/>
                    <a:pt x="2234" y="8246"/>
                    <a:pt x="949" y="11435"/>
                  </a:cubicBezTo>
                  <a:cubicBezTo>
                    <a:pt x="-337" y="14623"/>
                    <a:pt x="-337" y="17092"/>
                    <a:pt x="1077" y="18737"/>
                  </a:cubicBezTo>
                  <a:cubicBezTo>
                    <a:pt x="2492" y="20383"/>
                    <a:pt x="5320" y="21206"/>
                    <a:pt x="8920" y="21103"/>
                  </a:cubicBezTo>
                  <a:cubicBezTo>
                    <a:pt x="12520" y="21000"/>
                    <a:pt x="16892" y="19972"/>
                    <a:pt x="21263" y="18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4274344" y="94704"/>
              <a:ext cx="126207" cy="382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23" fill="norm" stroke="1" extrusionOk="0">
                  <a:moveTo>
                    <a:pt x="10665" y="0"/>
                  </a:moveTo>
                  <a:cubicBezTo>
                    <a:pt x="7785" y="3798"/>
                    <a:pt x="4905" y="7596"/>
                    <a:pt x="3105" y="10681"/>
                  </a:cubicBezTo>
                  <a:cubicBezTo>
                    <a:pt x="1305" y="13767"/>
                    <a:pt x="585" y="16141"/>
                    <a:pt x="225" y="17802"/>
                  </a:cubicBezTo>
                  <a:cubicBezTo>
                    <a:pt x="-135" y="19464"/>
                    <a:pt x="-135" y="20413"/>
                    <a:pt x="765" y="20947"/>
                  </a:cubicBezTo>
                  <a:cubicBezTo>
                    <a:pt x="1665" y="21481"/>
                    <a:pt x="3465" y="21600"/>
                    <a:pt x="7065" y="21125"/>
                  </a:cubicBezTo>
                  <a:cubicBezTo>
                    <a:pt x="10665" y="20651"/>
                    <a:pt x="16065" y="19582"/>
                    <a:pt x="2146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4279900" y="291554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5429"/>
                    <a:pt x="7650" y="9257"/>
                    <a:pt x="11250" y="5657"/>
                  </a:cubicBezTo>
                  <a:cubicBezTo>
                    <a:pt x="14850" y="2057"/>
                    <a:pt x="1822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4460168" y="270551"/>
              <a:ext cx="168982" cy="20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170" fill="norm" stroke="1" extrusionOk="0">
                  <a:moveTo>
                    <a:pt x="2853" y="6218"/>
                  </a:moveTo>
                  <a:cubicBezTo>
                    <a:pt x="5751" y="5104"/>
                    <a:pt x="8649" y="3991"/>
                    <a:pt x="10361" y="2878"/>
                  </a:cubicBezTo>
                  <a:cubicBezTo>
                    <a:pt x="12073" y="1764"/>
                    <a:pt x="12600" y="651"/>
                    <a:pt x="12073" y="205"/>
                  </a:cubicBezTo>
                  <a:cubicBezTo>
                    <a:pt x="11546" y="-240"/>
                    <a:pt x="9966" y="-17"/>
                    <a:pt x="7858" y="1430"/>
                  </a:cubicBezTo>
                  <a:cubicBezTo>
                    <a:pt x="5751" y="2878"/>
                    <a:pt x="3117" y="5550"/>
                    <a:pt x="1536" y="8779"/>
                  </a:cubicBezTo>
                  <a:cubicBezTo>
                    <a:pt x="-44" y="12007"/>
                    <a:pt x="-571" y="15793"/>
                    <a:pt x="746" y="18131"/>
                  </a:cubicBezTo>
                  <a:cubicBezTo>
                    <a:pt x="2063" y="20469"/>
                    <a:pt x="5224" y="21360"/>
                    <a:pt x="8912" y="21137"/>
                  </a:cubicBezTo>
                  <a:cubicBezTo>
                    <a:pt x="12600" y="20915"/>
                    <a:pt x="16814" y="19579"/>
                    <a:pt x="21029" y="18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4662550" y="261250"/>
              <a:ext cx="88894" cy="22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204" fill="norm" stroke="1" extrusionOk="0">
                  <a:moveTo>
                    <a:pt x="15817" y="2890"/>
                  </a:moveTo>
                  <a:cubicBezTo>
                    <a:pt x="15326" y="1881"/>
                    <a:pt x="14835" y="871"/>
                    <a:pt x="13362" y="367"/>
                  </a:cubicBezTo>
                  <a:cubicBezTo>
                    <a:pt x="11890" y="-138"/>
                    <a:pt x="9435" y="-138"/>
                    <a:pt x="6981" y="468"/>
                  </a:cubicBezTo>
                  <a:cubicBezTo>
                    <a:pt x="4526" y="1073"/>
                    <a:pt x="2072" y="2284"/>
                    <a:pt x="844" y="3899"/>
                  </a:cubicBezTo>
                  <a:cubicBezTo>
                    <a:pt x="-383" y="5514"/>
                    <a:pt x="-383" y="7533"/>
                    <a:pt x="1581" y="9350"/>
                  </a:cubicBezTo>
                  <a:cubicBezTo>
                    <a:pt x="3544" y="11167"/>
                    <a:pt x="7472" y="12782"/>
                    <a:pt x="11153" y="14195"/>
                  </a:cubicBezTo>
                  <a:cubicBezTo>
                    <a:pt x="14835" y="15608"/>
                    <a:pt x="18272" y="16819"/>
                    <a:pt x="19744" y="17929"/>
                  </a:cubicBezTo>
                  <a:cubicBezTo>
                    <a:pt x="21217" y="19040"/>
                    <a:pt x="20726" y="20049"/>
                    <a:pt x="19008" y="20655"/>
                  </a:cubicBezTo>
                  <a:cubicBezTo>
                    <a:pt x="17290" y="21260"/>
                    <a:pt x="14344" y="21462"/>
                    <a:pt x="12626" y="20755"/>
                  </a:cubicBezTo>
                  <a:cubicBezTo>
                    <a:pt x="10908" y="20049"/>
                    <a:pt x="10417" y="18434"/>
                    <a:pt x="9926" y="16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4801779" y="37554"/>
              <a:ext cx="113121" cy="44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76" fill="norm" stroke="1" extrusionOk="0">
                  <a:moveTo>
                    <a:pt x="16577" y="0"/>
                  </a:moveTo>
                  <a:cubicBezTo>
                    <a:pt x="12577" y="3481"/>
                    <a:pt x="8577" y="6961"/>
                    <a:pt x="5777" y="10186"/>
                  </a:cubicBezTo>
                  <a:cubicBezTo>
                    <a:pt x="2977" y="13410"/>
                    <a:pt x="1377" y="16379"/>
                    <a:pt x="577" y="18171"/>
                  </a:cubicBezTo>
                  <a:cubicBezTo>
                    <a:pt x="-223" y="19962"/>
                    <a:pt x="-223" y="20576"/>
                    <a:pt x="777" y="20986"/>
                  </a:cubicBezTo>
                  <a:cubicBezTo>
                    <a:pt x="1777" y="21395"/>
                    <a:pt x="3777" y="21600"/>
                    <a:pt x="6777" y="21395"/>
                  </a:cubicBezTo>
                  <a:cubicBezTo>
                    <a:pt x="9777" y="21191"/>
                    <a:pt x="13777" y="20576"/>
                    <a:pt x="16377" y="19604"/>
                  </a:cubicBezTo>
                  <a:cubicBezTo>
                    <a:pt x="18977" y="18631"/>
                    <a:pt x="20177" y="17300"/>
                    <a:pt x="21377" y="15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4771939" y="253454"/>
              <a:ext cx="187412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2558" y="21600"/>
                  </a:moveTo>
                  <a:cubicBezTo>
                    <a:pt x="1344" y="19800"/>
                    <a:pt x="131" y="18000"/>
                    <a:pt x="9" y="15750"/>
                  </a:cubicBezTo>
                  <a:cubicBezTo>
                    <a:pt x="-112" y="13500"/>
                    <a:pt x="859" y="10800"/>
                    <a:pt x="4621" y="8100"/>
                  </a:cubicBezTo>
                  <a:cubicBezTo>
                    <a:pt x="8382" y="5400"/>
                    <a:pt x="14935" y="2700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5657849" y="79881"/>
              <a:ext cx="152401" cy="44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2840"/>
                  </a:moveTo>
                  <a:cubicBezTo>
                    <a:pt x="20700" y="2029"/>
                    <a:pt x="19800" y="1218"/>
                    <a:pt x="18000" y="660"/>
                  </a:cubicBezTo>
                  <a:cubicBezTo>
                    <a:pt x="16200" y="102"/>
                    <a:pt x="13500" y="-202"/>
                    <a:pt x="11250" y="153"/>
                  </a:cubicBezTo>
                  <a:cubicBezTo>
                    <a:pt x="9000" y="508"/>
                    <a:pt x="7200" y="1522"/>
                    <a:pt x="5400" y="3702"/>
                  </a:cubicBezTo>
                  <a:cubicBezTo>
                    <a:pt x="3600" y="5883"/>
                    <a:pt x="1800" y="9229"/>
                    <a:pt x="900" y="12373"/>
                  </a:cubicBezTo>
                  <a:cubicBezTo>
                    <a:pt x="0" y="15516"/>
                    <a:pt x="0" y="18457"/>
                    <a:pt x="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5581650" y="297904"/>
              <a:ext cx="463550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12678"/>
                  </a:moveTo>
                  <a:cubicBezTo>
                    <a:pt x="296" y="11504"/>
                    <a:pt x="592" y="10330"/>
                    <a:pt x="1874" y="9274"/>
                  </a:cubicBezTo>
                  <a:cubicBezTo>
                    <a:pt x="3156" y="8217"/>
                    <a:pt x="5425" y="7278"/>
                    <a:pt x="7052" y="6691"/>
                  </a:cubicBezTo>
                  <a:cubicBezTo>
                    <a:pt x="8679" y="6104"/>
                    <a:pt x="9666" y="5870"/>
                    <a:pt x="10405" y="5635"/>
                  </a:cubicBezTo>
                  <a:cubicBezTo>
                    <a:pt x="11145" y="5400"/>
                    <a:pt x="11638" y="5165"/>
                    <a:pt x="11638" y="4813"/>
                  </a:cubicBezTo>
                  <a:cubicBezTo>
                    <a:pt x="11638" y="4461"/>
                    <a:pt x="11145" y="3991"/>
                    <a:pt x="10356" y="4578"/>
                  </a:cubicBezTo>
                  <a:cubicBezTo>
                    <a:pt x="9567" y="5165"/>
                    <a:pt x="8482" y="6809"/>
                    <a:pt x="7890" y="8217"/>
                  </a:cubicBezTo>
                  <a:cubicBezTo>
                    <a:pt x="7299" y="9626"/>
                    <a:pt x="7200" y="10800"/>
                    <a:pt x="7200" y="11974"/>
                  </a:cubicBezTo>
                  <a:cubicBezTo>
                    <a:pt x="7200" y="13148"/>
                    <a:pt x="7299" y="14322"/>
                    <a:pt x="7545" y="15261"/>
                  </a:cubicBezTo>
                  <a:cubicBezTo>
                    <a:pt x="7792" y="16200"/>
                    <a:pt x="8186" y="16904"/>
                    <a:pt x="8679" y="17374"/>
                  </a:cubicBezTo>
                  <a:cubicBezTo>
                    <a:pt x="9173" y="17843"/>
                    <a:pt x="9764" y="18078"/>
                    <a:pt x="10504" y="16552"/>
                  </a:cubicBezTo>
                  <a:cubicBezTo>
                    <a:pt x="11244" y="15026"/>
                    <a:pt x="12132" y="11739"/>
                    <a:pt x="12625" y="9391"/>
                  </a:cubicBezTo>
                  <a:cubicBezTo>
                    <a:pt x="13118" y="7043"/>
                    <a:pt x="13216" y="5635"/>
                    <a:pt x="13315" y="4343"/>
                  </a:cubicBezTo>
                  <a:cubicBezTo>
                    <a:pt x="13414" y="3052"/>
                    <a:pt x="13512" y="1878"/>
                    <a:pt x="13808" y="1761"/>
                  </a:cubicBezTo>
                  <a:cubicBezTo>
                    <a:pt x="14104" y="1643"/>
                    <a:pt x="14597" y="2583"/>
                    <a:pt x="15337" y="5165"/>
                  </a:cubicBezTo>
                  <a:cubicBezTo>
                    <a:pt x="16077" y="7748"/>
                    <a:pt x="17063" y="11974"/>
                    <a:pt x="17556" y="14909"/>
                  </a:cubicBezTo>
                  <a:cubicBezTo>
                    <a:pt x="18049" y="17843"/>
                    <a:pt x="18049" y="19487"/>
                    <a:pt x="17803" y="20426"/>
                  </a:cubicBezTo>
                  <a:cubicBezTo>
                    <a:pt x="17556" y="21365"/>
                    <a:pt x="17063" y="21600"/>
                    <a:pt x="16767" y="21130"/>
                  </a:cubicBezTo>
                  <a:cubicBezTo>
                    <a:pt x="16471" y="20661"/>
                    <a:pt x="16373" y="19487"/>
                    <a:pt x="16668" y="16670"/>
                  </a:cubicBezTo>
                  <a:cubicBezTo>
                    <a:pt x="16964" y="13852"/>
                    <a:pt x="17655" y="9391"/>
                    <a:pt x="18542" y="6339"/>
                  </a:cubicBezTo>
                  <a:cubicBezTo>
                    <a:pt x="19430" y="3287"/>
                    <a:pt x="20515" y="16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6711950" y="323304"/>
              <a:ext cx="25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60"/>
                    <a:pt x="14400" y="11520"/>
                    <a:pt x="10800" y="15120"/>
                  </a:cubicBezTo>
                  <a:cubicBezTo>
                    <a:pt x="7200" y="18720"/>
                    <a:pt x="36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6750050" y="234404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6827409" y="285384"/>
              <a:ext cx="138542" cy="20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64" fill="norm" stroke="1" extrusionOk="0">
                  <a:moveTo>
                    <a:pt x="3748" y="2574"/>
                  </a:moveTo>
                  <a:cubicBezTo>
                    <a:pt x="3421" y="6678"/>
                    <a:pt x="3094" y="10782"/>
                    <a:pt x="2930" y="13374"/>
                  </a:cubicBezTo>
                  <a:cubicBezTo>
                    <a:pt x="2766" y="15966"/>
                    <a:pt x="2766" y="17046"/>
                    <a:pt x="2276" y="18342"/>
                  </a:cubicBezTo>
                  <a:cubicBezTo>
                    <a:pt x="1785" y="19638"/>
                    <a:pt x="803" y="21150"/>
                    <a:pt x="312" y="21258"/>
                  </a:cubicBezTo>
                  <a:cubicBezTo>
                    <a:pt x="-179" y="21366"/>
                    <a:pt x="-179" y="20070"/>
                    <a:pt x="966" y="16722"/>
                  </a:cubicBezTo>
                  <a:cubicBezTo>
                    <a:pt x="2112" y="13374"/>
                    <a:pt x="4403" y="7974"/>
                    <a:pt x="6203" y="4734"/>
                  </a:cubicBezTo>
                  <a:cubicBezTo>
                    <a:pt x="8003" y="1494"/>
                    <a:pt x="9312" y="414"/>
                    <a:pt x="11439" y="90"/>
                  </a:cubicBezTo>
                  <a:cubicBezTo>
                    <a:pt x="13566" y="-234"/>
                    <a:pt x="16512" y="198"/>
                    <a:pt x="18312" y="3438"/>
                  </a:cubicBezTo>
                  <a:cubicBezTo>
                    <a:pt x="20112" y="6678"/>
                    <a:pt x="20766" y="12726"/>
                    <a:pt x="21421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7069287" y="61381"/>
              <a:ext cx="178180" cy="420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150" fill="norm" stroke="1" extrusionOk="0">
                  <a:moveTo>
                    <a:pt x="14276" y="14763"/>
                  </a:moveTo>
                  <a:cubicBezTo>
                    <a:pt x="14530" y="14018"/>
                    <a:pt x="14784" y="13273"/>
                    <a:pt x="14149" y="12794"/>
                  </a:cubicBezTo>
                  <a:cubicBezTo>
                    <a:pt x="13513" y="12316"/>
                    <a:pt x="11989" y="12103"/>
                    <a:pt x="10591" y="12050"/>
                  </a:cubicBezTo>
                  <a:cubicBezTo>
                    <a:pt x="9193" y="11996"/>
                    <a:pt x="7923" y="12103"/>
                    <a:pt x="6144" y="13273"/>
                  </a:cubicBezTo>
                  <a:cubicBezTo>
                    <a:pt x="4365" y="14444"/>
                    <a:pt x="2078" y="16678"/>
                    <a:pt x="935" y="18168"/>
                  </a:cubicBezTo>
                  <a:cubicBezTo>
                    <a:pt x="-209" y="19658"/>
                    <a:pt x="-209" y="20402"/>
                    <a:pt x="426" y="20828"/>
                  </a:cubicBezTo>
                  <a:cubicBezTo>
                    <a:pt x="1062" y="21254"/>
                    <a:pt x="2332" y="21360"/>
                    <a:pt x="4365" y="20509"/>
                  </a:cubicBezTo>
                  <a:cubicBezTo>
                    <a:pt x="6398" y="19658"/>
                    <a:pt x="9193" y="17849"/>
                    <a:pt x="11735" y="15135"/>
                  </a:cubicBezTo>
                  <a:cubicBezTo>
                    <a:pt x="14276" y="12422"/>
                    <a:pt x="16563" y="8804"/>
                    <a:pt x="17960" y="6623"/>
                  </a:cubicBezTo>
                  <a:cubicBezTo>
                    <a:pt x="19358" y="4442"/>
                    <a:pt x="19866" y="3697"/>
                    <a:pt x="20375" y="2686"/>
                  </a:cubicBezTo>
                  <a:cubicBezTo>
                    <a:pt x="20883" y="1675"/>
                    <a:pt x="21391" y="398"/>
                    <a:pt x="21391" y="79"/>
                  </a:cubicBezTo>
                  <a:cubicBezTo>
                    <a:pt x="21391" y="-240"/>
                    <a:pt x="20883" y="398"/>
                    <a:pt x="19739" y="2154"/>
                  </a:cubicBezTo>
                  <a:cubicBezTo>
                    <a:pt x="18596" y="3910"/>
                    <a:pt x="16817" y="6783"/>
                    <a:pt x="15800" y="9177"/>
                  </a:cubicBezTo>
                  <a:cubicBezTo>
                    <a:pt x="14784" y="11571"/>
                    <a:pt x="14530" y="13486"/>
                    <a:pt x="14403" y="14710"/>
                  </a:cubicBezTo>
                  <a:cubicBezTo>
                    <a:pt x="14276" y="15933"/>
                    <a:pt x="14276" y="16465"/>
                    <a:pt x="14911" y="16944"/>
                  </a:cubicBezTo>
                  <a:cubicBezTo>
                    <a:pt x="15546" y="17423"/>
                    <a:pt x="16817" y="17849"/>
                    <a:pt x="17960" y="17902"/>
                  </a:cubicBezTo>
                  <a:cubicBezTo>
                    <a:pt x="19104" y="17955"/>
                    <a:pt x="20120" y="17636"/>
                    <a:pt x="21137" y="17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7249603" y="268619"/>
              <a:ext cx="141797" cy="21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027" fill="norm" stroke="1" extrusionOk="0">
                  <a:moveTo>
                    <a:pt x="1249" y="8564"/>
                  </a:moveTo>
                  <a:cubicBezTo>
                    <a:pt x="4380" y="7935"/>
                    <a:pt x="7510" y="7306"/>
                    <a:pt x="9545" y="6572"/>
                  </a:cubicBezTo>
                  <a:cubicBezTo>
                    <a:pt x="11580" y="5838"/>
                    <a:pt x="12519" y="4999"/>
                    <a:pt x="13145" y="3845"/>
                  </a:cubicBezTo>
                  <a:cubicBezTo>
                    <a:pt x="13771" y="2692"/>
                    <a:pt x="14084" y="1224"/>
                    <a:pt x="13458" y="490"/>
                  </a:cubicBezTo>
                  <a:cubicBezTo>
                    <a:pt x="12832" y="-244"/>
                    <a:pt x="11267" y="-244"/>
                    <a:pt x="9075" y="1119"/>
                  </a:cubicBezTo>
                  <a:cubicBezTo>
                    <a:pt x="6884" y="2482"/>
                    <a:pt x="4067" y="5208"/>
                    <a:pt x="2188" y="8459"/>
                  </a:cubicBezTo>
                  <a:cubicBezTo>
                    <a:pt x="310" y="11709"/>
                    <a:pt x="-629" y="15484"/>
                    <a:pt x="467" y="17896"/>
                  </a:cubicBezTo>
                  <a:cubicBezTo>
                    <a:pt x="1562" y="20307"/>
                    <a:pt x="4693" y="21356"/>
                    <a:pt x="8449" y="20937"/>
                  </a:cubicBezTo>
                  <a:cubicBezTo>
                    <a:pt x="12206" y="20517"/>
                    <a:pt x="16588" y="18630"/>
                    <a:pt x="20971" y="16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7337136" y="228924"/>
              <a:ext cx="172406" cy="49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297" fill="norm" stroke="1" extrusionOk="0">
                  <a:moveTo>
                    <a:pt x="8906" y="7102"/>
                  </a:moveTo>
                  <a:cubicBezTo>
                    <a:pt x="7106" y="8749"/>
                    <a:pt x="5306" y="10396"/>
                    <a:pt x="3892" y="12181"/>
                  </a:cubicBezTo>
                  <a:cubicBezTo>
                    <a:pt x="2477" y="13966"/>
                    <a:pt x="1449" y="15888"/>
                    <a:pt x="935" y="17078"/>
                  </a:cubicBezTo>
                  <a:cubicBezTo>
                    <a:pt x="420" y="18268"/>
                    <a:pt x="420" y="18725"/>
                    <a:pt x="292" y="19412"/>
                  </a:cubicBezTo>
                  <a:cubicBezTo>
                    <a:pt x="163" y="20098"/>
                    <a:pt x="-94" y="21013"/>
                    <a:pt x="35" y="21242"/>
                  </a:cubicBezTo>
                  <a:cubicBezTo>
                    <a:pt x="163" y="21471"/>
                    <a:pt x="677" y="21013"/>
                    <a:pt x="1835" y="19229"/>
                  </a:cubicBezTo>
                  <a:cubicBezTo>
                    <a:pt x="2992" y="17444"/>
                    <a:pt x="4792" y="14332"/>
                    <a:pt x="6463" y="11266"/>
                  </a:cubicBezTo>
                  <a:cubicBezTo>
                    <a:pt x="8135" y="8200"/>
                    <a:pt x="9677" y="5179"/>
                    <a:pt x="10835" y="3349"/>
                  </a:cubicBezTo>
                  <a:cubicBezTo>
                    <a:pt x="11992" y="1518"/>
                    <a:pt x="12763" y="878"/>
                    <a:pt x="13792" y="466"/>
                  </a:cubicBezTo>
                  <a:cubicBezTo>
                    <a:pt x="14820" y="54"/>
                    <a:pt x="16106" y="-129"/>
                    <a:pt x="17263" y="100"/>
                  </a:cubicBezTo>
                  <a:cubicBezTo>
                    <a:pt x="18420" y="329"/>
                    <a:pt x="19449" y="969"/>
                    <a:pt x="20220" y="2113"/>
                  </a:cubicBezTo>
                  <a:cubicBezTo>
                    <a:pt x="20992" y="3257"/>
                    <a:pt x="21506" y="4905"/>
                    <a:pt x="19835" y="6278"/>
                  </a:cubicBezTo>
                  <a:cubicBezTo>
                    <a:pt x="18163" y="7651"/>
                    <a:pt x="14306" y="8749"/>
                    <a:pt x="11220" y="9207"/>
                  </a:cubicBezTo>
                  <a:cubicBezTo>
                    <a:pt x="8135" y="9664"/>
                    <a:pt x="5820" y="9481"/>
                    <a:pt x="3506" y="9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7533191" y="225537"/>
              <a:ext cx="277309" cy="23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947" fill="norm" stroke="1" extrusionOk="0">
                  <a:moveTo>
                    <a:pt x="3765" y="9976"/>
                  </a:moveTo>
                  <a:cubicBezTo>
                    <a:pt x="4911" y="7682"/>
                    <a:pt x="6056" y="5388"/>
                    <a:pt x="6629" y="3764"/>
                  </a:cubicBezTo>
                  <a:cubicBezTo>
                    <a:pt x="7202" y="2139"/>
                    <a:pt x="7202" y="1183"/>
                    <a:pt x="6793" y="610"/>
                  </a:cubicBezTo>
                  <a:cubicBezTo>
                    <a:pt x="6383" y="36"/>
                    <a:pt x="5565" y="-155"/>
                    <a:pt x="4911" y="132"/>
                  </a:cubicBezTo>
                  <a:cubicBezTo>
                    <a:pt x="4256" y="418"/>
                    <a:pt x="3765" y="1183"/>
                    <a:pt x="2947" y="4146"/>
                  </a:cubicBezTo>
                  <a:cubicBezTo>
                    <a:pt x="2129" y="7109"/>
                    <a:pt x="983" y="12270"/>
                    <a:pt x="411" y="15328"/>
                  </a:cubicBezTo>
                  <a:cubicBezTo>
                    <a:pt x="-162" y="18387"/>
                    <a:pt x="-162" y="19342"/>
                    <a:pt x="574" y="20107"/>
                  </a:cubicBezTo>
                  <a:cubicBezTo>
                    <a:pt x="1311" y="20872"/>
                    <a:pt x="2783" y="21445"/>
                    <a:pt x="4665" y="20298"/>
                  </a:cubicBezTo>
                  <a:cubicBezTo>
                    <a:pt x="6547" y="19151"/>
                    <a:pt x="8838" y="16284"/>
                    <a:pt x="10147" y="14372"/>
                  </a:cubicBezTo>
                  <a:cubicBezTo>
                    <a:pt x="11456" y="12461"/>
                    <a:pt x="11783" y="11505"/>
                    <a:pt x="12029" y="10358"/>
                  </a:cubicBezTo>
                  <a:cubicBezTo>
                    <a:pt x="12274" y="9211"/>
                    <a:pt x="12438" y="7873"/>
                    <a:pt x="12274" y="7969"/>
                  </a:cubicBezTo>
                  <a:cubicBezTo>
                    <a:pt x="12111" y="8064"/>
                    <a:pt x="11620" y="9594"/>
                    <a:pt x="11211" y="11314"/>
                  </a:cubicBezTo>
                  <a:cubicBezTo>
                    <a:pt x="10802" y="13034"/>
                    <a:pt x="10474" y="14946"/>
                    <a:pt x="10147" y="16475"/>
                  </a:cubicBezTo>
                  <a:cubicBezTo>
                    <a:pt x="9820" y="18004"/>
                    <a:pt x="9493" y="19151"/>
                    <a:pt x="9411" y="19247"/>
                  </a:cubicBezTo>
                  <a:cubicBezTo>
                    <a:pt x="9329" y="19342"/>
                    <a:pt x="9493" y="18387"/>
                    <a:pt x="10638" y="15615"/>
                  </a:cubicBezTo>
                  <a:cubicBezTo>
                    <a:pt x="11783" y="12843"/>
                    <a:pt x="13911" y="8256"/>
                    <a:pt x="15302" y="5675"/>
                  </a:cubicBezTo>
                  <a:cubicBezTo>
                    <a:pt x="16693" y="3095"/>
                    <a:pt x="17347" y="2521"/>
                    <a:pt x="18002" y="2521"/>
                  </a:cubicBezTo>
                  <a:cubicBezTo>
                    <a:pt x="18656" y="2521"/>
                    <a:pt x="19311" y="3095"/>
                    <a:pt x="19720" y="5102"/>
                  </a:cubicBezTo>
                  <a:cubicBezTo>
                    <a:pt x="20129" y="7109"/>
                    <a:pt x="20293" y="10549"/>
                    <a:pt x="20293" y="13034"/>
                  </a:cubicBezTo>
                  <a:cubicBezTo>
                    <a:pt x="20293" y="15519"/>
                    <a:pt x="20129" y="17049"/>
                    <a:pt x="20293" y="17909"/>
                  </a:cubicBezTo>
                  <a:cubicBezTo>
                    <a:pt x="20456" y="18769"/>
                    <a:pt x="20947" y="18960"/>
                    <a:pt x="21438" y="19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7839762" y="0"/>
              <a:ext cx="225670" cy="45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65" fill="norm" stroke="1" extrusionOk="0">
                  <a:moveTo>
                    <a:pt x="9151" y="15948"/>
                  </a:moveTo>
                  <a:cubicBezTo>
                    <a:pt x="9745" y="15547"/>
                    <a:pt x="10340" y="15145"/>
                    <a:pt x="10736" y="14642"/>
                  </a:cubicBezTo>
                  <a:cubicBezTo>
                    <a:pt x="11132" y="14140"/>
                    <a:pt x="11331" y="13537"/>
                    <a:pt x="10835" y="13186"/>
                  </a:cubicBezTo>
                  <a:cubicBezTo>
                    <a:pt x="10340" y="12834"/>
                    <a:pt x="9151" y="12734"/>
                    <a:pt x="7565" y="13336"/>
                  </a:cubicBezTo>
                  <a:cubicBezTo>
                    <a:pt x="5980" y="13939"/>
                    <a:pt x="3998" y="15245"/>
                    <a:pt x="2611" y="16501"/>
                  </a:cubicBezTo>
                  <a:cubicBezTo>
                    <a:pt x="1224" y="17757"/>
                    <a:pt x="431" y="18962"/>
                    <a:pt x="134" y="19816"/>
                  </a:cubicBezTo>
                  <a:cubicBezTo>
                    <a:pt x="-163" y="20670"/>
                    <a:pt x="35" y="21173"/>
                    <a:pt x="729" y="21323"/>
                  </a:cubicBezTo>
                  <a:cubicBezTo>
                    <a:pt x="1422" y="21474"/>
                    <a:pt x="2611" y="21273"/>
                    <a:pt x="4989" y="19917"/>
                  </a:cubicBezTo>
                  <a:cubicBezTo>
                    <a:pt x="7367" y="18561"/>
                    <a:pt x="10934" y="16049"/>
                    <a:pt x="13907" y="13135"/>
                  </a:cubicBezTo>
                  <a:cubicBezTo>
                    <a:pt x="16879" y="10222"/>
                    <a:pt x="19257" y="6907"/>
                    <a:pt x="20347" y="4696"/>
                  </a:cubicBezTo>
                  <a:cubicBezTo>
                    <a:pt x="21437" y="2486"/>
                    <a:pt x="21239" y="1381"/>
                    <a:pt x="20644" y="728"/>
                  </a:cubicBezTo>
                  <a:cubicBezTo>
                    <a:pt x="20050" y="75"/>
                    <a:pt x="19059" y="-126"/>
                    <a:pt x="18266" y="75"/>
                  </a:cubicBezTo>
                  <a:cubicBezTo>
                    <a:pt x="17474" y="276"/>
                    <a:pt x="16879" y="879"/>
                    <a:pt x="15591" y="2838"/>
                  </a:cubicBezTo>
                  <a:cubicBezTo>
                    <a:pt x="14303" y="4797"/>
                    <a:pt x="12321" y="8112"/>
                    <a:pt x="11331" y="10574"/>
                  </a:cubicBezTo>
                  <a:cubicBezTo>
                    <a:pt x="10340" y="13035"/>
                    <a:pt x="10340" y="14642"/>
                    <a:pt x="10538" y="15697"/>
                  </a:cubicBezTo>
                  <a:cubicBezTo>
                    <a:pt x="10736" y="16752"/>
                    <a:pt x="11132" y="17254"/>
                    <a:pt x="11925" y="17556"/>
                  </a:cubicBezTo>
                  <a:cubicBezTo>
                    <a:pt x="12718" y="17857"/>
                    <a:pt x="13907" y="17958"/>
                    <a:pt x="15096" y="18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8048905" y="238853"/>
              <a:ext cx="214892" cy="23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95" fill="norm" stroke="1" extrusionOk="0">
                  <a:moveTo>
                    <a:pt x="2174" y="7116"/>
                  </a:moveTo>
                  <a:cubicBezTo>
                    <a:pt x="4481" y="5573"/>
                    <a:pt x="6787" y="4030"/>
                    <a:pt x="8046" y="2776"/>
                  </a:cubicBezTo>
                  <a:cubicBezTo>
                    <a:pt x="9304" y="1523"/>
                    <a:pt x="9514" y="558"/>
                    <a:pt x="9094" y="173"/>
                  </a:cubicBezTo>
                  <a:cubicBezTo>
                    <a:pt x="8675" y="-213"/>
                    <a:pt x="7626" y="-20"/>
                    <a:pt x="6263" y="1426"/>
                  </a:cubicBezTo>
                  <a:cubicBezTo>
                    <a:pt x="4900" y="2873"/>
                    <a:pt x="3222" y="5573"/>
                    <a:pt x="2069" y="8273"/>
                  </a:cubicBezTo>
                  <a:cubicBezTo>
                    <a:pt x="916" y="10973"/>
                    <a:pt x="286" y="13673"/>
                    <a:pt x="77" y="15505"/>
                  </a:cubicBezTo>
                  <a:cubicBezTo>
                    <a:pt x="-133" y="17337"/>
                    <a:pt x="77" y="18301"/>
                    <a:pt x="811" y="18880"/>
                  </a:cubicBezTo>
                  <a:cubicBezTo>
                    <a:pt x="1545" y="19458"/>
                    <a:pt x="2803" y="19651"/>
                    <a:pt x="5110" y="18108"/>
                  </a:cubicBezTo>
                  <a:cubicBezTo>
                    <a:pt x="7417" y="16566"/>
                    <a:pt x="10772" y="13287"/>
                    <a:pt x="12869" y="10876"/>
                  </a:cubicBezTo>
                  <a:cubicBezTo>
                    <a:pt x="14966" y="8466"/>
                    <a:pt x="15805" y="6923"/>
                    <a:pt x="15910" y="6633"/>
                  </a:cubicBezTo>
                  <a:cubicBezTo>
                    <a:pt x="16015" y="6344"/>
                    <a:pt x="15385" y="7308"/>
                    <a:pt x="14337" y="9623"/>
                  </a:cubicBezTo>
                  <a:cubicBezTo>
                    <a:pt x="13288" y="11937"/>
                    <a:pt x="11820" y="15601"/>
                    <a:pt x="11086" y="17916"/>
                  </a:cubicBezTo>
                  <a:cubicBezTo>
                    <a:pt x="10352" y="20230"/>
                    <a:pt x="10352" y="21194"/>
                    <a:pt x="10562" y="21098"/>
                  </a:cubicBezTo>
                  <a:cubicBezTo>
                    <a:pt x="10772" y="21001"/>
                    <a:pt x="11191" y="19844"/>
                    <a:pt x="12135" y="17433"/>
                  </a:cubicBezTo>
                  <a:cubicBezTo>
                    <a:pt x="13079" y="15023"/>
                    <a:pt x="14547" y="11358"/>
                    <a:pt x="15700" y="9237"/>
                  </a:cubicBezTo>
                  <a:cubicBezTo>
                    <a:pt x="16853" y="7116"/>
                    <a:pt x="17692" y="6537"/>
                    <a:pt x="18741" y="6441"/>
                  </a:cubicBezTo>
                  <a:cubicBezTo>
                    <a:pt x="19789" y="6344"/>
                    <a:pt x="21048" y="6730"/>
                    <a:pt x="21257" y="8658"/>
                  </a:cubicBezTo>
                  <a:cubicBezTo>
                    <a:pt x="21467" y="10587"/>
                    <a:pt x="20628" y="14058"/>
                    <a:pt x="19894" y="16469"/>
                  </a:cubicBezTo>
                  <a:cubicBezTo>
                    <a:pt x="19160" y="18880"/>
                    <a:pt x="18531" y="20230"/>
                    <a:pt x="18741" y="20808"/>
                  </a:cubicBezTo>
                  <a:cubicBezTo>
                    <a:pt x="18950" y="21387"/>
                    <a:pt x="19999" y="21194"/>
                    <a:pt x="21048" y="21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8329989" y="277443"/>
              <a:ext cx="344112" cy="19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127" fill="norm" stroke="1" extrusionOk="0">
                  <a:moveTo>
                    <a:pt x="8026" y="150"/>
                  </a:moveTo>
                  <a:cubicBezTo>
                    <a:pt x="7364" y="-75"/>
                    <a:pt x="6701" y="-300"/>
                    <a:pt x="5442" y="1500"/>
                  </a:cubicBezTo>
                  <a:cubicBezTo>
                    <a:pt x="4183" y="3300"/>
                    <a:pt x="2328" y="7125"/>
                    <a:pt x="1268" y="10388"/>
                  </a:cubicBezTo>
                  <a:cubicBezTo>
                    <a:pt x="208" y="13650"/>
                    <a:pt x="-57" y="16350"/>
                    <a:pt x="9" y="18150"/>
                  </a:cubicBezTo>
                  <a:cubicBezTo>
                    <a:pt x="76" y="19950"/>
                    <a:pt x="473" y="20850"/>
                    <a:pt x="1997" y="21075"/>
                  </a:cubicBezTo>
                  <a:cubicBezTo>
                    <a:pt x="3521" y="21300"/>
                    <a:pt x="6171" y="20850"/>
                    <a:pt x="8556" y="18712"/>
                  </a:cubicBezTo>
                  <a:cubicBezTo>
                    <a:pt x="10942" y="16575"/>
                    <a:pt x="13062" y="12750"/>
                    <a:pt x="14321" y="10275"/>
                  </a:cubicBezTo>
                  <a:cubicBezTo>
                    <a:pt x="15580" y="7800"/>
                    <a:pt x="15977" y="6675"/>
                    <a:pt x="16176" y="5550"/>
                  </a:cubicBezTo>
                  <a:cubicBezTo>
                    <a:pt x="16375" y="4425"/>
                    <a:pt x="16375" y="3300"/>
                    <a:pt x="15977" y="2737"/>
                  </a:cubicBezTo>
                  <a:cubicBezTo>
                    <a:pt x="15580" y="2175"/>
                    <a:pt x="14785" y="2175"/>
                    <a:pt x="13791" y="3412"/>
                  </a:cubicBezTo>
                  <a:cubicBezTo>
                    <a:pt x="12797" y="4650"/>
                    <a:pt x="11604" y="7125"/>
                    <a:pt x="10942" y="8925"/>
                  </a:cubicBezTo>
                  <a:cubicBezTo>
                    <a:pt x="10279" y="10725"/>
                    <a:pt x="10147" y="11850"/>
                    <a:pt x="10080" y="12975"/>
                  </a:cubicBezTo>
                  <a:cubicBezTo>
                    <a:pt x="10014" y="14100"/>
                    <a:pt x="10014" y="15225"/>
                    <a:pt x="11604" y="16350"/>
                  </a:cubicBezTo>
                  <a:cubicBezTo>
                    <a:pt x="13195" y="17475"/>
                    <a:pt x="16375" y="18600"/>
                    <a:pt x="18296" y="19163"/>
                  </a:cubicBezTo>
                  <a:cubicBezTo>
                    <a:pt x="20218" y="19725"/>
                    <a:pt x="20880" y="19725"/>
                    <a:pt x="21543" y="19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339850" y="577304"/>
              <a:ext cx="68770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" y="21600"/>
                    <a:pt x="359" y="21600"/>
                    <a:pt x="568" y="21411"/>
                  </a:cubicBezTo>
                  <a:cubicBezTo>
                    <a:pt x="778" y="21221"/>
                    <a:pt x="1017" y="20842"/>
                    <a:pt x="1260" y="20463"/>
                  </a:cubicBezTo>
                  <a:cubicBezTo>
                    <a:pt x="1502" y="20084"/>
                    <a:pt x="1748" y="19705"/>
                    <a:pt x="1998" y="19326"/>
                  </a:cubicBezTo>
                  <a:cubicBezTo>
                    <a:pt x="2247" y="18947"/>
                    <a:pt x="2500" y="18568"/>
                    <a:pt x="2749" y="18095"/>
                  </a:cubicBezTo>
                  <a:cubicBezTo>
                    <a:pt x="2998" y="17621"/>
                    <a:pt x="3244" y="17053"/>
                    <a:pt x="3497" y="16579"/>
                  </a:cubicBezTo>
                  <a:cubicBezTo>
                    <a:pt x="3750" y="16105"/>
                    <a:pt x="4009" y="15726"/>
                    <a:pt x="4278" y="15158"/>
                  </a:cubicBezTo>
                  <a:cubicBezTo>
                    <a:pt x="4547" y="14589"/>
                    <a:pt x="4827" y="13832"/>
                    <a:pt x="5086" y="13263"/>
                  </a:cubicBezTo>
                  <a:cubicBezTo>
                    <a:pt x="5345" y="12695"/>
                    <a:pt x="5584" y="12316"/>
                    <a:pt x="5820" y="11937"/>
                  </a:cubicBezTo>
                  <a:cubicBezTo>
                    <a:pt x="6057" y="11558"/>
                    <a:pt x="6289" y="11179"/>
                    <a:pt x="6525" y="10800"/>
                  </a:cubicBezTo>
                  <a:cubicBezTo>
                    <a:pt x="6761" y="10421"/>
                    <a:pt x="7001" y="10042"/>
                    <a:pt x="7247" y="9663"/>
                  </a:cubicBezTo>
                  <a:cubicBezTo>
                    <a:pt x="7493" y="9284"/>
                    <a:pt x="7745" y="8905"/>
                    <a:pt x="8001" y="8432"/>
                  </a:cubicBezTo>
                  <a:cubicBezTo>
                    <a:pt x="8257" y="7958"/>
                    <a:pt x="8516" y="7389"/>
                    <a:pt x="8779" y="6916"/>
                  </a:cubicBezTo>
                  <a:cubicBezTo>
                    <a:pt x="9042" y="6442"/>
                    <a:pt x="9307" y="6063"/>
                    <a:pt x="9580" y="5589"/>
                  </a:cubicBezTo>
                  <a:cubicBezTo>
                    <a:pt x="9853" y="5116"/>
                    <a:pt x="10132" y="4547"/>
                    <a:pt x="10411" y="4168"/>
                  </a:cubicBezTo>
                  <a:cubicBezTo>
                    <a:pt x="10690" y="3789"/>
                    <a:pt x="10970" y="3600"/>
                    <a:pt x="11252" y="3411"/>
                  </a:cubicBezTo>
                  <a:cubicBezTo>
                    <a:pt x="11535" y="3221"/>
                    <a:pt x="11820" y="3032"/>
                    <a:pt x="12110" y="2937"/>
                  </a:cubicBezTo>
                  <a:cubicBezTo>
                    <a:pt x="12399" y="2842"/>
                    <a:pt x="12691" y="2842"/>
                    <a:pt x="12984" y="2842"/>
                  </a:cubicBezTo>
                  <a:cubicBezTo>
                    <a:pt x="13276" y="2842"/>
                    <a:pt x="13569" y="2842"/>
                    <a:pt x="13828" y="2747"/>
                  </a:cubicBezTo>
                  <a:cubicBezTo>
                    <a:pt x="14088" y="2653"/>
                    <a:pt x="14314" y="2463"/>
                    <a:pt x="14540" y="2274"/>
                  </a:cubicBezTo>
                  <a:cubicBezTo>
                    <a:pt x="14766" y="2084"/>
                    <a:pt x="14992" y="1895"/>
                    <a:pt x="15221" y="1800"/>
                  </a:cubicBezTo>
                  <a:cubicBezTo>
                    <a:pt x="15450" y="1705"/>
                    <a:pt x="15683" y="1705"/>
                    <a:pt x="15912" y="1611"/>
                  </a:cubicBezTo>
                  <a:cubicBezTo>
                    <a:pt x="16142" y="1516"/>
                    <a:pt x="16368" y="1326"/>
                    <a:pt x="16607" y="1137"/>
                  </a:cubicBezTo>
                  <a:cubicBezTo>
                    <a:pt x="16847" y="947"/>
                    <a:pt x="17099" y="758"/>
                    <a:pt x="17342" y="568"/>
                  </a:cubicBezTo>
                  <a:cubicBezTo>
                    <a:pt x="17584" y="379"/>
                    <a:pt x="17817" y="189"/>
                    <a:pt x="18080" y="95"/>
                  </a:cubicBezTo>
                  <a:cubicBezTo>
                    <a:pt x="18342" y="0"/>
                    <a:pt x="18635" y="0"/>
                    <a:pt x="18924" y="0"/>
                  </a:cubicBezTo>
                  <a:cubicBezTo>
                    <a:pt x="19213" y="0"/>
                    <a:pt x="19499" y="0"/>
                    <a:pt x="19768" y="0"/>
                  </a:cubicBezTo>
                  <a:cubicBezTo>
                    <a:pt x="20038" y="0"/>
                    <a:pt x="20290" y="0"/>
                    <a:pt x="20593" y="0"/>
                  </a:cubicBezTo>
                  <a:cubicBezTo>
                    <a:pt x="20895" y="0"/>
                    <a:pt x="212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593849" y="666204"/>
              <a:ext cx="70358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" y="21600"/>
                    <a:pt x="390" y="21600"/>
                    <a:pt x="614" y="21531"/>
                  </a:cubicBezTo>
                  <a:cubicBezTo>
                    <a:pt x="838" y="21462"/>
                    <a:pt x="1092" y="21323"/>
                    <a:pt x="1332" y="20908"/>
                  </a:cubicBezTo>
                  <a:cubicBezTo>
                    <a:pt x="1573" y="20492"/>
                    <a:pt x="1800" y="19800"/>
                    <a:pt x="2034" y="19177"/>
                  </a:cubicBezTo>
                  <a:cubicBezTo>
                    <a:pt x="2268" y="18554"/>
                    <a:pt x="2508" y="18000"/>
                    <a:pt x="2768" y="17377"/>
                  </a:cubicBezTo>
                  <a:cubicBezTo>
                    <a:pt x="3028" y="16754"/>
                    <a:pt x="3308" y="16062"/>
                    <a:pt x="3564" y="15438"/>
                  </a:cubicBezTo>
                  <a:cubicBezTo>
                    <a:pt x="3821" y="14815"/>
                    <a:pt x="4055" y="14262"/>
                    <a:pt x="4289" y="13777"/>
                  </a:cubicBezTo>
                  <a:cubicBezTo>
                    <a:pt x="4523" y="13292"/>
                    <a:pt x="4757" y="12877"/>
                    <a:pt x="5000" y="12392"/>
                  </a:cubicBezTo>
                  <a:cubicBezTo>
                    <a:pt x="5244" y="11908"/>
                    <a:pt x="5497" y="11354"/>
                    <a:pt x="5751" y="10869"/>
                  </a:cubicBezTo>
                  <a:cubicBezTo>
                    <a:pt x="6004" y="10385"/>
                    <a:pt x="6258" y="9969"/>
                    <a:pt x="6521" y="9485"/>
                  </a:cubicBezTo>
                  <a:cubicBezTo>
                    <a:pt x="6784" y="9000"/>
                    <a:pt x="7057" y="8446"/>
                    <a:pt x="7333" y="7962"/>
                  </a:cubicBezTo>
                  <a:cubicBezTo>
                    <a:pt x="7609" y="7477"/>
                    <a:pt x="7889" y="7062"/>
                    <a:pt x="8181" y="6646"/>
                  </a:cubicBezTo>
                  <a:cubicBezTo>
                    <a:pt x="8474" y="6231"/>
                    <a:pt x="8779" y="5815"/>
                    <a:pt x="9029" y="5469"/>
                  </a:cubicBezTo>
                  <a:cubicBezTo>
                    <a:pt x="9279" y="5123"/>
                    <a:pt x="9474" y="4846"/>
                    <a:pt x="9676" y="4638"/>
                  </a:cubicBezTo>
                  <a:cubicBezTo>
                    <a:pt x="9877" y="4431"/>
                    <a:pt x="10085" y="4292"/>
                    <a:pt x="10342" y="4085"/>
                  </a:cubicBezTo>
                  <a:cubicBezTo>
                    <a:pt x="10599" y="3877"/>
                    <a:pt x="10904" y="3600"/>
                    <a:pt x="11161" y="3392"/>
                  </a:cubicBezTo>
                  <a:cubicBezTo>
                    <a:pt x="11417" y="3185"/>
                    <a:pt x="11625" y="3046"/>
                    <a:pt x="11885" y="2838"/>
                  </a:cubicBezTo>
                  <a:cubicBezTo>
                    <a:pt x="12145" y="2631"/>
                    <a:pt x="12457" y="2354"/>
                    <a:pt x="12710" y="2215"/>
                  </a:cubicBezTo>
                  <a:cubicBezTo>
                    <a:pt x="12964" y="2077"/>
                    <a:pt x="13159" y="2077"/>
                    <a:pt x="13354" y="2008"/>
                  </a:cubicBezTo>
                  <a:cubicBezTo>
                    <a:pt x="13549" y="1938"/>
                    <a:pt x="13744" y="1800"/>
                    <a:pt x="13945" y="1731"/>
                  </a:cubicBezTo>
                  <a:cubicBezTo>
                    <a:pt x="14147" y="1662"/>
                    <a:pt x="14355" y="1662"/>
                    <a:pt x="14559" y="1662"/>
                  </a:cubicBezTo>
                  <a:cubicBezTo>
                    <a:pt x="14764" y="1662"/>
                    <a:pt x="14965" y="1662"/>
                    <a:pt x="15180" y="1662"/>
                  </a:cubicBezTo>
                  <a:cubicBezTo>
                    <a:pt x="15394" y="1662"/>
                    <a:pt x="15622" y="1662"/>
                    <a:pt x="15839" y="1662"/>
                  </a:cubicBezTo>
                  <a:cubicBezTo>
                    <a:pt x="16057" y="1662"/>
                    <a:pt x="16265" y="1662"/>
                    <a:pt x="16522" y="1662"/>
                  </a:cubicBezTo>
                  <a:cubicBezTo>
                    <a:pt x="16778" y="1662"/>
                    <a:pt x="17084" y="1662"/>
                    <a:pt x="17340" y="1662"/>
                  </a:cubicBezTo>
                  <a:cubicBezTo>
                    <a:pt x="17597" y="1662"/>
                    <a:pt x="17805" y="1662"/>
                    <a:pt x="18010" y="1662"/>
                  </a:cubicBezTo>
                  <a:cubicBezTo>
                    <a:pt x="18214" y="1662"/>
                    <a:pt x="18416" y="1662"/>
                    <a:pt x="18669" y="1592"/>
                  </a:cubicBezTo>
                  <a:cubicBezTo>
                    <a:pt x="18923" y="1523"/>
                    <a:pt x="19228" y="1385"/>
                    <a:pt x="19550" y="1246"/>
                  </a:cubicBezTo>
                  <a:cubicBezTo>
                    <a:pt x="19871" y="1108"/>
                    <a:pt x="20209" y="969"/>
                    <a:pt x="20521" y="831"/>
                  </a:cubicBezTo>
                  <a:cubicBezTo>
                    <a:pt x="20833" y="692"/>
                    <a:pt x="21119" y="554"/>
                    <a:pt x="21295" y="415"/>
                  </a:cubicBezTo>
                  <a:cubicBezTo>
                    <a:pt x="21470" y="277"/>
                    <a:pt x="21535" y="1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0" y="1625054"/>
              <a:ext cx="342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8000"/>
                    <a:pt x="8000" y="14400"/>
                    <a:pt x="11600" y="10800"/>
                  </a:cubicBezTo>
                  <a:cubicBezTo>
                    <a:pt x="15200" y="7200"/>
                    <a:pt x="18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289655" y="1479004"/>
              <a:ext cx="13484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384" y="0"/>
                  </a:moveTo>
                  <a:cubicBezTo>
                    <a:pt x="51" y="783"/>
                    <a:pt x="-281" y="1565"/>
                    <a:pt x="384" y="2191"/>
                  </a:cubicBezTo>
                  <a:cubicBezTo>
                    <a:pt x="1048" y="2817"/>
                    <a:pt x="2710" y="3287"/>
                    <a:pt x="6033" y="4383"/>
                  </a:cubicBezTo>
                  <a:cubicBezTo>
                    <a:pt x="9356" y="5478"/>
                    <a:pt x="14341" y="7200"/>
                    <a:pt x="17331" y="8374"/>
                  </a:cubicBezTo>
                  <a:cubicBezTo>
                    <a:pt x="20322" y="9548"/>
                    <a:pt x="21319" y="10174"/>
                    <a:pt x="21153" y="11191"/>
                  </a:cubicBezTo>
                  <a:cubicBezTo>
                    <a:pt x="20987" y="12209"/>
                    <a:pt x="19657" y="13617"/>
                    <a:pt x="17497" y="15417"/>
                  </a:cubicBezTo>
                  <a:cubicBezTo>
                    <a:pt x="15337" y="17217"/>
                    <a:pt x="12347" y="19409"/>
                    <a:pt x="93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761470" y="1458013"/>
              <a:ext cx="203730" cy="28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94" fill="norm" stroke="1" extrusionOk="0">
                  <a:moveTo>
                    <a:pt x="20097" y="2491"/>
                  </a:moveTo>
                  <a:cubicBezTo>
                    <a:pt x="19874" y="1708"/>
                    <a:pt x="19652" y="926"/>
                    <a:pt x="18984" y="456"/>
                  </a:cubicBezTo>
                  <a:cubicBezTo>
                    <a:pt x="18315" y="-13"/>
                    <a:pt x="17202" y="-170"/>
                    <a:pt x="14975" y="221"/>
                  </a:cubicBezTo>
                  <a:cubicBezTo>
                    <a:pt x="12748" y="613"/>
                    <a:pt x="9408" y="1552"/>
                    <a:pt x="6847" y="3273"/>
                  </a:cubicBezTo>
                  <a:cubicBezTo>
                    <a:pt x="4287" y="4995"/>
                    <a:pt x="2505" y="7500"/>
                    <a:pt x="1392" y="10239"/>
                  </a:cubicBezTo>
                  <a:cubicBezTo>
                    <a:pt x="278" y="12978"/>
                    <a:pt x="-167" y="15952"/>
                    <a:pt x="56" y="17987"/>
                  </a:cubicBezTo>
                  <a:cubicBezTo>
                    <a:pt x="278" y="20021"/>
                    <a:pt x="1169" y="21117"/>
                    <a:pt x="4398" y="21273"/>
                  </a:cubicBezTo>
                  <a:cubicBezTo>
                    <a:pt x="7627" y="21430"/>
                    <a:pt x="13194" y="20647"/>
                    <a:pt x="16423" y="19787"/>
                  </a:cubicBezTo>
                  <a:cubicBezTo>
                    <a:pt x="19652" y="18926"/>
                    <a:pt x="20542" y="17987"/>
                    <a:pt x="21433" y="17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016000" y="1424565"/>
              <a:ext cx="190500" cy="307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2880" y="2878"/>
                  </a:moveTo>
                  <a:cubicBezTo>
                    <a:pt x="2880" y="1564"/>
                    <a:pt x="2880" y="251"/>
                    <a:pt x="2520" y="32"/>
                  </a:cubicBezTo>
                  <a:cubicBezTo>
                    <a:pt x="2160" y="-187"/>
                    <a:pt x="1440" y="689"/>
                    <a:pt x="960" y="3535"/>
                  </a:cubicBezTo>
                  <a:cubicBezTo>
                    <a:pt x="480" y="6381"/>
                    <a:pt x="240" y="11197"/>
                    <a:pt x="120" y="13970"/>
                  </a:cubicBezTo>
                  <a:cubicBezTo>
                    <a:pt x="0" y="16743"/>
                    <a:pt x="0" y="17472"/>
                    <a:pt x="0" y="18494"/>
                  </a:cubicBezTo>
                  <a:cubicBezTo>
                    <a:pt x="0" y="19516"/>
                    <a:pt x="0" y="20829"/>
                    <a:pt x="120" y="21121"/>
                  </a:cubicBezTo>
                  <a:cubicBezTo>
                    <a:pt x="240" y="21413"/>
                    <a:pt x="480" y="20683"/>
                    <a:pt x="1200" y="18713"/>
                  </a:cubicBezTo>
                  <a:cubicBezTo>
                    <a:pt x="1920" y="16743"/>
                    <a:pt x="3120" y="13532"/>
                    <a:pt x="4320" y="11708"/>
                  </a:cubicBezTo>
                  <a:cubicBezTo>
                    <a:pt x="5520" y="9883"/>
                    <a:pt x="6720" y="9445"/>
                    <a:pt x="8400" y="9664"/>
                  </a:cubicBezTo>
                  <a:cubicBezTo>
                    <a:pt x="10080" y="9883"/>
                    <a:pt x="12240" y="10759"/>
                    <a:pt x="13800" y="12072"/>
                  </a:cubicBezTo>
                  <a:cubicBezTo>
                    <a:pt x="15360" y="13386"/>
                    <a:pt x="16320" y="15137"/>
                    <a:pt x="17160" y="16451"/>
                  </a:cubicBezTo>
                  <a:cubicBezTo>
                    <a:pt x="18000" y="17764"/>
                    <a:pt x="18720" y="18640"/>
                    <a:pt x="19440" y="18786"/>
                  </a:cubicBezTo>
                  <a:cubicBezTo>
                    <a:pt x="20160" y="18932"/>
                    <a:pt x="20880" y="18348"/>
                    <a:pt x="21600" y="17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225550" y="1551106"/>
              <a:ext cx="114300" cy="13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14164"/>
                  </a:moveTo>
                  <a:cubicBezTo>
                    <a:pt x="3600" y="12230"/>
                    <a:pt x="7200" y="10296"/>
                    <a:pt x="9800" y="8845"/>
                  </a:cubicBezTo>
                  <a:cubicBezTo>
                    <a:pt x="12400" y="7394"/>
                    <a:pt x="14000" y="6427"/>
                    <a:pt x="15000" y="4976"/>
                  </a:cubicBezTo>
                  <a:cubicBezTo>
                    <a:pt x="16000" y="3526"/>
                    <a:pt x="16400" y="1591"/>
                    <a:pt x="15600" y="624"/>
                  </a:cubicBezTo>
                  <a:cubicBezTo>
                    <a:pt x="14800" y="-343"/>
                    <a:pt x="12800" y="-343"/>
                    <a:pt x="10400" y="1753"/>
                  </a:cubicBezTo>
                  <a:cubicBezTo>
                    <a:pt x="8000" y="3848"/>
                    <a:pt x="5200" y="8039"/>
                    <a:pt x="3800" y="11102"/>
                  </a:cubicBezTo>
                  <a:cubicBezTo>
                    <a:pt x="2400" y="14164"/>
                    <a:pt x="2400" y="16099"/>
                    <a:pt x="4400" y="17711"/>
                  </a:cubicBezTo>
                  <a:cubicBezTo>
                    <a:pt x="6400" y="19323"/>
                    <a:pt x="10400" y="20612"/>
                    <a:pt x="13600" y="20935"/>
                  </a:cubicBezTo>
                  <a:cubicBezTo>
                    <a:pt x="16800" y="21257"/>
                    <a:pt x="19200" y="20612"/>
                    <a:pt x="21600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401706" y="1532047"/>
              <a:ext cx="128645" cy="140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0767" fill="norm" stroke="1" extrusionOk="0">
                  <a:moveTo>
                    <a:pt x="13858" y="7181"/>
                  </a:moveTo>
                  <a:cubicBezTo>
                    <a:pt x="13161" y="4677"/>
                    <a:pt x="12464" y="2172"/>
                    <a:pt x="11245" y="920"/>
                  </a:cubicBezTo>
                  <a:cubicBezTo>
                    <a:pt x="10026" y="-332"/>
                    <a:pt x="8284" y="-332"/>
                    <a:pt x="6368" y="1077"/>
                  </a:cubicBezTo>
                  <a:cubicBezTo>
                    <a:pt x="4451" y="2485"/>
                    <a:pt x="2361" y="5303"/>
                    <a:pt x="1142" y="7807"/>
                  </a:cubicBezTo>
                  <a:cubicBezTo>
                    <a:pt x="-78" y="10311"/>
                    <a:pt x="-426" y="12503"/>
                    <a:pt x="619" y="14851"/>
                  </a:cubicBezTo>
                  <a:cubicBezTo>
                    <a:pt x="1664" y="17198"/>
                    <a:pt x="4103" y="19703"/>
                    <a:pt x="6890" y="20485"/>
                  </a:cubicBezTo>
                  <a:cubicBezTo>
                    <a:pt x="9677" y="21268"/>
                    <a:pt x="12813" y="20329"/>
                    <a:pt x="15251" y="18764"/>
                  </a:cubicBezTo>
                  <a:cubicBezTo>
                    <a:pt x="17690" y="17198"/>
                    <a:pt x="19432" y="15007"/>
                    <a:pt x="21174" y="12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581150" y="1364704"/>
              <a:ext cx="25400" cy="30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0"/>
                  </a:moveTo>
                  <a:cubicBezTo>
                    <a:pt x="14400" y="4618"/>
                    <a:pt x="7200" y="9236"/>
                    <a:pt x="3600" y="12439"/>
                  </a:cubicBezTo>
                  <a:cubicBezTo>
                    <a:pt x="0" y="15641"/>
                    <a:pt x="0" y="17429"/>
                    <a:pt x="0" y="18844"/>
                  </a:cubicBezTo>
                  <a:cubicBezTo>
                    <a:pt x="0" y="20259"/>
                    <a:pt x="0" y="21302"/>
                    <a:pt x="3600" y="21451"/>
                  </a:cubicBezTo>
                  <a:cubicBezTo>
                    <a:pt x="7200" y="21600"/>
                    <a:pt x="14400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582797" y="1491704"/>
              <a:ext cx="99953" cy="166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84" fill="norm" stroke="1" extrusionOk="0">
                  <a:moveTo>
                    <a:pt x="17200" y="0"/>
                  </a:moveTo>
                  <a:cubicBezTo>
                    <a:pt x="13150" y="1641"/>
                    <a:pt x="9100" y="3281"/>
                    <a:pt x="6175" y="6015"/>
                  </a:cubicBezTo>
                  <a:cubicBezTo>
                    <a:pt x="3250" y="8749"/>
                    <a:pt x="1450" y="12577"/>
                    <a:pt x="550" y="15175"/>
                  </a:cubicBezTo>
                  <a:cubicBezTo>
                    <a:pt x="-350" y="17772"/>
                    <a:pt x="-350" y="19139"/>
                    <a:pt x="2125" y="20096"/>
                  </a:cubicBezTo>
                  <a:cubicBezTo>
                    <a:pt x="4600" y="21053"/>
                    <a:pt x="9550" y="21600"/>
                    <a:pt x="13150" y="21463"/>
                  </a:cubicBezTo>
                  <a:cubicBezTo>
                    <a:pt x="16750" y="21327"/>
                    <a:pt x="19000" y="20506"/>
                    <a:pt x="21250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735893" y="1497498"/>
              <a:ext cx="68052" cy="21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1320" fill="norm" stroke="1" extrusionOk="0">
                  <a:moveTo>
                    <a:pt x="20262" y="2597"/>
                  </a:moveTo>
                  <a:cubicBezTo>
                    <a:pt x="17721" y="1962"/>
                    <a:pt x="15179" y="1326"/>
                    <a:pt x="12321" y="797"/>
                  </a:cubicBezTo>
                  <a:cubicBezTo>
                    <a:pt x="9462" y="268"/>
                    <a:pt x="6285" y="-156"/>
                    <a:pt x="3744" y="56"/>
                  </a:cubicBezTo>
                  <a:cubicBezTo>
                    <a:pt x="1203" y="268"/>
                    <a:pt x="-703" y="1115"/>
                    <a:pt x="250" y="3232"/>
                  </a:cubicBezTo>
                  <a:cubicBezTo>
                    <a:pt x="1203" y="5350"/>
                    <a:pt x="5015" y="8738"/>
                    <a:pt x="8509" y="11173"/>
                  </a:cubicBezTo>
                  <a:cubicBezTo>
                    <a:pt x="12003" y="13609"/>
                    <a:pt x="15179" y="15091"/>
                    <a:pt x="17403" y="16362"/>
                  </a:cubicBezTo>
                  <a:cubicBezTo>
                    <a:pt x="19626" y="17632"/>
                    <a:pt x="20897" y="18691"/>
                    <a:pt x="20262" y="19538"/>
                  </a:cubicBezTo>
                  <a:cubicBezTo>
                    <a:pt x="19626" y="20385"/>
                    <a:pt x="17085" y="21020"/>
                    <a:pt x="14226" y="21232"/>
                  </a:cubicBezTo>
                  <a:cubicBezTo>
                    <a:pt x="11368" y="21444"/>
                    <a:pt x="8191" y="21232"/>
                    <a:pt x="5015" y="2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2545124" y="1235217"/>
              <a:ext cx="77426" cy="42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11" fill="norm" stroke="1" extrusionOk="0">
                  <a:moveTo>
                    <a:pt x="21354" y="3691"/>
                  </a:moveTo>
                  <a:cubicBezTo>
                    <a:pt x="21354" y="3151"/>
                    <a:pt x="21354" y="2611"/>
                    <a:pt x="20770" y="2017"/>
                  </a:cubicBezTo>
                  <a:cubicBezTo>
                    <a:pt x="20186" y="1423"/>
                    <a:pt x="19019" y="775"/>
                    <a:pt x="16976" y="397"/>
                  </a:cubicBezTo>
                  <a:cubicBezTo>
                    <a:pt x="14932" y="19"/>
                    <a:pt x="12013" y="-89"/>
                    <a:pt x="9678" y="73"/>
                  </a:cubicBezTo>
                  <a:cubicBezTo>
                    <a:pt x="7343" y="235"/>
                    <a:pt x="5592" y="667"/>
                    <a:pt x="3840" y="2557"/>
                  </a:cubicBezTo>
                  <a:cubicBezTo>
                    <a:pt x="2089" y="4447"/>
                    <a:pt x="338" y="7795"/>
                    <a:pt x="46" y="10927"/>
                  </a:cubicBezTo>
                  <a:cubicBezTo>
                    <a:pt x="-246" y="14059"/>
                    <a:pt x="922" y="16975"/>
                    <a:pt x="1505" y="18703"/>
                  </a:cubicBezTo>
                  <a:cubicBezTo>
                    <a:pt x="2089" y="20431"/>
                    <a:pt x="2089" y="20971"/>
                    <a:pt x="1797" y="21241"/>
                  </a:cubicBezTo>
                  <a:cubicBezTo>
                    <a:pt x="1505" y="21511"/>
                    <a:pt x="922" y="21511"/>
                    <a:pt x="338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2489199" y="1434554"/>
              <a:ext cx="406401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3991"/>
                  </a:moveTo>
                  <a:cubicBezTo>
                    <a:pt x="0" y="12518"/>
                    <a:pt x="0" y="11045"/>
                    <a:pt x="956" y="9695"/>
                  </a:cubicBezTo>
                  <a:cubicBezTo>
                    <a:pt x="1912" y="8345"/>
                    <a:pt x="3825" y="7118"/>
                    <a:pt x="5400" y="6505"/>
                  </a:cubicBezTo>
                  <a:cubicBezTo>
                    <a:pt x="6975" y="5891"/>
                    <a:pt x="8213" y="5891"/>
                    <a:pt x="9112" y="5891"/>
                  </a:cubicBezTo>
                  <a:cubicBezTo>
                    <a:pt x="10012" y="5891"/>
                    <a:pt x="10575" y="5891"/>
                    <a:pt x="10575" y="5891"/>
                  </a:cubicBezTo>
                  <a:cubicBezTo>
                    <a:pt x="10575" y="5891"/>
                    <a:pt x="10012" y="5891"/>
                    <a:pt x="9394" y="6136"/>
                  </a:cubicBezTo>
                  <a:cubicBezTo>
                    <a:pt x="8775" y="6382"/>
                    <a:pt x="8100" y="6873"/>
                    <a:pt x="7594" y="8591"/>
                  </a:cubicBezTo>
                  <a:cubicBezTo>
                    <a:pt x="7088" y="10309"/>
                    <a:pt x="6750" y="13255"/>
                    <a:pt x="7200" y="15341"/>
                  </a:cubicBezTo>
                  <a:cubicBezTo>
                    <a:pt x="7650" y="17427"/>
                    <a:pt x="8888" y="18655"/>
                    <a:pt x="9675" y="18777"/>
                  </a:cubicBezTo>
                  <a:cubicBezTo>
                    <a:pt x="10462" y="18900"/>
                    <a:pt x="10800" y="17918"/>
                    <a:pt x="11138" y="16077"/>
                  </a:cubicBezTo>
                  <a:cubicBezTo>
                    <a:pt x="11475" y="14236"/>
                    <a:pt x="11812" y="11536"/>
                    <a:pt x="11981" y="9450"/>
                  </a:cubicBezTo>
                  <a:cubicBezTo>
                    <a:pt x="12150" y="7364"/>
                    <a:pt x="12150" y="5891"/>
                    <a:pt x="12431" y="5032"/>
                  </a:cubicBezTo>
                  <a:cubicBezTo>
                    <a:pt x="12713" y="4173"/>
                    <a:pt x="13275" y="3927"/>
                    <a:pt x="14063" y="5032"/>
                  </a:cubicBezTo>
                  <a:cubicBezTo>
                    <a:pt x="14850" y="6136"/>
                    <a:pt x="15862" y="8591"/>
                    <a:pt x="16538" y="11168"/>
                  </a:cubicBezTo>
                  <a:cubicBezTo>
                    <a:pt x="17212" y="13745"/>
                    <a:pt x="17550" y="16445"/>
                    <a:pt x="17606" y="18409"/>
                  </a:cubicBezTo>
                  <a:cubicBezTo>
                    <a:pt x="17662" y="20373"/>
                    <a:pt x="17438" y="21600"/>
                    <a:pt x="17212" y="21477"/>
                  </a:cubicBezTo>
                  <a:cubicBezTo>
                    <a:pt x="16987" y="21355"/>
                    <a:pt x="16763" y="19882"/>
                    <a:pt x="16875" y="16936"/>
                  </a:cubicBezTo>
                  <a:cubicBezTo>
                    <a:pt x="16987" y="13991"/>
                    <a:pt x="17438" y="9573"/>
                    <a:pt x="18281" y="6505"/>
                  </a:cubicBezTo>
                  <a:cubicBezTo>
                    <a:pt x="19125" y="3436"/>
                    <a:pt x="20362" y="17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3689350" y="1269454"/>
              <a:ext cx="190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000"/>
                    <a:pt x="9600" y="8000"/>
                    <a:pt x="13200" y="11600"/>
                  </a:cubicBezTo>
                  <a:cubicBezTo>
                    <a:pt x="16800" y="15200"/>
                    <a:pt x="192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3581400" y="1606004"/>
              <a:ext cx="285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20" y="4800"/>
                    <a:pt x="7040" y="9600"/>
                    <a:pt x="10640" y="13200"/>
                  </a:cubicBezTo>
                  <a:cubicBezTo>
                    <a:pt x="14240" y="16800"/>
                    <a:pt x="1792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4534405" y="1205954"/>
              <a:ext cx="84248" cy="35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505" fill="norm" stroke="1" extrusionOk="0">
                  <a:moveTo>
                    <a:pt x="12518" y="0"/>
                  </a:moveTo>
                  <a:cubicBezTo>
                    <a:pt x="8830" y="4218"/>
                    <a:pt x="5142" y="8436"/>
                    <a:pt x="3035" y="11631"/>
                  </a:cubicBezTo>
                  <a:cubicBezTo>
                    <a:pt x="928" y="14826"/>
                    <a:pt x="401" y="16999"/>
                    <a:pt x="137" y="18405"/>
                  </a:cubicBezTo>
                  <a:cubicBezTo>
                    <a:pt x="-126" y="19811"/>
                    <a:pt x="-126" y="20450"/>
                    <a:pt x="1191" y="20897"/>
                  </a:cubicBezTo>
                  <a:cubicBezTo>
                    <a:pt x="2508" y="21344"/>
                    <a:pt x="5142" y="21600"/>
                    <a:pt x="7513" y="21472"/>
                  </a:cubicBezTo>
                  <a:cubicBezTo>
                    <a:pt x="9884" y="21344"/>
                    <a:pt x="11991" y="20833"/>
                    <a:pt x="14362" y="19811"/>
                  </a:cubicBezTo>
                  <a:cubicBezTo>
                    <a:pt x="16733" y="18788"/>
                    <a:pt x="19367" y="17254"/>
                    <a:pt x="20420" y="16168"/>
                  </a:cubicBezTo>
                  <a:cubicBezTo>
                    <a:pt x="21474" y="15082"/>
                    <a:pt x="20947" y="14443"/>
                    <a:pt x="19367" y="13995"/>
                  </a:cubicBezTo>
                  <a:cubicBezTo>
                    <a:pt x="17786" y="13548"/>
                    <a:pt x="15152" y="13292"/>
                    <a:pt x="11991" y="13228"/>
                  </a:cubicBezTo>
                  <a:cubicBezTo>
                    <a:pt x="8830" y="13164"/>
                    <a:pt x="5142" y="13292"/>
                    <a:pt x="4352" y="13548"/>
                  </a:cubicBezTo>
                  <a:cubicBezTo>
                    <a:pt x="3562" y="13804"/>
                    <a:pt x="5669" y="14187"/>
                    <a:pt x="7776" y="14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4672153" y="1379804"/>
              <a:ext cx="109398" cy="17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08" fill="norm" stroke="1" extrusionOk="0">
                  <a:moveTo>
                    <a:pt x="2723" y="6651"/>
                  </a:moveTo>
                  <a:cubicBezTo>
                    <a:pt x="4354" y="5622"/>
                    <a:pt x="5984" y="4594"/>
                    <a:pt x="7410" y="3308"/>
                  </a:cubicBezTo>
                  <a:cubicBezTo>
                    <a:pt x="8837" y="2022"/>
                    <a:pt x="10059" y="479"/>
                    <a:pt x="9855" y="94"/>
                  </a:cubicBezTo>
                  <a:cubicBezTo>
                    <a:pt x="9652" y="-292"/>
                    <a:pt x="8021" y="479"/>
                    <a:pt x="5984" y="2922"/>
                  </a:cubicBezTo>
                  <a:cubicBezTo>
                    <a:pt x="3946" y="5365"/>
                    <a:pt x="1501" y="9479"/>
                    <a:pt x="482" y="12822"/>
                  </a:cubicBezTo>
                  <a:cubicBezTo>
                    <a:pt x="-537" y="16165"/>
                    <a:pt x="-129" y="18737"/>
                    <a:pt x="3538" y="20022"/>
                  </a:cubicBezTo>
                  <a:cubicBezTo>
                    <a:pt x="7206" y="21308"/>
                    <a:pt x="14135" y="21308"/>
                    <a:pt x="21063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4876255" y="1167854"/>
              <a:ext cx="102145" cy="3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29" fill="norm" stroke="1" extrusionOk="0">
                  <a:moveTo>
                    <a:pt x="14661" y="0"/>
                  </a:moveTo>
                  <a:cubicBezTo>
                    <a:pt x="12457" y="117"/>
                    <a:pt x="10253" y="234"/>
                    <a:pt x="8049" y="934"/>
                  </a:cubicBezTo>
                  <a:cubicBezTo>
                    <a:pt x="5844" y="1635"/>
                    <a:pt x="3640" y="2919"/>
                    <a:pt x="2097" y="5488"/>
                  </a:cubicBezTo>
                  <a:cubicBezTo>
                    <a:pt x="555" y="8056"/>
                    <a:pt x="-327" y="11909"/>
                    <a:pt x="114" y="14770"/>
                  </a:cubicBezTo>
                  <a:cubicBezTo>
                    <a:pt x="555" y="17630"/>
                    <a:pt x="2318" y="19498"/>
                    <a:pt x="4302" y="20491"/>
                  </a:cubicBezTo>
                  <a:cubicBezTo>
                    <a:pt x="6285" y="21483"/>
                    <a:pt x="8489" y="21600"/>
                    <a:pt x="11355" y="21250"/>
                  </a:cubicBezTo>
                  <a:cubicBezTo>
                    <a:pt x="14220" y="20899"/>
                    <a:pt x="17746" y="20082"/>
                    <a:pt x="21273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4870449" y="1352004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457"/>
                    <a:pt x="2400" y="11314"/>
                    <a:pt x="6000" y="7714"/>
                  </a:cubicBezTo>
                  <a:cubicBezTo>
                    <a:pt x="9600" y="4114"/>
                    <a:pt x="156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5032093" y="1396454"/>
              <a:ext cx="200307" cy="12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45" fill="norm" stroke="1" extrusionOk="0">
                  <a:moveTo>
                    <a:pt x="372" y="1045"/>
                  </a:moveTo>
                  <a:cubicBezTo>
                    <a:pt x="144" y="6271"/>
                    <a:pt x="-83" y="11497"/>
                    <a:pt x="31" y="14981"/>
                  </a:cubicBezTo>
                  <a:cubicBezTo>
                    <a:pt x="144" y="18465"/>
                    <a:pt x="599" y="20206"/>
                    <a:pt x="1395" y="20903"/>
                  </a:cubicBezTo>
                  <a:cubicBezTo>
                    <a:pt x="2191" y="21600"/>
                    <a:pt x="3328" y="21252"/>
                    <a:pt x="4351" y="19684"/>
                  </a:cubicBezTo>
                  <a:cubicBezTo>
                    <a:pt x="5374" y="18116"/>
                    <a:pt x="6283" y="15329"/>
                    <a:pt x="6965" y="14806"/>
                  </a:cubicBezTo>
                  <a:cubicBezTo>
                    <a:pt x="7648" y="14284"/>
                    <a:pt x="8102" y="16026"/>
                    <a:pt x="8898" y="17245"/>
                  </a:cubicBezTo>
                  <a:cubicBezTo>
                    <a:pt x="9694" y="18465"/>
                    <a:pt x="10831" y="19161"/>
                    <a:pt x="12877" y="18290"/>
                  </a:cubicBezTo>
                  <a:cubicBezTo>
                    <a:pt x="14923" y="17419"/>
                    <a:pt x="17879" y="14981"/>
                    <a:pt x="19471" y="11671"/>
                  </a:cubicBezTo>
                  <a:cubicBezTo>
                    <a:pt x="21062" y="8361"/>
                    <a:pt x="21290" y="4181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5219699" y="1353820"/>
              <a:ext cx="457474" cy="18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86" fill="norm" stroke="1" extrusionOk="0">
                  <a:moveTo>
                    <a:pt x="0" y="8341"/>
                  </a:moveTo>
                  <a:cubicBezTo>
                    <a:pt x="299" y="9291"/>
                    <a:pt x="597" y="10240"/>
                    <a:pt x="995" y="10715"/>
                  </a:cubicBezTo>
                  <a:cubicBezTo>
                    <a:pt x="1394" y="11189"/>
                    <a:pt x="1891" y="11189"/>
                    <a:pt x="2688" y="10596"/>
                  </a:cubicBezTo>
                  <a:cubicBezTo>
                    <a:pt x="3484" y="10003"/>
                    <a:pt x="4579" y="8816"/>
                    <a:pt x="5226" y="7629"/>
                  </a:cubicBezTo>
                  <a:cubicBezTo>
                    <a:pt x="5873" y="6442"/>
                    <a:pt x="6072" y="5255"/>
                    <a:pt x="5972" y="4306"/>
                  </a:cubicBezTo>
                  <a:cubicBezTo>
                    <a:pt x="5873" y="3356"/>
                    <a:pt x="5475" y="2644"/>
                    <a:pt x="5027" y="2407"/>
                  </a:cubicBezTo>
                  <a:cubicBezTo>
                    <a:pt x="4579" y="2170"/>
                    <a:pt x="4081" y="2407"/>
                    <a:pt x="3434" y="4187"/>
                  </a:cubicBezTo>
                  <a:cubicBezTo>
                    <a:pt x="2787" y="5967"/>
                    <a:pt x="1991" y="9291"/>
                    <a:pt x="1891" y="12376"/>
                  </a:cubicBezTo>
                  <a:cubicBezTo>
                    <a:pt x="1792" y="15462"/>
                    <a:pt x="2389" y="18310"/>
                    <a:pt x="3434" y="19260"/>
                  </a:cubicBezTo>
                  <a:cubicBezTo>
                    <a:pt x="4479" y="20209"/>
                    <a:pt x="5972" y="19260"/>
                    <a:pt x="7416" y="17005"/>
                  </a:cubicBezTo>
                  <a:cubicBezTo>
                    <a:pt x="8859" y="14750"/>
                    <a:pt x="10253" y="11189"/>
                    <a:pt x="10999" y="8816"/>
                  </a:cubicBezTo>
                  <a:cubicBezTo>
                    <a:pt x="11746" y="6442"/>
                    <a:pt x="11845" y="5255"/>
                    <a:pt x="11646" y="4543"/>
                  </a:cubicBezTo>
                  <a:cubicBezTo>
                    <a:pt x="11447" y="3831"/>
                    <a:pt x="10949" y="3594"/>
                    <a:pt x="10501" y="3831"/>
                  </a:cubicBezTo>
                  <a:cubicBezTo>
                    <a:pt x="10053" y="4069"/>
                    <a:pt x="9655" y="4781"/>
                    <a:pt x="9207" y="6442"/>
                  </a:cubicBezTo>
                  <a:cubicBezTo>
                    <a:pt x="8759" y="8104"/>
                    <a:pt x="8262" y="10715"/>
                    <a:pt x="8063" y="12614"/>
                  </a:cubicBezTo>
                  <a:cubicBezTo>
                    <a:pt x="7864" y="14512"/>
                    <a:pt x="7963" y="15699"/>
                    <a:pt x="8262" y="16530"/>
                  </a:cubicBezTo>
                  <a:cubicBezTo>
                    <a:pt x="8560" y="17361"/>
                    <a:pt x="9058" y="17836"/>
                    <a:pt x="10103" y="17361"/>
                  </a:cubicBezTo>
                  <a:cubicBezTo>
                    <a:pt x="11148" y="16886"/>
                    <a:pt x="12741" y="15462"/>
                    <a:pt x="13736" y="14275"/>
                  </a:cubicBezTo>
                  <a:cubicBezTo>
                    <a:pt x="14732" y="13088"/>
                    <a:pt x="15130" y="12139"/>
                    <a:pt x="15429" y="11071"/>
                  </a:cubicBezTo>
                  <a:cubicBezTo>
                    <a:pt x="15727" y="10003"/>
                    <a:pt x="15926" y="8816"/>
                    <a:pt x="15827" y="8578"/>
                  </a:cubicBezTo>
                  <a:cubicBezTo>
                    <a:pt x="15727" y="8341"/>
                    <a:pt x="15329" y="9053"/>
                    <a:pt x="14881" y="10833"/>
                  </a:cubicBezTo>
                  <a:cubicBezTo>
                    <a:pt x="14433" y="12614"/>
                    <a:pt x="13935" y="15462"/>
                    <a:pt x="13687" y="17598"/>
                  </a:cubicBezTo>
                  <a:cubicBezTo>
                    <a:pt x="13438" y="19734"/>
                    <a:pt x="13438" y="21159"/>
                    <a:pt x="13488" y="21277"/>
                  </a:cubicBezTo>
                  <a:cubicBezTo>
                    <a:pt x="13537" y="21396"/>
                    <a:pt x="13637" y="20209"/>
                    <a:pt x="14184" y="17005"/>
                  </a:cubicBezTo>
                  <a:cubicBezTo>
                    <a:pt x="14732" y="13800"/>
                    <a:pt x="15727" y="8578"/>
                    <a:pt x="16424" y="5374"/>
                  </a:cubicBezTo>
                  <a:cubicBezTo>
                    <a:pt x="17121" y="2170"/>
                    <a:pt x="17519" y="983"/>
                    <a:pt x="18066" y="389"/>
                  </a:cubicBezTo>
                  <a:cubicBezTo>
                    <a:pt x="18614" y="-204"/>
                    <a:pt x="19311" y="-204"/>
                    <a:pt x="20007" y="983"/>
                  </a:cubicBezTo>
                  <a:cubicBezTo>
                    <a:pt x="20704" y="2170"/>
                    <a:pt x="21401" y="4543"/>
                    <a:pt x="21500" y="7985"/>
                  </a:cubicBezTo>
                  <a:cubicBezTo>
                    <a:pt x="21600" y="11427"/>
                    <a:pt x="21102" y="15937"/>
                    <a:pt x="20605" y="20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6258205" y="1111701"/>
              <a:ext cx="110846" cy="397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58" fill="norm" stroke="1" extrusionOk="0">
                  <a:moveTo>
                    <a:pt x="5448" y="1304"/>
                  </a:moveTo>
                  <a:cubicBezTo>
                    <a:pt x="6670" y="626"/>
                    <a:pt x="7893" y="-53"/>
                    <a:pt x="8300" y="4"/>
                  </a:cubicBezTo>
                  <a:cubicBezTo>
                    <a:pt x="8708" y="60"/>
                    <a:pt x="8300" y="852"/>
                    <a:pt x="6874" y="2887"/>
                  </a:cubicBezTo>
                  <a:cubicBezTo>
                    <a:pt x="5448" y="4923"/>
                    <a:pt x="3002" y="8202"/>
                    <a:pt x="1576" y="11369"/>
                  </a:cubicBezTo>
                  <a:cubicBezTo>
                    <a:pt x="150" y="14535"/>
                    <a:pt x="-258" y="17589"/>
                    <a:pt x="150" y="19342"/>
                  </a:cubicBezTo>
                  <a:cubicBezTo>
                    <a:pt x="557" y="21095"/>
                    <a:pt x="1780" y="21547"/>
                    <a:pt x="5448" y="21095"/>
                  </a:cubicBezTo>
                  <a:cubicBezTo>
                    <a:pt x="9116" y="20642"/>
                    <a:pt x="15229" y="19285"/>
                    <a:pt x="21342" y="17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6193134" y="1313908"/>
              <a:ext cx="378266" cy="152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016" fill="norm" stroke="1" extrusionOk="0">
                  <a:moveTo>
                    <a:pt x="1333" y="7005"/>
                  </a:moveTo>
                  <a:cubicBezTo>
                    <a:pt x="613" y="7005"/>
                    <a:pt x="-107" y="7005"/>
                    <a:pt x="13" y="6859"/>
                  </a:cubicBezTo>
                  <a:cubicBezTo>
                    <a:pt x="133" y="6713"/>
                    <a:pt x="1093" y="6422"/>
                    <a:pt x="2893" y="5400"/>
                  </a:cubicBezTo>
                  <a:cubicBezTo>
                    <a:pt x="4693" y="4378"/>
                    <a:pt x="7333" y="2627"/>
                    <a:pt x="8953" y="1459"/>
                  </a:cubicBezTo>
                  <a:cubicBezTo>
                    <a:pt x="10573" y="292"/>
                    <a:pt x="11173" y="-292"/>
                    <a:pt x="11413" y="146"/>
                  </a:cubicBezTo>
                  <a:cubicBezTo>
                    <a:pt x="11653" y="584"/>
                    <a:pt x="11533" y="2043"/>
                    <a:pt x="11173" y="4524"/>
                  </a:cubicBezTo>
                  <a:cubicBezTo>
                    <a:pt x="10813" y="7005"/>
                    <a:pt x="10213" y="10508"/>
                    <a:pt x="9973" y="13573"/>
                  </a:cubicBezTo>
                  <a:cubicBezTo>
                    <a:pt x="9733" y="16638"/>
                    <a:pt x="9853" y="19265"/>
                    <a:pt x="10213" y="20286"/>
                  </a:cubicBezTo>
                  <a:cubicBezTo>
                    <a:pt x="10573" y="21308"/>
                    <a:pt x="11173" y="20724"/>
                    <a:pt x="11593" y="19703"/>
                  </a:cubicBezTo>
                  <a:cubicBezTo>
                    <a:pt x="12013" y="18681"/>
                    <a:pt x="12253" y="17222"/>
                    <a:pt x="12553" y="15762"/>
                  </a:cubicBezTo>
                  <a:cubicBezTo>
                    <a:pt x="12853" y="14303"/>
                    <a:pt x="13213" y="12843"/>
                    <a:pt x="13573" y="12697"/>
                  </a:cubicBezTo>
                  <a:cubicBezTo>
                    <a:pt x="13933" y="12551"/>
                    <a:pt x="14293" y="13719"/>
                    <a:pt x="14593" y="15032"/>
                  </a:cubicBezTo>
                  <a:cubicBezTo>
                    <a:pt x="14893" y="16346"/>
                    <a:pt x="15133" y="17805"/>
                    <a:pt x="15613" y="18973"/>
                  </a:cubicBezTo>
                  <a:cubicBezTo>
                    <a:pt x="16093" y="20140"/>
                    <a:pt x="16813" y="21016"/>
                    <a:pt x="17473" y="21016"/>
                  </a:cubicBezTo>
                  <a:cubicBezTo>
                    <a:pt x="18133" y="21016"/>
                    <a:pt x="18733" y="20140"/>
                    <a:pt x="19393" y="17659"/>
                  </a:cubicBezTo>
                  <a:cubicBezTo>
                    <a:pt x="20053" y="15178"/>
                    <a:pt x="20773" y="11092"/>
                    <a:pt x="21133" y="7735"/>
                  </a:cubicBezTo>
                  <a:cubicBezTo>
                    <a:pt x="21493" y="4378"/>
                    <a:pt x="21493" y="1751"/>
                    <a:pt x="21373" y="876"/>
                  </a:cubicBezTo>
                  <a:cubicBezTo>
                    <a:pt x="21253" y="0"/>
                    <a:pt x="21013" y="876"/>
                    <a:pt x="20773" y="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6591291" y="1328322"/>
              <a:ext cx="98836" cy="14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0835" fill="norm" stroke="1" extrusionOk="0">
                  <a:moveTo>
                    <a:pt x="11904" y="3404"/>
                  </a:moveTo>
                  <a:cubicBezTo>
                    <a:pt x="11904" y="1883"/>
                    <a:pt x="11904" y="361"/>
                    <a:pt x="10802" y="57"/>
                  </a:cubicBezTo>
                  <a:cubicBezTo>
                    <a:pt x="9700" y="-247"/>
                    <a:pt x="7496" y="666"/>
                    <a:pt x="5292" y="2643"/>
                  </a:cubicBezTo>
                  <a:cubicBezTo>
                    <a:pt x="3088" y="4621"/>
                    <a:pt x="883" y="7663"/>
                    <a:pt x="222" y="10857"/>
                  </a:cubicBezTo>
                  <a:cubicBezTo>
                    <a:pt x="-439" y="14052"/>
                    <a:pt x="443" y="17398"/>
                    <a:pt x="1985" y="19223"/>
                  </a:cubicBezTo>
                  <a:cubicBezTo>
                    <a:pt x="3528" y="21049"/>
                    <a:pt x="5732" y="21353"/>
                    <a:pt x="9039" y="19984"/>
                  </a:cubicBezTo>
                  <a:cubicBezTo>
                    <a:pt x="12345" y="18615"/>
                    <a:pt x="16753" y="15573"/>
                    <a:pt x="18957" y="12835"/>
                  </a:cubicBezTo>
                  <a:cubicBezTo>
                    <a:pt x="21161" y="10097"/>
                    <a:pt x="21161" y="7663"/>
                    <a:pt x="18737" y="5990"/>
                  </a:cubicBezTo>
                  <a:cubicBezTo>
                    <a:pt x="16312" y="4316"/>
                    <a:pt x="11463" y="3404"/>
                    <a:pt x="6614" y="2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7162324" y="1067252"/>
              <a:ext cx="508476" cy="428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58" fill="norm" stroke="1" extrusionOk="0">
                  <a:moveTo>
                    <a:pt x="6715" y="18374"/>
                  </a:moveTo>
                  <a:cubicBezTo>
                    <a:pt x="6804" y="17103"/>
                    <a:pt x="6893" y="15832"/>
                    <a:pt x="6759" y="15038"/>
                  </a:cubicBezTo>
                  <a:cubicBezTo>
                    <a:pt x="6625" y="14244"/>
                    <a:pt x="6268" y="13926"/>
                    <a:pt x="5421" y="13926"/>
                  </a:cubicBezTo>
                  <a:cubicBezTo>
                    <a:pt x="4573" y="13926"/>
                    <a:pt x="3234" y="14244"/>
                    <a:pt x="2163" y="15091"/>
                  </a:cubicBezTo>
                  <a:cubicBezTo>
                    <a:pt x="1092" y="15938"/>
                    <a:pt x="288" y="17315"/>
                    <a:pt x="65" y="18479"/>
                  </a:cubicBezTo>
                  <a:cubicBezTo>
                    <a:pt x="-158" y="19644"/>
                    <a:pt x="199" y="20597"/>
                    <a:pt x="1092" y="20809"/>
                  </a:cubicBezTo>
                  <a:cubicBezTo>
                    <a:pt x="1984" y="21021"/>
                    <a:pt x="3412" y="20491"/>
                    <a:pt x="4751" y="18903"/>
                  </a:cubicBezTo>
                  <a:cubicBezTo>
                    <a:pt x="6090" y="17315"/>
                    <a:pt x="7340" y="14668"/>
                    <a:pt x="8098" y="11915"/>
                  </a:cubicBezTo>
                  <a:cubicBezTo>
                    <a:pt x="8857" y="9162"/>
                    <a:pt x="9125" y="6303"/>
                    <a:pt x="9259" y="4609"/>
                  </a:cubicBezTo>
                  <a:cubicBezTo>
                    <a:pt x="9392" y="2915"/>
                    <a:pt x="9392" y="2385"/>
                    <a:pt x="9169" y="2121"/>
                  </a:cubicBezTo>
                  <a:cubicBezTo>
                    <a:pt x="8946" y="1856"/>
                    <a:pt x="8500" y="1856"/>
                    <a:pt x="8098" y="2544"/>
                  </a:cubicBezTo>
                  <a:cubicBezTo>
                    <a:pt x="7697" y="3232"/>
                    <a:pt x="7340" y="4609"/>
                    <a:pt x="7072" y="6885"/>
                  </a:cubicBezTo>
                  <a:cubicBezTo>
                    <a:pt x="6804" y="9162"/>
                    <a:pt x="6625" y="12338"/>
                    <a:pt x="6670" y="14721"/>
                  </a:cubicBezTo>
                  <a:cubicBezTo>
                    <a:pt x="6715" y="17103"/>
                    <a:pt x="6982" y="18691"/>
                    <a:pt x="7250" y="19697"/>
                  </a:cubicBezTo>
                  <a:cubicBezTo>
                    <a:pt x="7518" y="20703"/>
                    <a:pt x="7786" y="21126"/>
                    <a:pt x="8143" y="21338"/>
                  </a:cubicBezTo>
                  <a:cubicBezTo>
                    <a:pt x="8500" y="21550"/>
                    <a:pt x="8946" y="21550"/>
                    <a:pt x="9660" y="20756"/>
                  </a:cubicBezTo>
                  <a:cubicBezTo>
                    <a:pt x="10374" y="19962"/>
                    <a:pt x="11356" y="18374"/>
                    <a:pt x="11936" y="17262"/>
                  </a:cubicBezTo>
                  <a:cubicBezTo>
                    <a:pt x="12516" y="16150"/>
                    <a:pt x="12695" y="15515"/>
                    <a:pt x="12606" y="15038"/>
                  </a:cubicBezTo>
                  <a:cubicBezTo>
                    <a:pt x="12516" y="14562"/>
                    <a:pt x="12159" y="14244"/>
                    <a:pt x="11713" y="14244"/>
                  </a:cubicBezTo>
                  <a:cubicBezTo>
                    <a:pt x="11267" y="14244"/>
                    <a:pt x="10731" y="14562"/>
                    <a:pt x="10196" y="15197"/>
                  </a:cubicBezTo>
                  <a:cubicBezTo>
                    <a:pt x="9660" y="15832"/>
                    <a:pt x="9125" y="16785"/>
                    <a:pt x="8857" y="17526"/>
                  </a:cubicBezTo>
                  <a:cubicBezTo>
                    <a:pt x="8589" y="18268"/>
                    <a:pt x="8589" y="18797"/>
                    <a:pt x="8812" y="19062"/>
                  </a:cubicBezTo>
                  <a:cubicBezTo>
                    <a:pt x="9035" y="19326"/>
                    <a:pt x="9482" y="19326"/>
                    <a:pt x="9928" y="19221"/>
                  </a:cubicBezTo>
                  <a:cubicBezTo>
                    <a:pt x="10374" y="19115"/>
                    <a:pt x="10821" y="18903"/>
                    <a:pt x="11267" y="18532"/>
                  </a:cubicBezTo>
                  <a:cubicBezTo>
                    <a:pt x="11713" y="18162"/>
                    <a:pt x="12159" y="17632"/>
                    <a:pt x="12472" y="18056"/>
                  </a:cubicBezTo>
                  <a:cubicBezTo>
                    <a:pt x="12784" y="18479"/>
                    <a:pt x="12963" y="19856"/>
                    <a:pt x="13275" y="20544"/>
                  </a:cubicBezTo>
                  <a:cubicBezTo>
                    <a:pt x="13587" y="21232"/>
                    <a:pt x="14034" y="21232"/>
                    <a:pt x="14659" y="20491"/>
                  </a:cubicBezTo>
                  <a:cubicBezTo>
                    <a:pt x="15283" y="19750"/>
                    <a:pt x="16087" y="18268"/>
                    <a:pt x="16935" y="15621"/>
                  </a:cubicBezTo>
                  <a:cubicBezTo>
                    <a:pt x="17782" y="12974"/>
                    <a:pt x="18675" y="9162"/>
                    <a:pt x="19255" y="6621"/>
                  </a:cubicBezTo>
                  <a:cubicBezTo>
                    <a:pt x="19835" y="4079"/>
                    <a:pt x="20103" y="2809"/>
                    <a:pt x="20371" y="1803"/>
                  </a:cubicBezTo>
                  <a:cubicBezTo>
                    <a:pt x="20639" y="797"/>
                    <a:pt x="20906" y="56"/>
                    <a:pt x="20906" y="3"/>
                  </a:cubicBezTo>
                  <a:cubicBezTo>
                    <a:pt x="20906" y="-50"/>
                    <a:pt x="20639" y="585"/>
                    <a:pt x="20192" y="2597"/>
                  </a:cubicBezTo>
                  <a:cubicBezTo>
                    <a:pt x="19746" y="4609"/>
                    <a:pt x="19121" y="7997"/>
                    <a:pt x="18720" y="10909"/>
                  </a:cubicBezTo>
                  <a:cubicBezTo>
                    <a:pt x="18318" y="13821"/>
                    <a:pt x="18140" y="16256"/>
                    <a:pt x="18184" y="17685"/>
                  </a:cubicBezTo>
                  <a:cubicBezTo>
                    <a:pt x="18229" y="19115"/>
                    <a:pt x="18497" y="19538"/>
                    <a:pt x="18943" y="19538"/>
                  </a:cubicBezTo>
                  <a:cubicBezTo>
                    <a:pt x="19389" y="19538"/>
                    <a:pt x="20014" y="19115"/>
                    <a:pt x="20460" y="18426"/>
                  </a:cubicBezTo>
                  <a:cubicBezTo>
                    <a:pt x="20906" y="17738"/>
                    <a:pt x="21174" y="16785"/>
                    <a:pt x="21442" y="15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7579783" y="1282154"/>
              <a:ext cx="14816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37" y="21600"/>
                  </a:moveTo>
                  <a:cubicBezTo>
                    <a:pt x="2469" y="19800"/>
                    <a:pt x="0" y="18000"/>
                    <a:pt x="0" y="15300"/>
                  </a:cubicBezTo>
                  <a:cubicBezTo>
                    <a:pt x="0" y="12600"/>
                    <a:pt x="2469" y="9000"/>
                    <a:pt x="6480" y="6300"/>
                  </a:cubicBezTo>
                  <a:cubicBezTo>
                    <a:pt x="10491" y="3600"/>
                    <a:pt x="1604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7684782" y="1307554"/>
              <a:ext cx="20191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18089" y="0"/>
                  </a:moveTo>
                  <a:cubicBezTo>
                    <a:pt x="12914" y="1694"/>
                    <a:pt x="7739" y="3388"/>
                    <a:pt x="4702" y="5506"/>
                  </a:cubicBezTo>
                  <a:cubicBezTo>
                    <a:pt x="1664" y="7624"/>
                    <a:pt x="764" y="10165"/>
                    <a:pt x="314" y="12494"/>
                  </a:cubicBezTo>
                  <a:cubicBezTo>
                    <a:pt x="-136" y="14824"/>
                    <a:pt x="-136" y="16941"/>
                    <a:pt x="539" y="18212"/>
                  </a:cubicBezTo>
                  <a:cubicBezTo>
                    <a:pt x="1214" y="19482"/>
                    <a:pt x="2564" y="19906"/>
                    <a:pt x="4252" y="19271"/>
                  </a:cubicBezTo>
                  <a:cubicBezTo>
                    <a:pt x="5939" y="18635"/>
                    <a:pt x="7964" y="16941"/>
                    <a:pt x="9539" y="14824"/>
                  </a:cubicBezTo>
                  <a:cubicBezTo>
                    <a:pt x="11114" y="12706"/>
                    <a:pt x="12239" y="10165"/>
                    <a:pt x="12802" y="10588"/>
                  </a:cubicBezTo>
                  <a:cubicBezTo>
                    <a:pt x="13364" y="11012"/>
                    <a:pt x="13364" y="14400"/>
                    <a:pt x="13927" y="16729"/>
                  </a:cubicBezTo>
                  <a:cubicBezTo>
                    <a:pt x="14489" y="19059"/>
                    <a:pt x="15614" y="20329"/>
                    <a:pt x="16964" y="20965"/>
                  </a:cubicBezTo>
                  <a:cubicBezTo>
                    <a:pt x="18314" y="21600"/>
                    <a:pt x="19889" y="21600"/>
                    <a:pt x="214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7897283" y="1273287"/>
              <a:ext cx="103718" cy="16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81" fill="norm" stroke="1" extrusionOk="0">
                  <a:moveTo>
                    <a:pt x="21168" y="2751"/>
                  </a:moveTo>
                  <a:cubicBezTo>
                    <a:pt x="15984" y="1671"/>
                    <a:pt x="10800" y="591"/>
                    <a:pt x="7128" y="186"/>
                  </a:cubicBezTo>
                  <a:cubicBezTo>
                    <a:pt x="3456" y="-219"/>
                    <a:pt x="1296" y="51"/>
                    <a:pt x="432" y="861"/>
                  </a:cubicBezTo>
                  <a:cubicBezTo>
                    <a:pt x="-432" y="1671"/>
                    <a:pt x="0" y="3021"/>
                    <a:pt x="1728" y="4911"/>
                  </a:cubicBezTo>
                  <a:cubicBezTo>
                    <a:pt x="3456" y="6801"/>
                    <a:pt x="6480" y="9231"/>
                    <a:pt x="8640" y="11661"/>
                  </a:cubicBezTo>
                  <a:cubicBezTo>
                    <a:pt x="10800" y="14091"/>
                    <a:pt x="12096" y="16521"/>
                    <a:pt x="11880" y="18141"/>
                  </a:cubicBezTo>
                  <a:cubicBezTo>
                    <a:pt x="11664" y="19761"/>
                    <a:pt x="9936" y="20571"/>
                    <a:pt x="8208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7994650" y="1290058"/>
              <a:ext cx="135177" cy="18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240" fill="norm" stroke="1" extrusionOk="0">
                  <a:moveTo>
                    <a:pt x="0" y="10865"/>
                  </a:moveTo>
                  <a:cubicBezTo>
                    <a:pt x="4652" y="9884"/>
                    <a:pt x="9305" y="8902"/>
                    <a:pt x="12794" y="7675"/>
                  </a:cubicBezTo>
                  <a:cubicBezTo>
                    <a:pt x="16283" y="6447"/>
                    <a:pt x="18609" y="4975"/>
                    <a:pt x="19938" y="3625"/>
                  </a:cubicBezTo>
                  <a:cubicBezTo>
                    <a:pt x="21268" y="2275"/>
                    <a:pt x="21600" y="1047"/>
                    <a:pt x="20769" y="434"/>
                  </a:cubicBezTo>
                  <a:cubicBezTo>
                    <a:pt x="19938" y="-180"/>
                    <a:pt x="17945" y="-180"/>
                    <a:pt x="15618" y="679"/>
                  </a:cubicBezTo>
                  <a:cubicBezTo>
                    <a:pt x="13292" y="1538"/>
                    <a:pt x="10634" y="3256"/>
                    <a:pt x="8640" y="6447"/>
                  </a:cubicBezTo>
                  <a:cubicBezTo>
                    <a:pt x="6646" y="9638"/>
                    <a:pt x="5317" y="14302"/>
                    <a:pt x="5151" y="17125"/>
                  </a:cubicBezTo>
                  <a:cubicBezTo>
                    <a:pt x="4985" y="19947"/>
                    <a:pt x="5982" y="20929"/>
                    <a:pt x="8806" y="21175"/>
                  </a:cubicBezTo>
                  <a:cubicBezTo>
                    <a:pt x="11631" y="21420"/>
                    <a:pt x="16283" y="20929"/>
                    <a:pt x="20935" y="20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8204114" y="1104354"/>
              <a:ext cx="95336" cy="38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475" fill="norm" stroke="1" extrusionOk="0">
                  <a:moveTo>
                    <a:pt x="19320" y="0"/>
                  </a:moveTo>
                  <a:cubicBezTo>
                    <a:pt x="16563" y="1174"/>
                    <a:pt x="13805" y="2348"/>
                    <a:pt x="10129" y="4696"/>
                  </a:cubicBezTo>
                  <a:cubicBezTo>
                    <a:pt x="6452" y="7043"/>
                    <a:pt x="1856" y="10565"/>
                    <a:pt x="478" y="13500"/>
                  </a:cubicBezTo>
                  <a:cubicBezTo>
                    <a:pt x="-901" y="16435"/>
                    <a:pt x="937" y="18783"/>
                    <a:pt x="3005" y="20074"/>
                  </a:cubicBezTo>
                  <a:cubicBezTo>
                    <a:pt x="5073" y="21365"/>
                    <a:pt x="7371" y="21600"/>
                    <a:pt x="10359" y="21424"/>
                  </a:cubicBezTo>
                  <a:cubicBezTo>
                    <a:pt x="13346" y="21248"/>
                    <a:pt x="17022" y="20661"/>
                    <a:pt x="20699" y="20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8165516" y="1292738"/>
              <a:ext cx="184735" cy="3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1524" y="21600"/>
                  </a:moveTo>
                  <a:cubicBezTo>
                    <a:pt x="553" y="16200"/>
                    <a:pt x="-418" y="10800"/>
                    <a:pt x="189" y="6750"/>
                  </a:cubicBezTo>
                  <a:cubicBezTo>
                    <a:pt x="795" y="2700"/>
                    <a:pt x="2980" y="0"/>
                    <a:pt x="6742" y="0"/>
                  </a:cubicBezTo>
                  <a:cubicBezTo>
                    <a:pt x="10503" y="0"/>
                    <a:pt x="15843" y="2700"/>
                    <a:pt x="21182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8337550" y="1285511"/>
              <a:ext cx="120650" cy="208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21600" y="305"/>
                  </a:moveTo>
                  <a:cubicBezTo>
                    <a:pt x="15916" y="89"/>
                    <a:pt x="10232" y="-127"/>
                    <a:pt x="6632" y="89"/>
                  </a:cubicBezTo>
                  <a:cubicBezTo>
                    <a:pt x="3032" y="305"/>
                    <a:pt x="1516" y="953"/>
                    <a:pt x="2274" y="3113"/>
                  </a:cubicBezTo>
                  <a:cubicBezTo>
                    <a:pt x="3032" y="5273"/>
                    <a:pt x="6063" y="8945"/>
                    <a:pt x="8526" y="11753"/>
                  </a:cubicBezTo>
                  <a:cubicBezTo>
                    <a:pt x="10989" y="14561"/>
                    <a:pt x="12884" y="16505"/>
                    <a:pt x="13832" y="18017"/>
                  </a:cubicBezTo>
                  <a:cubicBezTo>
                    <a:pt x="14779" y="19529"/>
                    <a:pt x="14779" y="20609"/>
                    <a:pt x="12316" y="21041"/>
                  </a:cubicBezTo>
                  <a:cubicBezTo>
                    <a:pt x="9853" y="21473"/>
                    <a:pt x="4926" y="21257"/>
                    <a:pt x="0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279400" y="2533104"/>
              <a:ext cx="174714" cy="30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02" fill="norm" stroke="1" extrusionOk="0">
                  <a:moveTo>
                    <a:pt x="1561" y="0"/>
                  </a:moveTo>
                  <a:cubicBezTo>
                    <a:pt x="781" y="592"/>
                    <a:pt x="0" y="1184"/>
                    <a:pt x="0" y="1775"/>
                  </a:cubicBezTo>
                  <a:cubicBezTo>
                    <a:pt x="0" y="2367"/>
                    <a:pt x="781" y="2959"/>
                    <a:pt x="2863" y="3403"/>
                  </a:cubicBezTo>
                  <a:cubicBezTo>
                    <a:pt x="4945" y="3847"/>
                    <a:pt x="8328" y="4142"/>
                    <a:pt x="11320" y="3847"/>
                  </a:cubicBezTo>
                  <a:cubicBezTo>
                    <a:pt x="14313" y="3551"/>
                    <a:pt x="16916" y="2663"/>
                    <a:pt x="18737" y="1997"/>
                  </a:cubicBezTo>
                  <a:cubicBezTo>
                    <a:pt x="20559" y="1331"/>
                    <a:pt x="21600" y="888"/>
                    <a:pt x="21470" y="518"/>
                  </a:cubicBezTo>
                  <a:cubicBezTo>
                    <a:pt x="21340" y="148"/>
                    <a:pt x="20039" y="-148"/>
                    <a:pt x="18087" y="148"/>
                  </a:cubicBezTo>
                  <a:cubicBezTo>
                    <a:pt x="16135" y="444"/>
                    <a:pt x="13533" y="1331"/>
                    <a:pt x="11841" y="2071"/>
                  </a:cubicBezTo>
                  <a:cubicBezTo>
                    <a:pt x="10149" y="2811"/>
                    <a:pt x="9369" y="3403"/>
                    <a:pt x="9239" y="4068"/>
                  </a:cubicBezTo>
                  <a:cubicBezTo>
                    <a:pt x="9108" y="4734"/>
                    <a:pt x="9629" y="5474"/>
                    <a:pt x="10540" y="5918"/>
                  </a:cubicBezTo>
                  <a:cubicBezTo>
                    <a:pt x="11451" y="6362"/>
                    <a:pt x="12752" y="6510"/>
                    <a:pt x="13923" y="6805"/>
                  </a:cubicBezTo>
                  <a:cubicBezTo>
                    <a:pt x="15094" y="7101"/>
                    <a:pt x="16135" y="7545"/>
                    <a:pt x="16265" y="8063"/>
                  </a:cubicBezTo>
                  <a:cubicBezTo>
                    <a:pt x="16395" y="8581"/>
                    <a:pt x="15614" y="9173"/>
                    <a:pt x="13533" y="10282"/>
                  </a:cubicBezTo>
                  <a:cubicBezTo>
                    <a:pt x="11451" y="11392"/>
                    <a:pt x="8067" y="13019"/>
                    <a:pt x="5855" y="14277"/>
                  </a:cubicBezTo>
                  <a:cubicBezTo>
                    <a:pt x="3643" y="15534"/>
                    <a:pt x="2602" y="16422"/>
                    <a:pt x="3123" y="17605"/>
                  </a:cubicBezTo>
                  <a:cubicBezTo>
                    <a:pt x="3643" y="18789"/>
                    <a:pt x="5725" y="20268"/>
                    <a:pt x="8588" y="20860"/>
                  </a:cubicBezTo>
                  <a:cubicBezTo>
                    <a:pt x="11451" y="21452"/>
                    <a:pt x="15094" y="21156"/>
                    <a:pt x="18737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488950" y="2663189"/>
              <a:ext cx="247650" cy="15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2201"/>
                  </a:moveTo>
                  <a:cubicBezTo>
                    <a:pt x="554" y="1034"/>
                    <a:pt x="1108" y="-134"/>
                    <a:pt x="2123" y="12"/>
                  </a:cubicBezTo>
                  <a:cubicBezTo>
                    <a:pt x="3138" y="158"/>
                    <a:pt x="4615" y="1617"/>
                    <a:pt x="5723" y="4390"/>
                  </a:cubicBezTo>
                  <a:cubicBezTo>
                    <a:pt x="6831" y="7163"/>
                    <a:pt x="7569" y="11250"/>
                    <a:pt x="7754" y="14023"/>
                  </a:cubicBezTo>
                  <a:cubicBezTo>
                    <a:pt x="7938" y="16796"/>
                    <a:pt x="7569" y="18255"/>
                    <a:pt x="7015" y="19423"/>
                  </a:cubicBezTo>
                  <a:cubicBezTo>
                    <a:pt x="6462" y="20590"/>
                    <a:pt x="5723" y="21466"/>
                    <a:pt x="5169" y="21174"/>
                  </a:cubicBezTo>
                  <a:cubicBezTo>
                    <a:pt x="4615" y="20882"/>
                    <a:pt x="4246" y="19423"/>
                    <a:pt x="4985" y="16650"/>
                  </a:cubicBezTo>
                  <a:cubicBezTo>
                    <a:pt x="5723" y="13877"/>
                    <a:pt x="7569" y="9790"/>
                    <a:pt x="8862" y="7163"/>
                  </a:cubicBezTo>
                  <a:cubicBezTo>
                    <a:pt x="10154" y="4536"/>
                    <a:pt x="10892" y="3369"/>
                    <a:pt x="11631" y="2201"/>
                  </a:cubicBezTo>
                  <a:cubicBezTo>
                    <a:pt x="12369" y="1034"/>
                    <a:pt x="13108" y="-134"/>
                    <a:pt x="13015" y="450"/>
                  </a:cubicBezTo>
                  <a:cubicBezTo>
                    <a:pt x="12923" y="1034"/>
                    <a:pt x="12000" y="3369"/>
                    <a:pt x="11446" y="5558"/>
                  </a:cubicBezTo>
                  <a:cubicBezTo>
                    <a:pt x="10892" y="7747"/>
                    <a:pt x="10708" y="9790"/>
                    <a:pt x="11446" y="11542"/>
                  </a:cubicBezTo>
                  <a:cubicBezTo>
                    <a:pt x="12185" y="13293"/>
                    <a:pt x="13846" y="14752"/>
                    <a:pt x="15692" y="15482"/>
                  </a:cubicBezTo>
                  <a:cubicBezTo>
                    <a:pt x="17538" y="16212"/>
                    <a:pt x="19569" y="16212"/>
                    <a:pt x="21600" y="16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323849" y="2882354"/>
              <a:ext cx="317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539750" y="2882354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028700" y="2634704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1035050" y="2768054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1517650" y="2539454"/>
              <a:ext cx="12700" cy="24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0"/>
                  </a:moveTo>
                  <a:cubicBezTo>
                    <a:pt x="3600" y="6145"/>
                    <a:pt x="7200" y="12290"/>
                    <a:pt x="9000" y="15921"/>
                  </a:cubicBezTo>
                  <a:cubicBezTo>
                    <a:pt x="10800" y="19552"/>
                    <a:pt x="10800" y="20669"/>
                    <a:pt x="12600" y="21134"/>
                  </a:cubicBezTo>
                  <a:cubicBezTo>
                    <a:pt x="14400" y="21600"/>
                    <a:pt x="18000" y="21414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479549" y="2426152"/>
              <a:ext cx="216166" cy="38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86" fill="norm" stroke="1" extrusionOk="0">
                  <a:moveTo>
                    <a:pt x="0" y="8088"/>
                  </a:moveTo>
                  <a:cubicBezTo>
                    <a:pt x="0" y="5964"/>
                    <a:pt x="0" y="3839"/>
                    <a:pt x="1468" y="2364"/>
                  </a:cubicBezTo>
                  <a:cubicBezTo>
                    <a:pt x="2936" y="888"/>
                    <a:pt x="5872" y="62"/>
                    <a:pt x="9122" y="3"/>
                  </a:cubicBezTo>
                  <a:cubicBezTo>
                    <a:pt x="12373" y="-56"/>
                    <a:pt x="15938" y="652"/>
                    <a:pt x="18245" y="2305"/>
                  </a:cubicBezTo>
                  <a:cubicBezTo>
                    <a:pt x="20551" y="3957"/>
                    <a:pt x="21600" y="6554"/>
                    <a:pt x="21390" y="9269"/>
                  </a:cubicBezTo>
                  <a:cubicBezTo>
                    <a:pt x="21181" y="11983"/>
                    <a:pt x="19713" y="14816"/>
                    <a:pt x="17616" y="16882"/>
                  </a:cubicBezTo>
                  <a:cubicBezTo>
                    <a:pt x="15518" y="18947"/>
                    <a:pt x="12792" y="20246"/>
                    <a:pt x="10905" y="20895"/>
                  </a:cubicBezTo>
                  <a:cubicBezTo>
                    <a:pt x="9017" y="21544"/>
                    <a:pt x="7969" y="21544"/>
                    <a:pt x="6920" y="21426"/>
                  </a:cubicBezTo>
                  <a:cubicBezTo>
                    <a:pt x="5872" y="21308"/>
                    <a:pt x="4823" y="21072"/>
                    <a:pt x="4404" y="20659"/>
                  </a:cubicBezTo>
                  <a:cubicBezTo>
                    <a:pt x="3984" y="20246"/>
                    <a:pt x="4194" y="19655"/>
                    <a:pt x="5138" y="19124"/>
                  </a:cubicBezTo>
                  <a:cubicBezTo>
                    <a:pt x="6082" y="18593"/>
                    <a:pt x="7759" y="18121"/>
                    <a:pt x="9437" y="17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757009" y="2661575"/>
              <a:ext cx="159624" cy="11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615" fill="norm" stroke="1" extrusionOk="0">
                  <a:moveTo>
                    <a:pt x="8673" y="6558"/>
                  </a:moveTo>
                  <a:cubicBezTo>
                    <a:pt x="7270" y="5800"/>
                    <a:pt x="5867" y="5042"/>
                    <a:pt x="4465" y="5232"/>
                  </a:cubicBezTo>
                  <a:cubicBezTo>
                    <a:pt x="3062" y="5421"/>
                    <a:pt x="1660" y="6558"/>
                    <a:pt x="818" y="8453"/>
                  </a:cubicBezTo>
                  <a:cubicBezTo>
                    <a:pt x="-23" y="10347"/>
                    <a:pt x="-304" y="13000"/>
                    <a:pt x="397" y="15653"/>
                  </a:cubicBezTo>
                  <a:cubicBezTo>
                    <a:pt x="1099" y="18305"/>
                    <a:pt x="2782" y="20958"/>
                    <a:pt x="6148" y="20579"/>
                  </a:cubicBezTo>
                  <a:cubicBezTo>
                    <a:pt x="9514" y="20200"/>
                    <a:pt x="14564" y="16790"/>
                    <a:pt x="17369" y="14137"/>
                  </a:cubicBezTo>
                  <a:cubicBezTo>
                    <a:pt x="20174" y="11484"/>
                    <a:pt x="20735" y="9590"/>
                    <a:pt x="21015" y="7505"/>
                  </a:cubicBezTo>
                  <a:cubicBezTo>
                    <a:pt x="21296" y="5421"/>
                    <a:pt x="21296" y="3147"/>
                    <a:pt x="19613" y="1632"/>
                  </a:cubicBezTo>
                  <a:cubicBezTo>
                    <a:pt x="17930" y="116"/>
                    <a:pt x="14564" y="-642"/>
                    <a:pt x="12039" y="684"/>
                  </a:cubicBezTo>
                  <a:cubicBezTo>
                    <a:pt x="9514" y="2011"/>
                    <a:pt x="7831" y="5421"/>
                    <a:pt x="6148" y="8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2463800" y="2509721"/>
              <a:ext cx="124708" cy="377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29" fill="norm" stroke="1" extrusionOk="0">
                  <a:moveTo>
                    <a:pt x="7560" y="8166"/>
                  </a:moveTo>
                  <a:cubicBezTo>
                    <a:pt x="6840" y="11166"/>
                    <a:pt x="6120" y="14166"/>
                    <a:pt x="5760" y="16086"/>
                  </a:cubicBezTo>
                  <a:cubicBezTo>
                    <a:pt x="5400" y="18006"/>
                    <a:pt x="5400" y="18846"/>
                    <a:pt x="5400" y="19686"/>
                  </a:cubicBezTo>
                  <a:cubicBezTo>
                    <a:pt x="5400" y="20526"/>
                    <a:pt x="5400" y="21366"/>
                    <a:pt x="4860" y="21426"/>
                  </a:cubicBezTo>
                  <a:cubicBezTo>
                    <a:pt x="4320" y="21486"/>
                    <a:pt x="3240" y="20766"/>
                    <a:pt x="2160" y="18666"/>
                  </a:cubicBezTo>
                  <a:cubicBezTo>
                    <a:pt x="1080" y="16566"/>
                    <a:pt x="0" y="13086"/>
                    <a:pt x="0" y="10086"/>
                  </a:cubicBezTo>
                  <a:cubicBezTo>
                    <a:pt x="0" y="7086"/>
                    <a:pt x="1080" y="4566"/>
                    <a:pt x="2520" y="2946"/>
                  </a:cubicBezTo>
                  <a:cubicBezTo>
                    <a:pt x="3960" y="1326"/>
                    <a:pt x="5760" y="606"/>
                    <a:pt x="7740" y="246"/>
                  </a:cubicBezTo>
                  <a:cubicBezTo>
                    <a:pt x="9720" y="-114"/>
                    <a:pt x="11880" y="-114"/>
                    <a:pt x="14220" y="486"/>
                  </a:cubicBezTo>
                  <a:cubicBezTo>
                    <a:pt x="16560" y="1086"/>
                    <a:pt x="19080" y="2286"/>
                    <a:pt x="20340" y="3666"/>
                  </a:cubicBezTo>
                  <a:cubicBezTo>
                    <a:pt x="21600" y="5046"/>
                    <a:pt x="21600" y="6606"/>
                    <a:pt x="19620" y="7926"/>
                  </a:cubicBezTo>
                  <a:cubicBezTo>
                    <a:pt x="17640" y="9246"/>
                    <a:pt x="13680" y="10326"/>
                    <a:pt x="10800" y="10866"/>
                  </a:cubicBezTo>
                  <a:cubicBezTo>
                    <a:pt x="7920" y="11406"/>
                    <a:pt x="6120" y="11406"/>
                    <a:pt x="6300" y="11046"/>
                  </a:cubicBezTo>
                  <a:cubicBezTo>
                    <a:pt x="6480" y="10686"/>
                    <a:pt x="8640" y="9966"/>
                    <a:pt x="10800" y="9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2608636" y="2571204"/>
              <a:ext cx="111105" cy="11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184" fill="norm" stroke="1" extrusionOk="0">
                  <a:moveTo>
                    <a:pt x="15829" y="0"/>
                  </a:moveTo>
                  <a:cubicBezTo>
                    <a:pt x="11429" y="1543"/>
                    <a:pt x="7029" y="3086"/>
                    <a:pt x="4229" y="5786"/>
                  </a:cubicBezTo>
                  <a:cubicBezTo>
                    <a:pt x="1429" y="8486"/>
                    <a:pt x="229" y="12343"/>
                    <a:pt x="29" y="15236"/>
                  </a:cubicBezTo>
                  <a:cubicBezTo>
                    <a:pt x="-171" y="18129"/>
                    <a:pt x="629" y="20057"/>
                    <a:pt x="3229" y="20829"/>
                  </a:cubicBezTo>
                  <a:cubicBezTo>
                    <a:pt x="5829" y="21600"/>
                    <a:pt x="10229" y="21214"/>
                    <a:pt x="13629" y="18707"/>
                  </a:cubicBezTo>
                  <a:cubicBezTo>
                    <a:pt x="17029" y="16200"/>
                    <a:pt x="19429" y="11571"/>
                    <a:pt x="20429" y="8293"/>
                  </a:cubicBezTo>
                  <a:cubicBezTo>
                    <a:pt x="21429" y="5014"/>
                    <a:pt x="21029" y="3086"/>
                    <a:pt x="19829" y="2121"/>
                  </a:cubicBezTo>
                  <a:cubicBezTo>
                    <a:pt x="18629" y="1157"/>
                    <a:pt x="16629" y="1157"/>
                    <a:pt x="14629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2828643" y="2387054"/>
              <a:ext cx="980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2918322" y="2380704"/>
              <a:ext cx="2172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400"/>
                    <a:pt x="4448" y="4800"/>
                    <a:pt x="1502" y="8400"/>
                  </a:cubicBezTo>
                  <a:cubicBezTo>
                    <a:pt x="-1443" y="12000"/>
                    <a:pt x="521" y="168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2984499" y="2539454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3003550" y="2475954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3054820" y="2503471"/>
              <a:ext cx="13923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909" y="3300"/>
                  </a:moveTo>
                  <a:cubicBezTo>
                    <a:pt x="909" y="8400"/>
                    <a:pt x="909" y="13500"/>
                    <a:pt x="745" y="16800"/>
                  </a:cubicBezTo>
                  <a:cubicBezTo>
                    <a:pt x="582" y="20100"/>
                    <a:pt x="254" y="21600"/>
                    <a:pt x="91" y="21600"/>
                  </a:cubicBezTo>
                  <a:cubicBezTo>
                    <a:pt x="-73" y="21600"/>
                    <a:pt x="-73" y="20100"/>
                    <a:pt x="582" y="16650"/>
                  </a:cubicBezTo>
                  <a:cubicBezTo>
                    <a:pt x="1236" y="13200"/>
                    <a:pt x="2545" y="7800"/>
                    <a:pt x="3854" y="4500"/>
                  </a:cubicBezTo>
                  <a:cubicBezTo>
                    <a:pt x="5163" y="1200"/>
                    <a:pt x="6472" y="0"/>
                    <a:pt x="7618" y="0"/>
                  </a:cubicBezTo>
                  <a:cubicBezTo>
                    <a:pt x="8763" y="0"/>
                    <a:pt x="9745" y="1200"/>
                    <a:pt x="10563" y="3450"/>
                  </a:cubicBezTo>
                  <a:cubicBezTo>
                    <a:pt x="11382" y="5700"/>
                    <a:pt x="12036" y="9000"/>
                    <a:pt x="13836" y="11400"/>
                  </a:cubicBezTo>
                  <a:cubicBezTo>
                    <a:pt x="15636" y="13800"/>
                    <a:pt x="18582" y="15300"/>
                    <a:pt x="21527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3124200" y="2507704"/>
              <a:ext cx="181251" cy="42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28" fill="norm" stroke="1" extrusionOk="0">
                  <a:moveTo>
                    <a:pt x="18837" y="2257"/>
                  </a:moveTo>
                  <a:cubicBezTo>
                    <a:pt x="18837" y="1719"/>
                    <a:pt x="18837" y="1182"/>
                    <a:pt x="18335" y="752"/>
                  </a:cubicBezTo>
                  <a:cubicBezTo>
                    <a:pt x="17833" y="322"/>
                    <a:pt x="16828" y="0"/>
                    <a:pt x="15070" y="0"/>
                  </a:cubicBezTo>
                  <a:cubicBezTo>
                    <a:pt x="13312" y="0"/>
                    <a:pt x="10800" y="322"/>
                    <a:pt x="9293" y="752"/>
                  </a:cubicBezTo>
                  <a:cubicBezTo>
                    <a:pt x="7786" y="1182"/>
                    <a:pt x="7284" y="1719"/>
                    <a:pt x="7535" y="2149"/>
                  </a:cubicBezTo>
                  <a:cubicBezTo>
                    <a:pt x="7786" y="2579"/>
                    <a:pt x="8791" y="2901"/>
                    <a:pt x="9921" y="3063"/>
                  </a:cubicBezTo>
                  <a:cubicBezTo>
                    <a:pt x="11051" y="3224"/>
                    <a:pt x="12307" y="3224"/>
                    <a:pt x="13688" y="3170"/>
                  </a:cubicBezTo>
                  <a:cubicBezTo>
                    <a:pt x="15070" y="3116"/>
                    <a:pt x="16577" y="3009"/>
                    <a:pt x="17581" y="3224"/>
                  </a:cubicBezTo>
                  <a:cubicBezTo>
                    <a:pt x="18586" y="3439"/>
                    <a:pt x="19088" y="3976"/>
                    <a:pt x="19591" y="5803"/>
                  </a:cubicBezTo>
                  <a:cubicBezTo>
                    <a:pt x="20093" y="7630"/>
                    <a:pt x="20595" y="10746"/>
                    <a:pt x="20972" y="13164"/>
                  </a:cubicBezTo>
                  <a:cubicBezTo>
                    <a:pt x="21349" y="15582"/>
                    <a:pt x="21600" y="17301"/>
                    <a:pt x="21474" y="18484"/>
                  </a:cubicBezTo>
                  <a:cubicBezTo>
                    <a:pt x="21349" y="19666"/>
                    <a:pt x="20847" y="20310"/>
                    <a:pt x="20093" y="20794"/>
                  </a:cubicBezTo>
                  <a:cubicBezTo>
                    <a:pt x="19340" y="21278"/>
                    <a:pt x="18335" y="21600"/>
                    <a:pt x="14944" y="21009"/>
                  </a:cubicBezTo>
                  <a:cubicBezTo>
                    <a:pt x="11553" y="20418"/>
                    <a:pt x="5777" y="18913"/>
                    <a:pt x="0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3809999" y="2474028"/>
              <a:ext cx="127927" cy="47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95" fill="norm" stroke="1" extrusionOk="0">
                  <a:moveTo>
                    <a:pt x="3135" y="5271"/>
                  </a:moveTo>
                  <a:cubicBezTo>
                    <a:pt x="2787" y="8535"/>
                    <a:pt x="2439" y="11799"/>
                    <a:pt x="2439" y="14343"/>
                  </a:cubicBezTo>
                  <a:cubicBezTo>
                    <a:pt x="2439" y="16887"/>
                    <a:pt x="2787" y="18711"/>
                    <a:pt x="2787" y="19863"/>
                  </a:cubicBezTo>
                  <a:cubicBezTo>
                    <a:pt x="2787" y="21015"/>
                    <a:pt x="2439" y="21495"/>
                    <a:pt x="2265" y="21495"/>
                  </a:cubicBezTo>
                  <a:cubicBezTo>
                    <a:pt x="2090" y="21495"/>
                    <a:pt x="2090" y="21015"/>
                    <a:pt x="2265" y="18855"/>
                  </a:cubicBezTo>
                  <a:cubicBezTo>
                    <a:pt x="2439" y="16695"/>
                    <a:pt x="2787" y="12855"/>
                    <a:pt x="3310" y="9639"/>
                  </a:cubicBezTo>
                  <a:cubicBezTo>
                    <a:pt x="3832" y="6423"/>
                    <a:pt x="4529" y="3831"/>
                    <a:pt x="5400" y="2295"/>
                  </a:cubicBezTo>
                  <a:cubicBezTo>
                    <a:pt x="6271" y="759"/>
                    <a:pt x="7316" y="279"/>
                    <a:pt x="8710" y="87"/>
                  </a:cubicBezTo>
                  <a:cubicBezTo>
                    <a:pt x="10103" y="-105"/>
                    <a:pt x="11845" y="-9"/>
                    <a:pt x="14110" y="663"/>
                  </a:cubicBezTo>
                  <a:cubicBezTo>
                    <a:pt x="16374" y="1335"/>
                    <a:pt x="19161" y="2583"/>
                    <a:pt x="20381" y="3735"/>
                  </a:cubicBezTo>
                  <a:cubicBezTo>
                    <a:pt x="21600" y="4887"/>
                    <a:pt x="21252" y="5943"/>
                    <a:pt x="18639" y="6951"/>
                  </a:cubicBezTo>
                  <a:cubicBezTo>
                    <a:pt x="16026" y="7959"/>
                    <a:pt x="11148" y="8919"/>
                    <a:pt x="7665" y="9303"/>
                  </a:cubicBezTo>
                  <a:cubicBezTo>
                    <a:pt x="4181" y="9687"/>
                    <a:pt x="2090" y="9495"/>
                    <a:pt x="0" y="9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3981450" y="2455329"/>
              <a:ext cx="165100" cy="19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0" y="5567"/>
                  </a:moveTo>
                  <a:cubicBezTo>
                    <a:pt x="1385" y="5117"/>
                    <a:pt x="2769" y="4667"/>
                    <a:pt x="4292" y="6355"/>
                  </a:cubicBezTo>
                  <a:cubicBezTo>
                    <a:pt x="5815" y="8042"/>
                    <a:pt x="7477" y="11867"/>
                    <a:pt x="8308" y="14342"/>
                  </a:cubicBezTo>
                  <a:cubicBezTo>
                    <a:pt x="9138" y="16817"/>
                    <a:pt x="9138" y="17942"/>
                    <a:pt x="8723" y="19067"/>
                  </a:cubicBezTo>
                  <a:cubicBezTo>
                    <a:pt x="8308" y="20192"/>
                    <a:pt x="7477" y="21317"/>
                    <a:pt x="6923" y="20979"/>
                  </a:cubicBezTo>
                  <a:cubicBezTo>
                    <a:pt x="6369" y="20642"/>
                    <a:pt x="6092" y="18842"/>
                    <a:pt x="6508" y="15917"/>
                  </a:cubicBezTo>
                  <a:cubicBezTo>
                    <a:pt x="6923" y="12992"/>
                    <a:pt x="8031" y="8942"/>
                    <a:pt x="9415" y="6130"/>
                  </a:cubicBezTo>
                  <a:cubicBezTo>
                    <a:pt x="10800" y="3317"/>
                    <a:pt x="12462" y="1742"/>
                    <a:pt x="13985" y="842"/>
                  </a:cubicBezTo>
                  <a:cubicBezTo>
                    <a:pt x="15508" y="-58"/>
                    <a:pt x="16892" y="-283"/>
                    <a:pt x="18138" y="392"/>
                  </a:cubicBezTo>
                  <a:cubicBezTo>
                    <a:pt x="19385" y="1067"/>
                    <a:pt x="20492" y="2642"/>
                    <a:pt x="21600" y="4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4141754" y="2474061"/>
              <a:ext cx="106396" cy="17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809" fill="norm" stroke="1" extrusionOk="0">
                  <a:moveTo>
                    <a:pt x="2230" y="6326"/>
                  </a:moveTo>
                  <a:cubicBezTo>
                    <a:pt x="2230" y="7851"/>
                    <a:pt x="2230" y="9376"/>
                    <a:pt x="3289" y="9884"/>
                  </a:cubicBezTo>
                  <a:cubicBezTo>
                    <a:pt x="4348" y="10392"/>
                    <a:pt x="6465" y="9884"/>
                    <a:pt x="8160" y="9121"/>
                  </a:cubicBezTo>
                  <a:cubicBezTo>
                    <a:pt x="9854" y="8359"/>
                    <a:pt x="11124" y="7343"/>
                    <a:pt x="12183" y="5564"/>
                  </a:cubicBezTo>
                  <a:cubicBezTo>
                    <a:pt x="13242" y="3785"/>
                    <a:pt x="14089" y="1244"/>
                    <a:pt x="13454" y="354"/>
                  </a:cubicBezTo>
                  <a:cubicBezTo>
                    <a:pt x="12818" y="-535"/>
                    <a:pt x="10701" y="227"/>
                    <a:pt x="8160" y="2896"/>
                  </a:cubicBezTo>
                  <a:cubicBezTo>
                    <a:pt x="5618" y="5564"/>
                    <a:pt x="2654" y="10138"/>
                    <a:pt x="1171" y="13314"/>
                  </a:cubicBezTo>
                  <a:cubicBezTo>
                    <a:pt x="-311" y="16491"/>
                    <a:pt x="-311" y="18270"/>
                    <a:pt x="748" y="19413"/>
                  </a:cubicBezTo>
                  <a:cubicBezTo>
                    <a:pt x="1807" y="20557"/>
                    <a:pt x="3924" y="21065"/>
                    <a:pt x="7524" y="20684"/>
                  </a:cubicBezTo>
                  <a:cubicBezTo>
                    <a:pt x="11124" y="20303"/>
                    <a:pt x="16207" y="19032"/>
                    <a:pt x="21289" y="17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4344535" y="2274355"/>
              <a:ext cx="119516" cy="3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512" fill="norm" stroke="1" extrusionOk="0">
                  <a:moveTo>
                    <a:pt x="21028" y="957"/>
                  </a:moveTo>
                  <a:cubicBezTo>
                    <a:pt x="18794" y="609"/>
                    <a:pt x="16559" y="260"/>
                    <a:pt x="14325" y="86"/>
                  </a:cubicBezTo>
                  <a:cubicBezTo>
                    <a:pt x="12090" y="-88"/>
                    <a:pt x="9856" y="-88"/>
                    <a:pt x="7249" y="957"/>
                  </a:cubicBezTo>
                  <a:cubicBezTo>
                    <a:pt x="4642" y="2002"/>
                    <a:pt x="1662" y="4093"/>
                    <a:pt x="545" y="6880"/>
                  </a:cubicBezTo>
                  <a:cubicBezTo>
                    <a:pt x="-572" y="9667"/>
                    <a:pt x="173" y="13151"/>
                    <a:pt x="1476" y="15706"/>
                  </a:cubicBezTo>
                  <a:cubicBezTo>
                    <a:pt x="2780" y="18260"/>
                    <a:pt x="4642" y="19886"/>
                    <a:pt x="6504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4298950" y="2501354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4400"/>
                    <a:pt x="11733" y="7200"/>
                    <a:pt x="15333" y="3600"/>
                  </a:cubicBezTo>
                  <a:cubicBezTo>
                    <a:pt x="18933" y="0"/>
                    <a:pt x="20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4455458" y="2497984"/>
              <a:ext cx="122893" cy="13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139" fill="norm" stroke="1" extrusionOk="0">
                  <a:moveTo>
                    <a:pt x="6978" y="5430"/>
                  </a:moveTo>
                  <a:cubicBezTo>
                    <a:pt x="7710" y="3139"/>
                    <a:pt x="8442" y="848"/>
                    <a:pt x="7893" y="194"/>
                  </a:cubicBezTo>
                  <a:cubicBezTo>
                    <a:pt x="7344" y="-461"/>
                    <a:pt x="5514" y="521"/>
                    <a:pt x="3866" y="3466"/>
                  </a:cubicBezTo>
                  <a:cubicBezTo>
                    <a:pt x="2219" y="6412"/>
                    <a:pt x="754" y="11321"/>
                    <a:pt x="205" y="14594"/>
                  </a:cubicBezTo>
                  <a:cubicBezTo>
                    <a:pt x="-344" y="17866"/>
                    <a:pt x="22" y="19503"/>
                    <a:pt x="3683" y="20321"/>
                  </a:cubicBezTo>
                  <a:cubicBezTo>
                    <a:pt x="7344" y="21139"/>
                    <a:pt x="14300" y="21139"/>
                    <a:pt x="21256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4578350" y="2488654"/>
              <a:ext cx="127000" cy="18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3"/>
                  </a:moveTo>
                  <a:cubicBezTo>
                    <a:pt x="4320" y="2512"/>
                    <a:pt x="8640" y="4270"/>
                    <a:pt x="11340" y="6781"/>
                  </a:cubicBezTo>
                  <a:cubicBezTo>
                    <a:pt x="14040" y="9293"/>
                    <a:pt x="15120" y="12558"/>
                    <a:pt x="15660" y="14819"/>
                  </a:cubicBezTo>
                  <a:cubicBezTo>
                    <a:pt x="16200" y="17079"/>
                    <a:pt x="16200" y="18335"/>
                    <a:pt x="15480" y="19465"/>
                  </a:cubicBezTo>
                  <a:cubicBezTo>
                    <a:pt x="14760" y="20595"/>
                    <a:pt x="13320" y="21600"/>
                    <a:pt x="11880" y="21600"/>
                  </a:cubicBezTo>
                  <a:cubicBezTo>
                    <a:pt x="10440" y="21600"/>
                    <a:pt x="9000" y="20595"/>
                    <a:pt x="8820" y="18084"/>
                  </a:cubicBezTo>
                  <a:cubicBezTo>
                    <a:pt x="8640" y="15572"/>
                    <a:pt x="9720" y="11553"/>
                    <a:pt x="12060" y="8288"/>
                  </a:cubicBezTo>
                  <a:cubicBezTo>
                    <a:pt x="14400" y="5023"/>
                    <a:pt x="18000" y="25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4758554" y="2477668"/>
              <a:ext cx="251596" cy="19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98" fill="norm" stroke="1" extrusionOk="0">
                  <a:moveTo>
                    <a:pt x="1416" y="6149"/>
                  </a:moveTo>
                  <a:cubicBezTo>
                    <a:pt x="2316" y="6149"/>
                    <a:pt x="3216" y="6149"/>
                    <a:pt x="3936" y="5327"/>
                  </a:cubicBezTo>
                  <a:cubicBezTo>
                    <a:pt x="4656" y="4506"/>
                    <a:pt x="5196" y="2862"/>
                    <a:pt x="4926" y="2158"/>
                  </a:cubicBezTo>
                  <a:cubicBezTo>
                    <a:pt x="4656" y="1453"/>
                    <a:pt x="3576" y="1688"/>
                    <a:pt x="2496" y="3097"/>
                  </a:cubicBezTo>
                  <a:cubicBezTo>
                    <a:pt x="1416" y="4506"/>
                    <a:pt x="336" y="7088"/>
                    <a:pt x="66" y="9671"/>
                  </a:cubicBezTo>
                  <a:cubicBezTo>
                    <a:pt x="-204" y="12253"/>
                    <a:pt x="336" y="14836"/>
                    <a:pt x="2136" y="16480"/>
                  </a:cubicBezTo>
                  <a:cubicBezTo>
                    <a:pt x="3936" y="18123"/>
                    <a:pt x="6996" y="18827"/>
                    <a:pt x="9156" y="18475"/>
                  </a:cubicBezTo>
                  <a:cubicBezTo>
                    <a:pt x="11316" y="18123"/>
                    <a:pt x="12576" y="16714"/>
                    <a:pt x="13386" y="15071"/>
                  </a:cubicBezTo>
                  <a:cubicBezTo>
                    <a:pt x="14196" y="13427"/>
                    <a:pt x="14556" y="11549"/>
                    <a:pt x="14556" y="11314"/>
                  </a:cubicBezTo>
                  <a:cubicBezTo>
                    <a:pt x="14556" y="11080"/>
                    <a:pt x="14196" y="12488"/>
                    <a:pt x="13926" y="13780"/>
                  </a:cubicBezTo>
                  <a:cubicBezTo>
                    <a:pt x="13656" y="15071"/>
                    <a:pt x="13476" y="16245"/>
                    <a:pt x="13296" y="17771"/>
                  </a:cubicBezTo>
                  <a:cubicBezTo>
                    <a:pt x="13116" y="19297"/>
                    <a:pt x="12936" y="21175"/>
                    <a:pt x="13116" y="21293"/>
                  </a:cubicBezTo>
                  <a:cubicBezTo>
                    <a:pt x="13296" y="21410"/>
                    <a:pt x="13836" y="19767"/>
                    <a:pt x="14466" y="17067"/>
                  </a:cubicBezTo>
                  <a:cubicBezTo>
                    <a:pt x="15096" y="14367"/>
                    <a:pt x="15816" y="10610"/>
                    <a:pt x="16446" y="7793"/>
                  </a:cubicBezTo>
                  <a:cubicBezTo>
                    <a:pt x="17076" y="4975"/>
                    <a:pt x="17616" y="3097"/>
                    <a:pt x="18246" y="1806"/>
                  </a:cubicBezTo>
                  <a:cubicBezTo>
                    <a:pt x="18876" y="514"/>
                    <a:pt x="19596" y="-190"/>
                    <a:pt x="20136" y="45"/>
                  </a:cubicBezTo>
                  <a:cubicBezTo>
                    <a:pt x="20676" y="280"/>
                    <a:pt x="21036" y="1453"/>
                    <a:pt x="21216" y="4858"/>
                  </a:cubicBezTo>
                  <a:cubicBezTo>
                    <a:pt x="21396" y="8262"/>
                    <a:pt x="21396" y="13897"/>
                    <a:pt x="21396" y="19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5087144" y="2473752"/>
              <a:ext cx="382006" cy="17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85" fill="norm" stroke="1" extrusionOk="0">
                  <a:moveTo>
                    <a:pt x="4940" y="3393"/>
                  </a:moveTo>
                  <a:cubicBezTo>
                    <a:pt x="4346" y="3133"/>
                    <a:pt x="3753" y="2873"/>
                    <a:pt x="3041" y="3914"/>
                  </a:cubicBezTo>
                  <a:cubicBezTo>
                    <a:pt x="2329" y="4955"/>
                    <a:pt x="1498" y="7297"/>
                    <a:pt x="964" y="9639"/>
                  </a:cubicBezTo>
                  <a:cubicBezTo>
                    <a:pt x="430" y="11981"/>
                    <a:pt x="192" y="14323"/>
                    <a:pt x="74" y="16145"/>
                  </a:cubicBezTo>
                  <a:cubicBezTo>
                    <a:pt x="-45" y="17967"/>
                    <a:pt x="-45" y="19268"/>
                    <a:pt x="252" y="20049"/>
                  </a:cubicBezTo>
                  <a:cubicBezTo>
                    <a:pt x="548" y="20830"/>
                    <a:pt x="1142" y="21090"/>
                    <a:pt x="2507" y="19789"/>
                  </a:cubicBezTo>
                  <a:cubicBezTo>
                    <a:pt x="3871" y="18487"/>
                    <a:pt x="6008" y="15625"/>
                    <a:pt x="7373" y="13152"/>
                  </a:cubicBezTo>
                  <a:cubicBezTo>
                    <a:pt x="8737" y="10680"/>
                    <a:pt x="9331" y="8598"/>
                    <a:pt x="9687" y="6777"/>
                  </a:cubicBezTo>
                  <a:cubicBezTo>
                    <a:pt x="10043" y="4955"/>
                    <a:pt x="10162" y="3393"/>
                    <a:pt x="9924" y="2613"/>
                  </a:cubicBezTo>
                  <a:cubicBezTo>
                    <a:pt x="9687" y="1832"/>
                    <a:pt x="9093" y="1832"/>
                    <a:pt x="8381" y="3003"/>
                  </a:cubicBezTo>
                  <a:cubicBezTo>
                    <a:pt x="7669" y="4174"/>
                    <a:pt x="6839" y="6516"/>
                    <a:pt x="6423" y="9119"/>
                  </a:cubicBezTo>
                  <a:cubicBezTo>
                    <a:pt x="6008" y="11721"/>
                    <a:pt x="6008" y="14584"/>
                    <a:pt x="6186" y="16536"/>
                  </a:cubicBezTo>
                  <a:cubicBezTo>
                    <a:pt x="6364" y="18487"/>
                    <a:pt x="6720" y="19528"/>
                    <a:pt x="8203" y="19138"/>
                  </a:cubicBezTo>
                  <a:cubicBezTo>
                    <a:pt x="9687" y="18748"/>
                    <a:pt x="12298" y="16926"/>
                    <a:pt x="14197" y="14063"/>
                  </a:cubicBezTo>
                  <a:cubicBezTo>
                    <a:pt x="16096" y="11201"/>
                    <a:pt x="17282" y="7297"/>
                    <a:pt x="17817" y="4695"/>
                  </a:cubicBezTo>
                  <a:cubicBezTo>
                    <a:pt x="18351" y="2092"/>
                    <a:pt x="18232" y="791"/>
                    <a:pt x="17817" y="270"/>
                  </a:cubicBezTo>
                  <a:cubicBezTo>
                    <a:pt x="17401" y="-250"/>
                    <a:pt x="16689" y="10"/>
                    <a:pt x="16392" y="791"/>
                  </a:cubicBezTo>
                  <a:cubicBezTo>
                    <a:pt x="16096" y="1572"/>
                    <a:pt x="16214" y="2873"/>
                    <a:pt x="16867" y="5085"/>
                  </a:cubicBezTo>
                  <a:cubicBezTo>
                    <a:pt x="17520" y="7297"/>
                    <a:pt x="18707" y="10420"/>
                    <a:pt x="19537" y="12502"/>
                  </a:cubicBezTo>
                  <a:cubicBezTo>
                    <a:pt x="20368" y="14584"/>
                    <a:pt x="20843" y="15625"/>
                    <a:pt x="21140" y="16926"/>
                  </a:cubicBezTo>
                  <a:cubicBezTo>
                    <a:pt x="21436" y="18227"/>
                    <a:pt x="21555" y="19789"/>
                    <a:pt x="21199" y="20569"/>
                  </a:cubicBezTo>
                  <a:cubicBezTo>
                    <a:pt x="20843" y="21350"/>
                    <a:pt x="20012" y="21350"/>
                    <a:pt x="19478" y="21220"/>
                  </a:cubicBezTo>
                  <a:cubicBezTo>
                    <a:pt x="18944" y="21090"/>
                    <a:pt x="18707" y="20830"/>
                    <a:pt x="18469" y="2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5977466" y="2271670"/>
              <a:ext cx="169334" cy="38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15120" y="14771"/>
                  </a:moveTo>
                  <a:cubicBezTo>
                    <a:pt x="15120" y="14187"/>
                    <a:pt x="15120" y="13603"/>
                    <a:pt x="14040" y="13020"/>
                  </a:cubicBezTo>
                  <a:cubicBezTo>
                    <a:pt x="12960" y="12436"/>
                    <a:pt x="10800" y="11852"/>
                    <a:pt x="8640" y="11910"/>
                  </a:cubicBezTo>
                  <a:cubicBezTo>
                    <a:pt x="6480" y="11969"/>
                    <a:pt x="4320" y="12669"/>
                    <a:pt x="2700" y="14129"/>
                  </a:cubicBezTo>
                  <a:cubicBezTo>
                    <a:pt x="1080" y="15588"/>
                    <a:pt x="0" y="17807"/>
                    <a:pt x="0" y="19149"/>
                  </a:cubicBezTo>
                  <a:cubicBezTo>
                    <a:pt x="0" y="20492"/>
                    <a:pt x="1080" y="20959"/>
                    <a:pt x="2430" y="21192"/>
                  </a:cubicBezTo>
                  <a:cubicBezTo>
                    <a:pt x="3780" y="21426"/>
                    <a:pt x="5400" y="21426"/>
                    <a:pt x="7560" y="20725"/>
                  </a:cubicBezTo>
                  <a:cubicBezTo>
                    <a:pt x="9720" y="20025"/>
                    <a:pt x="12420" y="18624"/>
                    <a:pt x="14445" y="15822"/>
                  </a:cubicBezTo>
                  <a:cubicBezTo>
                    <a:pt x="16470" y="13020"/>
                    <a:pt x="17820" y="8816"/>
                    <a:pt x="18495" y="6072"/>
                  </a:cubicBezTo>
                  <a:cubicBezTo>
                    <a:pt x="19170" y="3329"/>
                    <a:pt x="19170" y="2044"/>
                    <a:pt x="18765" y="1169"/>
                  </a:cubicBezTo>
                  <a:cubicBezTo>
                    <a:pt x="18360" y="293"/>
                    <a:pt x="17550" y="-174"/>
                    <a:pt x="16740" y="60"/>
                  </a:cubicBezTo>
                  <a:cubicBezTo>
                    <a:pt x="15930" y="293"/>
                    <a:pt x="15120" y="1227"/>
                    <a:pt x="14715" y="3504"/>
                  </a:cubicBezTo>
                  <a:cubicBezTo>
                    <a:pt x="14310" y="5781"/>
                    <a:pt x="14310" y="9400"/>
                    <a:pt x="14850" y="12085"/>
                  </a:cubicBezTo>
                  <a:cubicBezTo>
                    <a:pt x="15390" y="14771"/>
                    <a:pt x="16470" y="16522"/>
                    <a:pt x="17685" y="17340"/>
                  </a:cubicBezTo>
                  <a:cubicBezTo>
                    <a:pt x="18900" y="18157"/>
                    <a:pt x="20250" y="18040"/>
                    <a:pt x="21600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6184900" y="2479870"/>
              <a:ext cx="114300" cy="15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0" fill="norm" stroke="1" extrusionOk="0">
                  <a:moveTo>
                    <a:pt x="0" y="4714"/>
                  </a:moveTo>
                  <a:cubicBezTo>
                    <a:pt x="1200" y="5882"/>
                    <a:pt x="2400" y="7049"/>
                    <a:pt x="4000" y="7487"/>
                  </a:cubicBezTo>
                  <a:cubicBezTo>
                    <a:pt x="5600" y="7925"/>
                    <a:pt x="7600" y="7633"/>
                    <a:pt x="9000" y="6320"/>
                  </a:cubicBezTo>
                  <a:cubicBezTo>
                    <a:pt x="10400" y="5006"/>
                    <a:pt x="11200" y="2671"/>
                    <a:pt x="10600" y="1357"/>
                  </a:cubicBezTo>
                  <a:cubicBezTo>
                    <a:pt x="10000" y="44"/>
                    <a:pt x="8000" y="-248"/>
                    <a:pt x="6400" y="190"/>
                  </a:cubicBezTo>
                  <a:cubicBezTo>
                    <a:pt x="4800" y="628"/>
                    <a:pt x="3600" y="1795"/>
                    <a:pt x="2600" y="4130"/>
                  </a:cubicBezTo>
                  <a:cubicBezTo>
                    <a:pt x="1600" y="6466"/>
                    <a:pt x="800" y="9968"/>
                    <a:pt x="2200" y="13179"/>
                  </a:cubicBezTo>
                  <a:cubicBezTo>
                    <a:pt x="3600" y="16390"/>
                    <a:pt x="7200" y="19309"/>
                    <a:pt x="10800" y="20330"/>
                  </a:cubicBezTo>
                  <a:cubicBezTo>
                    <a:pt x="14400" y="21352"/>
                    <a:pt x="18000" y="20476"/>
                    <a:pt x="21600" y="19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6321177" y="2462263"/>
              <a:ext cx="115607" cy="41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59" fill="norm" stroke="1" extrusionOk="0">
                  <a:moveTo>
                    <a:pt x="8883" y="3651"/>
                  </a:moveTo>
                  <a:cubicBezTo>
                    <a:pt x="6134" y="6488"/>
                    <a:pt x="3385" y="9324"/>
                    <a:pt x="2010" y="11888"/>
                  </a:cubicBezTo>
                  <a:cubicBezTo>
                    <a:pt x="635" y="14451"/>
                    <a:pt x="635" y="16742"/>
                    <a:pt x="832" y="18378"/>
                  </a:cubicBezTo>
                  <a:cubicBezTo>
                    <a:pt x="1028" y="20015"/>
                    <a:pt x="1421" y="20997"/>
                    <a:pt x="1617" y="21215"/>
                  </a:cubicBezTo>
                  <a:cubicBezTo>
                    <a:pt x="1814" y="21433"/>
                    <a:pt x="1814" y="20888"/>
                    <a:pt x="1421" y="18706"/>
                  </a:cubicBezTo>
                  <a:cubicBezTo>
                    <a:pt x="1028" y="16524"/>
                    <a:pt x="243" y="12706"/>
                    <a:pt x="46" y="9760"/>
                  </a:cubicBezTo>
                  <a:cubicBezTo>
                    <a:pt x="-150" y="6815"/>
                    <a:pt x="243" y="4742"/>
                    <a:pt x="2010" y="3215"/>
                  </a:cubicBezTo>
                  <a:cubicBezTo>
                    <a:pt x="3777" y="1688"/>
                    <a:pt x="6919" y="706"/>
                    <a:pt x="9865" y="269"/>
                  </a:cubicBezTo>
                  <a:cubicBezTo>
                    <a:pt x="12810" y="-167"/>
                    <a:pt x="15559" y="-58"/>
                    <a:pt x="17719" y="488"/>
                  </a:cubicBezTo>
                  <a:cubicBezTo>
                    <a:pt x="19879" y="1033"/>
                    <a:pt x="21450" y="2015"/>
                    <a:pt x="21450" y="3051"/>
                  </a:cubicBezTo>
                  <a:cubicBezTo>
                    <a:pt x="21450" y="4088"/>
                    <a:pt x="19879" y="5178"/>
                    <a:pt x="17130" y="5942"/>
                  </a:cubicBezTo>
                  <a:cubicBezTo>
                    <a:pt x="14381" y="6706"/>
                    <a:pt x="10454" y="7142"/>
                    <a:pt x="6526" y="7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6469194" y="2443655"/>
              <a:ext cx="103056" cy="180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884" fill="norm" stroke="1" extrusionOk="0">
                  <a:moveTo>
                    <a:pt x="4185" y="8900"/>
                  </a:moveTo>
                  <a:cubicBezTo>
                    <a:pt x="6345" y="9146"/>
                    <a:pt x="8505" y="9391"/>
                    <a:pt x="10665" y="8900"/>
                  </a:cubicBezTo>
                  <a:cubicBezTo>
                    <a:pt x="12825" y="8409"/>
                    <a:pt x="14985" y="7182"/>
                    <a:pt x="16281" y="5587"/>
                  </a:cubicBezTo>
                  <a:cubicBezTo>
                    <a:pt x="17577" y="3991"/>
                    <a:pt x="18009" y="2028"/>
                    <a:pt x="17145" y="923"/>
                  </a:cubicBezTo>
                  <a:cubicBezTo>
                    <a:pt x="16281" y="-182"/>
                    <a:pt x="14121" y="-427"/>
                    <a:pt x="11097" y="923"/>
                  </a:cubicBezTo>
                  <a:cubicBezTo>
                    <a:pt x="8073" y="2273"/>
                    <a:pt x="4185" y="5218"/>
                    <a:pt x="2025" y="8164"/>
                  </a:cubicBezTo>
                  <a:cubicBezTo>
                    <a:pt x="-135" y="11109"/>
                    <a:pt x="-567" y="14055"/>
                    <a:pt x="729" y="16387"/>
                  </a:cubicBezTo>
                  <a:cubicBezTo>
                    <a:pt x="2025" y="18718"/>
                    <a:pt x="5049" y="20437"/>
                    <a:pt x="8721" y="20805"/>
                  </a:cubicBezTo>
                  <a:cubicBezTo>
                    <a:pt x="12393" y="21173"/>
                    <a:pt x="16713" y="20191"/>
                    <a:pt x="21033" y="19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6585800" y="2480323"/>
              <a:ext cx="100750" cy="11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827" fill="norm" stroke="1" extrusionOk="0">
                  <a:moveTo>
                    <a:pt x="5219" y="3902"/>
                  </a:moveTo>
                  <a:cubicBezTo>
                    <a:pt x="4319" y="7829"/>
                    <a:pt x="3419" y="11757"/>
                    <a:pt x="2519" y="15095"/>
                  </a:cubicBezTo>
                  <a:cubicBezTo>
                    <a:pt x="1619" y="18433"/>
                    <a:pt x="719" y="21182"/>
                    <a:pt x="269" y="20789"/>
                  </a:cubicBezTo>
                  <a:cubicBezTo>
                    <a:pt x="-181" y="20397"/>
                    <a:pt x="-181" y="16862"/>
                    <a:pt x="1169" y="12935"/>
                  </a:cubicBezTo>
                  <a:cubicBezTo>
                    <a:pt x="2519" y="9007"/>
                    <a:pt x="5219" y="4687"/>
                    <a:pt x="7919" y="2331"/>
                  </a:cubicBezTo>
                  <a:cubicBezTo>
                    <a:pt x="10619" y="-25"/>
                    <a:pt x="13319" y="-418"/>
                    <a:pt x="14894" y="367"/>
                  </a:cubicBezTo>
                  <a:cubicBezTo>
                    <a:pt x="16469" y="1153"/>
                    <a:pt x="16919" y="3117"/>
                    <a:pt x="17819" y="6651"/>
                  </a:cubicBezTo>
                  <a:cubicBezTo>
                    <a:pt x="18719" y="10186"/>
                    <a:pt x="20069" y="15291"/>
                    <a:pt x="21419" y="20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6745070" y="2241580"/>
              <a:ext cx="140283" cy="35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36" fill="norm" stroke="1" extrusionOk="0">
                  <a:moveTo>
                    <a:pt x="15041" y="13850"/>
                  </a:moveTo>
                  <a:cubicBezTo>
                    <a:pt x="13453" y="13722"/>
                    <a:pt x="11865" y="13593"/>
                    <a:pt x="9323" y="14365"/>
                  </a:cubicBezTo>
                  <a:cubicBezTo>
                    <a:pt x="6782" y="15136"/>
                    <a:pt x="3288" y="16807"/>
                    <a:pt x="1541" y="17965"/>
                  </a:cubicBezTo>
                  <a:cubicBezTo>
                    <a:pt x="-206" y="19122"/>
                    <a:pt x="-206" y="19765"/>
                    <a:pt x="270" y="20343"/>
                  </a:cubicBezTo>
                  <a:cubicBezTo>
                    <a:pt x="747" y="20922"/>
                    <a:pt x="1700" y="21436"/>
                    <a:pt x="3288" y="21436"/>
                  </a:cubicBezTo>
                  <a:cubicBezTo>
                    <a:pt x="4876" y="21436"/>
                    <a:pt x="7100" y="20922"/>
                    <a:pt x="10118" y="18157"/>
                  </a:cubicBezTo>
                  <a:cubicBezTo>
                    <a:pt x="13135" y="15393"/>
                    <a:pt x="16947" y="10379"/>
                    <a:pt x="19012" y="7036"/>
                  </a:cubicBezTo>
                  <a:cubicBezTo>
                    <a:pt x="21076" y="3693"/>
                    <a:pt x="21394" y="2022"/>
                    <a:pt x="20759" y="1057"/>
                  </a:cubicBezTo>
                  <a:cubicBezTo>
                    <a:pt x="20123" y="93"/>
                    <a:pt x="18535" y="-164"/>
                    <a:pt x="17265" y="93"/>
                  </a:cubicBezTo>
                  <a:cubicBezTo>
                    <a:pt x="15994" y="350"/>
                    <a:pt x="15041" y="1122"/>
                    <a:pt x="14247" y="3436"/>
                  </a:cubicBezTo>
                  <a:cubicBezTo>
                    <a:pt x="13453" y="5750"/>
                    <a:pt x="12818" y="9607"/>
                    <a:pt x="13612" y="12500"/>
                  </a:cubicBezTo>
                  <a:cubicBezTo>
                    <a:pt x="14406" y="15393"/>
                    <a:pt x="16629" y="17322"/>
                    <a:pt x="18853" y="19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7374466" y="2411570"/>
              <a:ext cx="98539" cy="171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556" fill="norm" stroke="1" extrusionOk="0">
                  <a:moveTo>
                    <a:pt x="17464" y="3156"/>
                  </a:moveTo>
                  <a:cubicBezTo>
                    <a:pt x="16085" y="2139"/>
                    <a:pt x="14706" y="1123"/>
                    <a:pt x="12409" y="487"/>
                  </a:cubicBezTo>
                  <a:cubicBezTo>
                    <a:pt x="10111" y="-148"/>
                    <a:pt x="6894" y="-402"/>
                    <a:pt x="4366" y="1250"/>
                  </a:cubicBezTo>
                  <a:cubicBezTo>
                    <a:pt x="1838" y="2902"/>
                    <a:pt x="0" y="6459"/>
                    <a:pt x="0" y="10144"/>
                  </a:cubicBezTo>
                  <a:cubicBezTo>
                    <a:pt x="0" y="13829"/>
                    <a:pt x="1838" y="17640"/>
                    <a:pt x="5285" y="19419"/>
                  </a:cubicBezTo>
                  <a:cubicBezTo>
                    <a:pt x="8732" y="21198"/>
                    <a:pt x="13787" y="20944"/>
                    <a:pt x="17004" y="18276"/>
                  </a:cubicBezTo>
                  <a:cubicBezTo>
                    <a:pt x="20221" y="15607"/>
                    <a:pt x="21600" y="10525"/>
                    <a:pt x="21370" y="7476"/>
                  </a:cubicBezTo>
                  <a:cubicBezTo>
                    <a:pt x="21140" y="4426"/>
                    <a:pt x="19302" y="3410"/>
                    <a:pt x="17464" y="3283"/>
                  </a:cubicBezTo>
                  <a:cubicBezTo>
                    <a:pt x="15626" y="3156"/>
                    <a:pt x="13787" y="3918"/>
                    <a:pt x="13328" y="4553"/>
                  </a:cubicBezTo>
                  <a:cubicBezTo>
                    <a:pt x="12868" y="5189"/>
                    <a:pt x="13787" y="5697"/>
                    <a:pt x="14706" y="6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7548927" y="2414288"/>
              <a:ext cx="164007" cy="15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0796" fill="norm" stroke="1" extrusionOk="0">
                  <a:moveTo>
                    <a:pt x="966" y="3123"/>
                  </a:moveTo>
                  <a:cubicBezTo>
                    <a:pt x="1506" y="7331"/>
                    <a:pt x="2046" y="11539"/>
                    <a:pt x="2046" y="14625"/>
                  </a:cubicBezTo>
                  <a:cubicBezTo>
                    <a:pt x="2046" y="17710"/>
                    <a:pt x="1506" y="19674"/>
                    <a:pt x="966" y="19814"/>
                  </a:cubicBezTo>
                  <a:cubicBezTo>
                    <a:pt x="426" y="19954"/>
                    <a:pt x="-114" y="18271"/>
                    <a:pt x="21" y="15186"/>
                  </a:cubicBezTo>
                  <a:cubicBezTo>
                    <a:pt x="156" y="12100"/>
                    <a:pt x="966" y="7612"/>
                    <a:pt x="3396" y="4386"/>
                  </a:cubicBezTo>
                  <a:cubicBezTo>
                    <a:pt x="5826" y="1160"/>
                    <a:pt x="9876" y="-804"/>
                    <a:pt x="13386" y="318"/>
                  </a:cubicBezTo>
                  <a:cubicBezTo>
                    <a:pt x="16896" y="1440"/>
                    <a:pt x="19866" y="5648"/>
                    <a:pt x="20676" y="9575"/>
                  </a:cubicBezTo>
                  <a:cubicBezTo>
                    <a:pt x="21486" y="13502"/>
                    <a:pt x="20136" y="17149"/>
                    <a:pt x="18786" y="20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8191500" y="2393404"/>
              <a:ext cx="107950" cy="16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0"/>
                  </a:moveTo>
                  <a:cubicBezTo>
                    <a:pt x="847" y="5262"/>
                    <a:pt x="1694" y="10523"/>
                    <a:pt x="2541" y="13846"/>
                  </a:cubicBezTo>
                  <a:cubicBezTo>
                    <a:pt x="3388" y="17169"/>
                    <a:pt x="4235" y="18554"/>
                    <a:pt x="5506" y="19662"/>
                  </a:cubicBezTo>
                  <a:cubicBezTo>
                    <a:pt x="6776" y="20769"/>
                    <a:pt x="8471" y="21600"/>
                    <a:pt x="9741" y="21185"/>
                  </a:cubicBezTo>
                  <a:cubicBezTo>
                    <a:pt x="11012" y="20769"/>
                    <a:pt x="11859" y="19108"/>
                    <a:pt x="12282" y="16200"/>
                  </a:cubicBezTo>
                  <a:cubicBezTo>
                    <a:pt x="12706" y="13292"/>
                    <a:pt x="12706" y="9138"/>
                    <a:pt x="13341" y="6231"/>
                  </a:cubicBezTo>
                  <a:cubicBezTo>
                    <a:pt x="13976" y="3323"/>
                    <a:pt x="15247" y="1662"/>
                    <a:pt x="16729" y="1523"/>
                  </a:cubicBezTo>
                  <a:cubicBezTo>
                    <a:pt x="18212" y="1385"/>
                    <a:pt x="19906" y="2769"/>
                    <a:pt x="21600" y="4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8342768" y="2393404"/>
              <a:ext cx="86127" cy="121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005" fill="norm" stroke="1" extrusionOk="0">
                  <a:moveTo>
                    <a:pt x="20332" y="9885"/>
                  </a:moveTo>
                  <a:cubicBezTo>
                    <a:pt x="18790" y="8420"/>
                    <a:pt x="17247" y="6956"/>
                    <a:pt x="14675" y="5492"/>
                  </a:cubicBezTo>
                  <a:cubicBezTo>
                    <a:pt x="12104" y="4027"/>
                    <a:pt x="8504" y="2563"/>
                    <a:pt x="5418" y="3478"/>
                  </a:cubicBezTo>
                  <a:cubicBezTo>
                    <a:pt x="2332" y="4393"/>
                    <a:pt x="-239" y="7688"/>
                    <a:pt x="18" y="10983"/>
                  </a:cubicBezTo>
                  <a:cubicBezTo>
                    <a:pt x="275" y="14278"/>
                    <a:pt x="3361" y="17573"/>
                    <a:pt x="6190" y="19403"/>
                  </a:cubicBezTo>
                  <a:cubicBezTo>
                    <a:pt x="9018" y="21234"/>
                    <a:pt x="11590" y="21600"/>
                    <a:pt x="14161" y="19953"/>
                  </a:cubicBezTo>
                  <a:cubicBezTo>
                    <a:pt x="16732" y="18305"/>
                    <a:pt x="19304" y="14644"/>
                    <a:pt x="20332" y="10983"/>
                  </a:cubicBezTo>
                  <a:cubicBezTo>
                    <a:pt x="21361" y="7322"/>
                    <a:pt x="20847" y="3661"/>
                    <a:pt x="203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8503658" y="2214473"/>
              <a:ext cx="68843" cy="32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66" fill="norm" stroke="1" extrusionOk="0">
                  <a:moveTo>
                    <a:pt x="13433" y="1321"/>
                  </a:moveTo>
                  <a:cubicBezTo>
                    <a:pt x="15397" y="628"/>
                    <a:pt x="17361" y="-64"/>
                    <a:pt x="18343" y="5"/>
                  </a:cubicBezTo>
                  <a:cubicBezTo>
                    <a:pt x="19324" y="74"/>
                    <a:pt x="19324" y="905"/>
                    <a:pt x="17033" y="3259"/>
                  </a:cubicBezTo>
                  <a:cubicBezTo>
                    <a:pt x="14743" y="5613"/>
                    <a:pt x="10161" y="9490"/>
                    <a:pt x="6888" y="12328"/>
                  </a:cubicBezTo>
                  <a:cubicBezTo>
                    <a:pt x="3615" y="15167"/>
                    <a:pt x="1652" y="16967"/>
                    <a:pt x="670" y="18282"/>
                  </a:cubicBezTo>
                  <a:cubicBezTo>
                    <a:pt x="-312" y="19598"/>
                    <a:pt x="-312" y="20428"/>
                    <a:pt x="1324" y="20913"/>
                  </a:cubicBezTo>
                  <a:cubicBezTo>
                    <a:pt x="2961" y="21398"/>
                    <a:pt x="6233" y="21536"/>
                    <a:pt x="9833" y="21121"/>
                  </a:cubicBezTo>
                  <a:cubicBezTo>
                    <a:pt x="13433" y="20705"/>
                    <a:pt x="17361" y="19736"/>
                    <a:pt x="21288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8515349" y="2393404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8614997" y="2355304"/>
              <a:ext cx="78154" cy="15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29" fill="norm" stroke="1" extrusionOk="0">
                  <a:moveTo>
                    <a:pt x="20988" y="0"/>
                  </a:moveTo>
                  <a:cubicBezTo>
                    <a:pt x="14167" y="2335"/>
                    <a:pt x="7346" y="4670"/>
                    <a:pt x="3651" y="7881"/>
                  </a:cubicBezTo>
                  <a:cubicBezTo>
                    <a:pt x="-44" y="11092"/>
                    <a:pt x="-612" y="15178"/>
                    <a:pt x="525" y="17659"/>
                  </a:cubicBezTo>
                  <a:cubicBezTo>
                    <a:pt x="1662" y="20141"/>
                    <a:pt x="4504" y="21016"/>
                    <a:pt x="7630" y="21308"/>
                  </a:cubicBezTo>
                  <a:cubicBezTo>
                    <a:pt x="10756" y="21600"/>
                    <a:pt x="14167" y="21308"/>
                    <a:pt x="17577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8754132" y="2355304"/>
              <a:ext cx="97769" cy="18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270" fill="norm" stroke="1" extrusionOk="0">
                  <a:moveTo>
                    <a:pt x="546" y="1456"/>
                  </a:moveTo>
                  <a:cubicBezTo>
                    <a:pt x="1925" y="4854"/>
                    <a:pt x="3304" y="8252"/>
                    <a:pt x="4453" y="10557"/>
                  </a:cubicBezTo>
                  <a:cubicBezTo>
                    <a:pt x="5601" y="12863"/>
                    <a:pt x="6521" y="14076"/>
                    <a:pt x="6980" y="15775"/>
                  </a:cubicBezTo>
                  <a:cubicBezTo>
                    <a:pt x="7440" y="17474"/>
                    <a:pt x="7440" y="19658"/>
                    <a:pt x="6291" y="20629"/>
                  </a:cubicBezTo>
                  <a:cubicBezTo>
                    <a:pt x="5142" y="21600"/>
                    <a:pt x="2844" y="21357"/>
                    <a:pt x="1465" y="20629"/>
                  </a:cubicBezTo>
                  <a:cubicBezTo>
                    <a:pt x="87" y="19901"/>
                    <a:pt x="-373" y="18688"/>
                    <a:pt x="316" y="15654"/>
                  </a:cubicBezTo>
                  <a:cubicBezTo>
                    <a:pt x="1006" y="12620"/>
                    <a:pt x="2844" y="7766"/>
                    <a:pt x="6521" y="4854"/>
                  </a:cubicBezTo>
                  <a:cubicBezTo>
                    <a:pt x="10197" y="1942"/>
                    <a:pt x="15712" y="971"/>
                    <a:pt x="212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9269910" y="2384537"/>
              <a:ext cx="140790" cy="14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0819" fill="norm" stroke="1" extrusionOk="0">
                  <a:moveTo>
                    <a:pt x="163" y="8576"/>
                  </a:moveTo>
                  <a:cubicBezTo>
                    <a:pt x="1434" y="9488"/>
                    <a:pt x="2704" y="10401"/>
                    <a:pt x="5246" y="9792"/>
                  </a:cubicBezTo>
                  <a:cubicBezTo>
                    <a:pt x="7787" y="9184"/>
                    <a:pt x="11599" y="7054"/>
                    <a:pt x="13663" y="5229"/>
                  </a:cubicBezTo>
                  <a:cubicBezTo>
                    <a:pt x="15728" y="3404"/>
                    <a:pt x="16046" y="1883"/>
                    <a:pt x="15410" y="970"/>
                  </a:cubicBezTo>
                  <a:cubicBezTo>
                    <a:pt x="14775" y="57"/>
                    <a:pt x="13187" y="-247"/>
                    <a:pt x="10804" y="209"/>
                  </a:cubicBezTo>
                  <a:cubicBezTo>
                    <a:pt x="8422" y="666"/>
                    <a:pt x="5246" y="1883"/>
                    <a:pt x="3022" y="4316"/>
                  </a:cubicBezTo>
                  <a:cubicBezTo>
                    <a:pt x="799" y="6750"/>
                    <a:pt x="-472" y="10401"/>
                    <a:pt x="163" y="13595"/>
                  </a:cubicBezTo>
                  <a:cubicBezTo>
                    <a:pt x="799" y="16790"/>
                    <a:pt x="3340" y="19528"/>
                    <a:pt x="7152" y="20440"/>
                  </a:cubicBezTo>
                  <a:cubicBezTo>
                    <a:pt x="10963" y="21353"/>
                    <a:pt x="16046" y="20440"/>
                    <a:pt x="21128" y="19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9448260" y="2220825"/>
              <a:ext cx="138124" cy="31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13" fill="norm" stroke="1" extrusionOk="0">
                  <a:moveTo>
                    <a:pt x="16774" y="13205"/>
                  </a:moveTo>
                  <a:cubicBezTo>
                    <a:pt x="15465" y="12640"/>
                    <a:pt x="14156" y="12075"/>
                    <a:pt x="11865" y="11934"/>
                  </a:cubicBezTo>
                  <a:cubicBezTo>
                    <a:pt x="9574" y="11793"/>
                    <a:pt x="6301" y="12075"/>
                    <a:pt x="4011" y="13346"/>
                  </a:cubicBezTo>
                  <a:cubicBezTo>
                    <a:pt x="1720" y="14616"/>
                    <a:pt x="411" y="16875"/>
                    <a:pt x="83" y="18358"/>
                  </a:cubicBezTo>
                  <a:cubicBezTo>
                    <a:pt x="-244" y="19840"/>
                    <a:pt x="411" y="20546"/>
                    <a:pt x="1720" y="20969"/>
                  </a:cubicBezTo>
                  <a:cubicBezTo>
                    <a:pt x="3029" y="21393"/>
                    <a:pt x="4992" y="21534"/>
                    <a:pt x="8265" y="19063"/>
                  </a:cubicBezTo>
                  <a:cubicBezTo>
                    <a:pt x="11538" y="16593"/>
                    <a:pt x="16120" y="11510"/>
                    <a:pt x="18574" y="8193"/>
                  </a:cubicBezTo>
                  <a:cubicBezTo>
                    <a:pt x="21029" y="4875"/>
                    <a:pt x="21356" y="3322"/>
                    <a:pt x="21356" y="2122"/>
                  </a:cubicBezTo>
                  <a:cubicBezTo>
                    <a:pt x="21356" y="922"/>
                    <a:pt x="21029" y="75"/>
                    <a:pt x="20538" y="5"/>
                  </a:cubicBezTo>
                  <a:cubicBezTo>
                    <a:pt x="20047" y="-66"/>
                    <a:pt x="19392" y="640"/>
                    <a:pt x="18411" y="2828"/>
                  </a:cubicBezTo>
                  <a:cubicBezTo>
                    <a:pt x="17429" y="5016"/>
                    <a:pt x="16120" y="8687"/>
                    <a:pt x="16283" y="11369"/>
                  </a:cubicBezTo>
                  <a:cubicBezTo>
                    <a:pt x="16447" y="14052"/>
                    <a:pt x="18083" y="15746"/>
                    <a:pt x="19720" y="17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9602258" y="2403988"/>
              <a:ext cx="132293" cy="9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448" fill="norm" stroke="1" extrusionOk="0">
                  <a:moveTo>
                    <a:pt x="3943" y="1878"/>
                  </a:moveTo>
                  <a:cubicBezTo>
                    <a:pt x="2572" y="3757"/>
                    <a:pt x="1200" y="5635"/>
                    <a:pt x="515" y="8452"/>
                  </a:cubicBezTo>
                  <a:cubicBezTo>
                    <a:pt x="-171" y="11270"/>
                    <a:pt x="-171" y="15026"/>
                    <a:pt x="515" y="17609"/>
                  </a:cubicBezTo>
                  <a:cubicBezTo>
                    <a:pt x="1200" y="20191"/>
                    <a:pt x="2572" y="21600"/>
                    <a:pt x="5143" y="19252"/>
                  </a:cubicBezTo>
                  <a:cubicBezTo>
                    <a:pt x="7715" y="16904"/>
                    <a:pt x="11486" y="10800"/>
                    <a:pt x="13543" y="6574"/>
                  </a:cubicBezTo>
                  <a:cubicBezTo>
                    <a:pt x="15600" y="2348"/>
                    <a:pt x="15943" y="0"/>
                    <a:pt x="15772" y="0"/>
                  </a:cubicBezTo>
                  <a:cubicBezTo>
                    <a:pt x="15600" y="0"/>
                    <a:pt x="14915" y="2348"/>
                    <a:pt x="14572" y="4930"/>
                  </a:cubicBezTo>
                  <a:cubicBezTo>
                    <a:pt x="14229" y="7513"/>
                    <a:pt x="14229" y="10330"/>
                    <a:pt x="14572" y="12913"/>
                  </a:cubicBezTo>
                  <a:cubicBezTo>
                    <a:pt x="14915" y="15496"/>
                    <a:pt x="15600" y="17843"/>
                    <a:pt x="16800" y="18783"/>
                  </a:cubicBezTo>
                  <a:cubicBezTo>
                    <a:pt x="18000" y="19722"/>
                    <a:pt x="19715" y="19252"/>
                    <a:pt x="21429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9793350" y="2189091"/>
              <a:ext cx="411100" cy="32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40" fill="norm" stroke="1" extrusionOk="0">
                  <a:moveTo>
                    <a:pt x="4566" y="13118"/>
                  </a:moveTo>
                  <a:cubicBezTo>
                    <a:pt x="4123" y="12697"/>
                    <a:pt x="3680" y="12276"/>
                    <a:pt x="3182" y="12206"/>
                  </a:cubicBezTo>
                  <a:cubicBezTo>
                    <a:pt x="2683" y="12136"/>
                    <a:pt x="2129" y="12416"/>
                    <a:pt x="1576" y="13258"/>
                  </a:cubicBezTo>
                  <a:cubicBezTo>
                    <a:pt x="1022" y="14099"/>
                    <a:pt x="468" y="15502"/>
                    <a:pt x="191" y="16624"/>
                  </a:cubicBezTo>
                  <a:cubicBezTo>
                    <a:pt x="-86" y="17746"/>
                    <a:pt x="-86" y="18588"/>
                    <a:pt x="357" y="19359"/>
                  </a:cubicBezTo>
                  <a:cubicBezTo>
                    <a:pt x="800" y="20131"/>
                    <a:pt x="1686" y="20832"/>
                    <a:pt x="2905" y="20551"/>
                  </a:cubicBezTo>
                  <a:cubicBezTo>
                    <a:pt x="4123" y="20271"/>
                    <a:pt x="5674" y="19009"/>
                    <a:pt x="6616" y="18027"/>
                  </a:cubicBezTo>
                  <a:cubicBezTo>
                    <a:pt x="7557" y="17045"/>
                    <a:pt x="7889" y="16344"/>
                    <a:pt x="8166" y="15572"/>
                  </a:cubicBezTo>
                  <a:cubicBezTo>
                    <a:pt x="8443" y="14801"/>
                    <a:pt x="8665" y="13959"/>
                    <a:pt x="8388" y="13679"/>
                  </a:cubicBezTo>
                  <a:cubicBezTo>
                    <a:pt x="8111" y="13398"/>
                    <a:pt x="7336" y="13679"/>
                    <a:pt x="6837" y="14170"/>
                  </a:cubicBezTo>
                  <a:cubicBezTo>
                    <a:pt x="6339" y="14661"/>
                    <a:pt x="6117" y="15362"/>
                    <a:pt x="6006" y="16063"/>
                  </a:cubicBezTo>
                  <a:cubicBezTo>
                    <a:pt x="5896" y="16764"/>
                    <a:pt x="5896" y="17466"/>
                    <a:pt x="6062" y="18097"/>
                  </a:cubicBezTo>
                  <a:cubicBezTo>
                    <a:pt x="6228" y="18728"/>
                    <a:pt x="6560" y="19289"/>
                    <a:pt x="7003" y="19499"/>
                  </a:cubicBezTo>
                  <a:cubicBezTo>
                    <a:pt x="7446" y="19710"/>
                    <a:pt x="8000" y="19570"/>
                    <a:pt x="8388" y="19149"/>
                  </a:cubicBezTo>
                  <a:cubicBezTo>
                    <a:pt x="8776" y="18728"/>
                    <a:pt x="8997" y="18027"/>
                    <a:pt x="9052" y="18027"/>
                  </a:cubicBezTo>
                  <a:cubicBezTo>
                    <a:pt x="9108" y="18027"/>
                    <a:pt x="8997" y="18728"/>
                    <a:pt x="8997" y="19429"/>
                  </a:cubicBezTo>
                  <a:cubicBezTo>
                    <a:pt x="8997" y="20131"/>
                    <a:pt x="9108" y="20832"/>
                    <a:pt x="9440" y="21112"/>
                  </a:cubicBezTo>
                  <a:cubicBezTo>
                    <a:pt x="9772" y="21393"/>
                    <a:pt x="10326" y="21253"/>
                    <a:pt x="11157" y="20271"/>
                  </a:cubicBezTo>
                  <a:cubicBezTo>
                    <a:pt x="11988" y="19289"/>
                    <a:pt x="13096" y="17466"/>
                    <a:pt x="14369" y="14520"/>
                  </a:cubicBezTo>
                  <a:cubicBezTo>
                    <a:pt x="15643" y="11575"/>
                    <a:pt x="17083" y="7507"/>
                    <a:pt x="17914" y="5053"/>
                  </a:cubicBezTo>
                  <a:cubicBezTo>
                    <a:pt x="18745" y="2598"/>
                    <a:pt x="18966" y="1757"/>
                    <a:pt x="18911" y="1055"/>
                  </a:cubicBezTo>
                  <a:cubicBezTo>
                    <a:pt x="18856" y="354"/>
                    <a:pt x="18523" y="-207"/>
                    <a:pt x="18191" y="74"/>
                  </a:cubicBezTo>
                  <a:cubicBezTo>
                    <a:pt x="17859" y="354"/>
                    <a:pt x="17526" y="1476"/>
                    <a:pt x="16917" y="3931"/>
                  </a:cubicBezTo>
                  <a:cubicBezTo>
                    <a:pt x="16308" y="6385"/>
                    <a:pt x="15422" y="10172"/>
                    <a:pt x="15034" y="12767"/>
                  </a:cubicBezTo>
                  <a:cubicBezTo>
                    <a:pt x="14646" y="15362"/>
                    <a:pt x="14757" y="16764"/>
                    <a:pt x="14979" y="17746"/>
                  </a:cubicBezTo>
                  <a:cubicBezTo>
                    <a:pt x="15200" y="18728"/>
                    <a:pt x="15532" y="19289"/>
                    <a:pt x="15865" y="19289"/>
                  </a:cubicBezTo>
                  <a:cubicBezTo>
                    <a:pt x="16197" y="19289"/>
                    <a:pt x="16529" y="18728"/>
                    <a:pt x="16640" y="18097"/>
                  </a:cubicBezTo>
                  <a:cubicBezTo>
                    <a:pt x="16751" y="17466"/>
                    <a:pt x="16640" y="16764"/>
                    <a:pt x="16308" y="15993"/>
                  </a:cubicBezTo>
                  <a:cubicBezTo>
                    <a:pt x="15976" y="15222"/>
                    <a:pt x="15422" y="14380"/>
                    <a:pt x="14757" y="13609"/>
                  </a:cubicBezTo>
                  <a:cubicBezTo>
                    <a:pt x="14092" y="12837"/>
                    <a:pt x="13317" y="12136"/>
                    <a:pt x="13206" y="11715"/>
                  </a:cubicBezTo>
                  <a:cubicBezTo>
                    <a:pt x="13096" y="11294"/>
                    <a:pt x="13649" y="11154"/>
                    <a:pt x="14480" y="11084"/>
                  </a:cubicBezTo>
                  <a:cubicBezTo>
                    <a:pt x="15311" y="11014"/>
                    <a:pt x="16419" y="11014"/>
                    <a:pt x="17305" y="11154"/>
                  </a:cubicBezTo>
                  <a:cubicBezTo>
                    <a:pt x="18191" y="11294"/>
                    <a:pt x="18856" y="11575"/>
                    <a:pt x="19299" y="12066"/>
                  </a:cubicBezTo>
                  <a:cubicBezTo>
                    <a:pt x="19742" y="12557"/>
                    <a:pt x="19963" y="13258"/>
                    <a:pt x="19963" y="14380"/>
                  </a:cubicBezTo>
                  <a:cubicBezTo>
                    <a:pt x="19963" y="15502"/>
                    <a:pt x="19742" y="17045"/>
                    <a:pt x="19520" y="18167"/>
                  </a:cubicBezTo>
                  <a:cubicBezTo>
                    <a:pt x="19299" y="19289"/>
                    <a:pt x="19077" y="19990"/>
                    <a:pt x="19022" y="19780"/>
                  </a:cubicBezTo>
                  <a:cubicBezTo>
                    <a:pt x="18966" y="19570"/>
                    <a:pt x="19077" y="18448"/>
                    <a:pt x="19520" y="16344"/>
                  </a:cubicBezTo>
                  <a:cubicBezTo>
                    <a:pt x="19963" y="14240"/>
                    <a:pt x="20739" y="11154"/>
                    <a:pt x="21514" y="8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0230355" y="2368004"/>
              <a:ext cx="75695" cy="84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026" fill="norm" stroke="1" extrusionOk="0">
                  <a:moveTo>
                    <a:pt x="17857" y="1580"/>
                  </a:moveTo>
                  <a:cubicBezTo>
                    <a:pt x="14857" y="1580"/>
                    <a:pt x="11857" y="1580"/>
                    <a:pt x="8857" y="2371"/>
                  </a:cubicBezTo>
                  <a:cubicBezTo>
                    <a:pt x="5857" y="3161"/>
                    <a:pt x="2857" y="4741"/>
                    <a:pt x="1357" y="6849"/>
                  </a:cubicBezTo>
                  <a:cubicBezTo>
                    <a:pt x="-143" y="8956"/>
                    <a:pt x="-143" y="11590"/>
                    <a:pt x="157" y="14224"/>
                  </a:cubicBezTo>
                  <a:cubicBezTo>
                    <a:pt x="457" y="16859"/>
                    <a:pt x="1057" y="19493"/>
                    <a:pt x="4657" y="20546"/>
                  </a:cubicBezTo>
                  <a:cubicBezTo>
                    <a:pt x="8257" y="21600"/>
                    <a:pt x="14857" y="21073"/>
                    <a:pt x="18157" y="17385"/>
                  </a:cubicBezTo>
                  <a:cubicBezTo>
                    <a:pt x="21457" y="13698"/>
                    <a:pt x="21457" y="6849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0331449" y="2368004"/>
              <a:ext cx="12889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0" y="0"/>
                  </a:moveTo>
                  <a:cubicBezTo>
                    <a:pt x="697" y="4320"/>
                    <a:pt x="1394" y="8640"/>
                    <a:pt x="2613" y="9000"/>
                  </a:cubicBezTo>
                  <a:cubicBezTo>
                    <a:pt x="3832" y="9360"/>
                    <a:pt x="5574" y="5760"/>
                    <a:pt x="7316" y="3780"/>
                  </a:cubicBezTo>
                  <a:cubicBezTo>
                    <a:pt x="9058" y="1800"/>
                    <a:pt x="10800" y="1440"/>
                    <a:pt x="13239" y="2520"/>
                  </a:cubicBezTo>
                  <a:cubicBezTo>
                    <a:pt x="15677" y="3600"/>
                    <a:pt x="18813" y="6120"/>
                    <a:pt x="20206" y="9540"/>
                  </a:cubicBezTo>
                  <a:cubicBezTo>
                    <a:pt x="21600" y="12960"/>
                    <a:pt x="21252" y="17280"/>
                    <a:pt x="209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0539313" y="2241004"/>
              <a:ext cx="141387" cy="37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55" fill="norm" stroke="1" extrusionOk="0">
                  <a:moveTo>
                    <a:pt x="21218" y="0"/>
                  </a:moveTo>
                  <a:cubicBezTo>
                    <a:pt x="17406" y="3559"/>
                    <a:pt x="13594" y="7118"/>
                    <a:pt x="10100" y="10370"/>
                  </a:cubicBezTo>
                  <a:cubicBezTo>
                    <a:pt x="6606" y="13623"/>
                    <a:pt x="3430" y="16568"/>
                    <a:pt x="1683" y="18470"/>
                  </a:cubicBezTo>
                  <a:cubicBezTo>
                    <a:pt x="-64" y="20373"/>
                    <a:pt x="-382" y="21232"/>
                    <a:pt x="412" y="21416"/>
                  </a:cubicBezTo>
                  <a:cubicBezTo>
                    <a:pt x="1206" y="21600"/>
                    <a:pt x="3112" y="21109"/>
                    <a:pt x="5018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10649892" y="2402840"/>
              <a:ext cx="94308" cy="345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81" fill="norm" stroke="1" extrusionOk="0">
                  <a:moveTo>
                    <a:pt x="21386" y="3364"/>
                  </a:moveTo>
                  <a:cubicBezTo>
                    <a:pt x="21386" y="2706"/>
                    <a:pt x="21386" y="2047"/>
                    <a:pt x="20666" y="1389"/>
                  </a:cubicBezTo>
                  <a:cubicBezTo>
                    <a:pt x="19946" y="730"/>
                    <a:pt x="18506" y="72"/>
                    <a:pt x="15626" y="6"/>
                  </a:cubicBezTo>
                  <a:cubicBezTo>
                    <a:pt x="12746" y="-60"/>
                    <a:pt x="8426" y="467"/>
                    <a:pt x="5306" y="1323"/>
                  </a:cubicBezTo>
                  <a:cubicBezTo>
                    <a:pt x="2186" y="2179"/>
                    <a:pt x="266" y="3364"/>
                    <a:pt x="26" y="4220"/>
                  </a:cubicBezTo>
                  <a:cubicBezTo>
                    <a:pt x="-214" y="5077"/>
                    <a:pt x="1226" y="5603"/>
                    <a:pt x="3146" y="5735"/>
                  </a:cubicBezTo>
                  <a:cubicBezTo>
                    <a:pt x="5066" y="5867"/>
                    <a:pt x="7466" y="5603"/>
                    <a:pt x="10106" y="5077"/>
                  </a:cubicBezTo>
                  <a:cubicBezTo>
                    <a:pt x="12746" y="4550"/>
                    <a:pt x="15626" y="3760"/>
                    <a:pt x="17066" y="3694"/>
                  </a:cubicBezTo>
                  <a:cubicBezTo>
                    <a:pt x="18506" y="3628"/>
                    <a:pt x="18506" y="4286"/>
                    <a:pt x="19226" y="6525"/>
                  </a:cubicBezTo>
                  <a:cubicBezTo>
                    <a:pt x="19946" y="8764"/>
                    <a:pt x="21386" y="12584"/>
                    <a:pt x="20906" y="15218"/>
                  </a:cubicBezTo>
                  <a:cubicBezTo>
                    <a:pt x="20426" y="17852"/>
                    <a:pt x="18026" y="19301"/>
                    <a:pt x="15626" y="20223"/>
                  </a:cubicBezTo>
                  <a:cubicBezTo>
                    <a:pt x="13226" y="21145"/>
                    <a:pt x="10826" y="21540"/>
                    <a:pt x="8906" y="21474"/>
                  </a:cubicBezTo>
                  <a:cubicBezTo>
                    <a:pt x="6986" y="21408"/>
                    <a:pt x="5546" y="20881"/>
                    <a:pt x="6026" y="19103"/>
                  </a:cubicBezTo>
                  <a:cubicBezTo>
                    <a:pt x="6506" y="17325"/>
                    <a:pt x="8906" y="14296"/>
                    <a:pt x="11306" y="1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0769599" y="2417450"/>
              <a:ext cx="210774" cy="15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0438" fill="norm" stroke="1" extrusionOk="0">
                  <a:moveTo>
                    <a:pt x="0" y="12638"/>
                  </a:moveTo>
                  <a:cubicBezTo>
                    <a:pt x="1080" y="12638"/>
                    <a:pt x="2160" y="12638"/>
                    <a:pt x="3456" y="11531"/>
                  </a:cubicBezTo>
                  <a:cubicBezTo>
                    <a:pt x="4752" y="10423"/>
                    <a:pt x="6264" y="8208"/>
                    <a:pt x="7128" y="6131"/>
                  </a:cubicBezTo>
                  <a:cubicBezTo>
                    <a:pt x="7992" y="4054"/>
                    <a:pt x="8208" y="2115"/>
                    <a:pt x="7776" y="1008"/>
                  </a:cubicBezTo>
                  <a:cubicBezTo>
                    <a:pt x="7344" y="-100"/>
                    <a:pt x="6264" y="-377"/>
                    <a:pt x="5076" y="592"/>
                  </a:cubicBezTo>
                  <a:cubicBezTo>
                    <a:pt x="3888" y="1561"/>
                    <a:pt x="2592" y="3777"/>
                    <a:pt x="1620" y="6961"/>
                  </a:cubicBezTo>
                  <a:cubicBezTo>
                    <a:pt x="648" y="10146"/>
                    <a:pt x="0" y="14300"/>
                    <a:pt x="108" y="17069"/>
                  </a:cubicBezTo>
                  <a:cubicBezTo>
                    <a:pt x="216" y="19838"/>
                    <a:pt x="1080" y="21223"/>
                    <a:pt x="3456" y="19977"/>
                  </a:cubicBezTo>
                  <a:cubicBezTo>
                    <a:pt x="5832" y="18731"/>
                    <a:pt x="9720" y="14854"/>
                    <a:pt x="11988" y="12223"/>
                  </a:cubicBezTo>
                  <a:cubicBezTo>
                    <a:pt x="14256" y="9592"/>
                    <a:pt x="14904" y="8208"/>
                    <a:pt x="14904" y="8208"/>
                  </a:cubicBezTo>
                  <a:cubicBezTo>
                    <a:pt x="14904" y="8208"/>
                    <a:pt x="14256" y="9592"/>
                    <a:pt x="13716" y="10977"/>
                  </a:cubicBezTo>
                  <a:cubicBezTo>
                    <a:pt x="13176" y="12361"/>
                    <a:pt x="12744" y="13746"/>
                    <a:pt x="12312" y="15408"/>
                  </a:cubicBezTo>
                  <a:cubicBezTo>
                    <a:pt x="11880" y="17069"/>
                    <a:pt x="11448" y="19008"/>
                    <a:pt x="11232" y="19285"/>
                  </a:cubicBezTo>
                  <a:cubicBezTo>
                    <a:pt x="11016" y="19561"/>
                    <a:pt x="11016" y="18177"/>
                    <a:pt x="11988" y="15269"/>
                  </a:cubicBezTo>
                  <a:cubicBezTo>
                    <a:pt x="12960" y="12361"/>
                    <a:pt x="14904" y="7931"/>
                    <a:pt x="16416" y="5300"/>
                  </a:cubicBezTo>
                  <a:cubicBezTo>
                    <a:pt x="17928" y="2669"/>
                    <a:pt x="19008" y="1838"/>
                    <a:pt x="19872" y="1977"/>
                  </a:cubicBezTo>
                  <a:cubicBezTo>
                    <a:pt x="20736" y="2115"/>
                    <a:pt x="21384" y="3223"/>
                    <a:pt x="21492" y="6131"/>
                  </a:cubicBezTo>
                  <a:cubicBezTo>
                    <a:pt x="21600" y="9038"/>
                    <a:pt x="21168" y="13746"/>
                    <a:pt x="20736" y="18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1030483" y="2238582"/>
              <a:ext cx="386817" cy="353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90" fill="norm" stroke="1" extrusionOk="0">
                  <a:moveTo>
                    <a:pt x="5281" y="14419"/>
                  </a:moveTo>
                  <a:cubicBezTo>
                    <a:pt x="5163" y="13776"/>
                    <a:pt x="5045" y="13133"/>
                    <a:pt x="4632" y="12811"/>
                  </a:cubicBezTo>
                  <a:cubicBezTo>
                    <a:pt x="4219" y="12490"/>
                    <a:pt x="3511" y="12490"/>
                    <a:pt x="2744" y="13069"/>
                  </a:cubicBezTo>
                  <a:cubicBezTo>
                    <a:pt x="1977" y="13647"/>
                    <a:pt x="1150" y="14804"/>
                    <a:pt x="678" y="15769"/>
                  </a:cubicBezTo>
                  <a:cubicBezTo>
                    <a:pt x="206" y="16733"/>
                    <a:pt x="88" y="17504"/>
                    <a:pt x="29" y="18211"/>
                  </a:cubicBezTo>
                  <a:cubicBezTo>
                    <a:pt x="-30" y="18919"/>
                    <a:pt x="-30" y="19561"/>
                    <a:pt x="324" y="20011"/>
                  </a:cubicBezTo>
                  <a:cubicBezTo>
                    <a:pt x="678" y="20461"/>
                    <a:pt x="1386" y="20719"/>
                    <a:pt x="2272" y="20140"/>
                  </a:cubicBezTo>
                  <a:cubicBezTo>
                    <a:pt x="3157" y="19561"/>
                    <a:pt x="4219" y="18147"/>
                    <a:pt x="5340" y="15254"/>
                  </a:cubicBezTo>
                  <a:cubicBezTo>
                    <a:pt x="6462" y="12361"/>
                    <a:pt x="7642" y="7990"/>
                    <a:pt x="8232" y="5483"/>
                  </a:cubicBezTo>
                  <a:cubicBezTo>
                    <a:pt x="8822" y="2976"/>
                    <a:pt x="8822" y="2333"/>
                    <a:pt x="8763" y="1626"/>
                  </a:cubicBezTo>
                  <a:cubicBezTo>
                    <a:pt x="8704" y="919"/>
                    <a:pt x="8586" y="147"/>
                    <a:pt x="8232" y="19"/>
                  </a:cubicBezTo>
                  <a:cubicBezTo>
                    <a:pt x="7878" y="-110"/>
                    <a:pt x="7288" y="404"/>
                    <a:pt x="6757" y="2333"/>
                  </a:cubicBezTo>
                  <a:cubicBezTo>
                    <a:pt x="6226" y="4261"/>
                    <a:pt x="5754" y="7604"/>
                    <a:pt x="5636" y="10047"/>
                  </a:cubicBezTo>
                  <a:cubicBezTo>
                    <a:pt x="5518" y="12490"/>
                    <a:pt x="5754" y="14033"/>
                    <a:pt x="6049" y="15126"/>
                  </a:cubicBezTo>
                  <a:cubicBezTo>
                    <a:pt x="6344" y="16219"/>
                    <a:pt x="6698" y="16861"/>
                    <a:pt x="7170" y="17183"/>
                  </a:cubicBezTo>
                  <a:cubicBezTo>
                    <a:pt x="7642" y="17504"/>
                    <a:pt x="8232" y="17504"/>
                    <a:pt x="8763" y="17247"/>
                  </a:cubicBezTo>
                  <a:cubicBezTo>
                    <a:pt x="9295" y="16990"/>
                    <a:pt x="9767" y="16476"/>
                    <a:pt x="10180" y="15961"/>
                  </a:cubicBezTo>
                  <a:cubicBezTo>
                    <a:pt x="10593" y="15447"/>
                    <a:pt x="10947" y="14933"/>
                    <a:pt x="10947" y="14419"/>
                  </a:cubicBezTo>
                  <a:cubicBezTo>
                    <a:pt x="10947" y="13904"/>
                    <a:pt x="10593" y="13390"/>
                    <a:pt x="10180" y="13390"/>
                  </a:cubicBezTo>
                  <a:cubicBezTo>
                    <a:pt x="9767" y="13390"/>
                    <a:pt x="9295" y="13904"/>
                    <a:pt x="8881" y="14869"/>
                  </a:cubicBezTo>
                  <a:cubicBezTo>
                    <a:pt x="8468" y="15833"/>
                    <a:pt x="8114" y="17247"/>
                    <a:pt x="7996" y="18276"/>
                  </a:cubicBezTo>
                  <a:cubicBezTo>
                    <a:pt x="7878" y="19304"/>
                    <a:pt x="7996" y="19947"/>
                    <a:pt x="8350" y="20269"/>
                  </a:cubicBezTo>
                  <a:cubicBezTo>
                    <a:pt x="8704" y="20590"/>
                    <a:pt x="9295" y="20590"/>
                    <a:pt x="10062" y="19947"/>
                  </a:cubicBezTo>
                  <a:cubicBezTo>
                    <a:pt x="10829" y="19304"/>
                    <a:pt x="11773" y="18019"/>
                    <a:pt x="12304" y="17054"/>
                  </a:cubicBezTo>
                  <a:cubicBezTo>
                    <a:pt x="12836" y="16090"/>
                    <a:pt x="12954" y="15447"/>
                    <a:pt x="13131" y="14804"/>
                  </a:cubicBezTo>
                  <a:cubicBezTo>
                    <a:pt x="13308" y="14161"/>
                    <a:pt x="13544" y="13519"/>
                    <a:pt x="13839" y="13454"/>
                  </a:cubicBezTo>
                  <a:cubicBezTo>
                    <a:pt x="14134" y="13390"/>
                    <a:pt x="14488" y="13904"/>
                    <a:pt x="14783" y="15126"/>
                  </a:cubicBezTo>
                  <a:cubicBezTo>
                    <a:pt x="15078" y="16347"/>
                    <a:pt x="15314" y="18276"/>
                    <a:pt x="15373" y="19561"/>
                  </a:cubicBezTo>
                  <a:cubicBezTo>
                    <a:pt x="15432" y="20847"/>
                    <a:pt x="15314" y="21490"/>
                    <a:pt x="15196" y="21490"/>
                  </a:cubicBezTo>
                  <a:cubicBezTo>
                    <a:pt x="15078" y="21490"/>
                    <a:pt x="14960" y="20847"/>
                    <a:pt x="15255" y="19111"/>
                  </a:cubicBezTo>
                  <a:cubicBezTo>
                    <a:pt x="15550" y="17376"/>
                    <a:pt x="16259" y="14547"/>
                    <a:pt x="17380" y="12940"/>
                  </a:cubicBezTo>
                  <a:cubicBezTo>
                    <a:pt x="18501" y="11333"/>
                    <a:pt x="20036" y="10947"/>
                    <a:pt x="21570" y="10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1341100" y="2380704"/>
              <a:ext cx="1714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136"/>
                    <a:pt x="18933" y="272"/>
                    <a:pt x="17200" y="1494"/>
                  </a:cubicBezTo>
                  <a:cubicBezTo>
                    <a:pt x="15467" y="2717"/>
                    <a:pt x="13333" y="5026"/>
                    <a:pt x="10400" y="8558"/>
                  </a:cubicBezTo>
                  <a:cubicBezTo>
                    <a:pt x="7467" y="12091"/>
                    <a:pt x="3733" y="168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9734814" y="2907830"/>
              <a:ext cx="130201" cy="30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78" fill="norm" stroke="1" extrusionOk="0">
                  <a:moveTo>
                    <a:pt x="5100" y="7540"/>
                  </a:moveTo>
                  <a:cubicBezTo>
                    <a:pt x="3728" y="10055"/>
                    <a:pt x="2357" y="12570"/>
                    <a:pt x="1500" y="14642"/>
                  </a:cubicBezTo>
                  <a:cubicBezTo>
                    <a:pt x="643" y="16713"/>
                    <a:pt x="300" y="18340"/>
                    <a:pt x="128" y="19524"/>
                  </a:cubicBezTo>
                  <a:cubicBezTo>
                    <a:pt x="-43" y="20707"/>
                    <a:pt x="-43" y="21447"/>
                    <a:pt x="128" y="21373"/>
                  </a:cubicBezTo>
                  <a:cubicBezTo>
                    <a:pt x="300" y="21299"/>
                    <a:pt x="643" y="20411"/>
                    <a:pt x="2186" y="17379"/>
                  </a:cubicBezTo>
                  <a:cubicBezTo>
                    <a:pt x="3728" y="14346"/>
                    <a:pt x="6471" y="9168"/>
                    <a:pt x="8186" y="6209"/>
                  </a:cubicBezTo>
                  <a:cubicBezTo>
                    <a:pt x="9900" y="3250"/>
                    <a:pt x="10586" y="2510"/>
                    <a:pt x="11443" y="1770"/>
                  </a:cubicBezTo>
                  <a:cubicBezTo>
                    <a:pt x="12300" y="1031"/>
                    <a:pt x="13328" y="291"/>
                    <a:pt x="14700" y="69"/>
                  </a:cubicBezTo>
                  <a:cubicBezTo>
                    <a:pt x="16071" y="-153"/>
                    <a:pt x="17786" y="143"/>
                    <a:pt x="19157" y="1252"/>
                  </a:cubicBezTo>
                  <a:cubicBezTo>
                    <a:pt x="20528" y="2362"/>
                    <a:pt x="21557" y="4285"/>
                    <a:pt x="20871" y="5839"/>
                  </a:cubicBezTo>
                  <a:cubicBezTo>
                    <a:pt x="20186" y="7392"/>
                    <a:pt x="17786" y="8576"/>
                    <a:pt x="15557" y="9389"/>
                  </a:cubicBezTo>
                  <a:cubicBezTo>
                    <a:pt x="13328" y="10203"/>
                    <a:pt x="11271" y="10647"/>
                    <a:pt x="9900" y="10425"/>
                  </a:cubicBezTo>
                  <a:cubicBezTo>
                    <a:pt x="8528" y="10203"/>
                    <a:pt x="7843" y="9315"/>
                    <a:pt x="7157" y="8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9875148" y="2956749"/>
              <a:ext cx="100702" cy="113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969" fill="norm" stroke="1" extrusionOk="0">
                  <a:moveTo>
                    <a:pt x="16009" y="334"/>
                  </a:moveTo>
                  <a:cubicBezTo>
                    <a:pt x="13759" y="-58"/>
                    <a:pt x="11509" y="-451"/>
                    <a:pt x="8809" y="1316"/>
                  </a:cubicBezTo>
                  <a:cubicBezTo>
                    <a:pt x="6109" y="3084"/>
                    <a:pt x="2959" y="7011"/>
                    <a:pt x="1384" y="9956"/>
                  </a:cubicBezTo>
                  <a:cubicBezTo>
                    <a:pt x="-191" y="12902"/>
                    <a:pt x="-191" y="14865"/>
                    <a:pt x="259" y="16829"/>
                  </a:cubicBezTo>
                  <a:cubicBezTo>
                    <a:pt x="709" y="18793"/>
                    <a:pt x="1609" y="20756"/>
                    <a:pt x="4534" y="20953"/>
                  </a:cubicBezTo>
                  <a:cubicBezTo>
                    <a:pt x="7459" y="21149"/>
                    <a:pt x="12409" y="19578"/>
                    <a:pt x="15559" y="16240"/>
                  </a:cubicBezTo>
                  <a:cubicBezTo>
                    <a:pt x="18709" y="12902"/>
                    <a:pt x="20059" y="7796"/>
                    <a:pt x="21409" y="2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9994899" y="2952204"/>
              <a:ext cx="127001" cy="92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0"/>
                  </a:moveTo>
                  <a:cubicBezTo>
                    <a:pt x="2160" y="4800"/>
                    <a:pt x="4320" y="9600"/>
                    <a:pt x="5760" y="13440"/>
                  </a:cubicBezTo>
                  <a:cubicBezTo>
                    <a:pt x="7200" y="17280"/>
                    <a:pt x="7920" y="20160"/>
                    <a:pt x="9000" y="20880"/>
                  </a:cubicBezTo>
                  <a:cubicBezTo>
                    <a:pt x="10080" y="21600"/>
                    <a:pt x="11520" y="20160"/>
                    <a:pt x="13680" y="16560"/>
                  </a:cubicBezTo>
                  <a:cubicBezTo>
                    <a:pt x="15840" y="12960"/>
                    <a:pt x="18720" y="7200"/>
                    <a:pt x="21600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0145473" y="2931641"/>
              <a:ext cx="68592" cy="14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0986" fill="norm" stroke="1" extrusionOk="0">
                  <a:moveTo>
                    <a:pt x="6266" y="6514"/>
                  </a:moveTo>
                  <a:cubicBezTo>
                    <a:pt x="9443" y="6214"/>
                    <a:pt x="12619" y="5914"/>
                    <a:pt x="15478" y="4714"/>
                  </a:cubicBezTo>
                  <a:cubicBezTo>
                    <a:pt x="18337" y="3514"/>
                    <a:pt x="20878" y="1414"/>
                    <a:pt x="20560" y="514"/>
                  </a:cubicBezTo>
                  <a:cubicBezTo>
                    <a:pt x="20243" y="-386"/>
                    <a:pt x="17066" y="-86"/>
                    <a:pt x="13254" y="1264"/>
                  </a:cubicBezTo>
                  <a:cubicBezTo>
                    <a:pt x="9443" y="2614"/>
                    <a:pt x="4996" y="5014"/>
                    <a:pt x="2454" y="8314"/>
                  </a:cubicBezTo>
                  <a:cubicBezTo>
                    <a:pt x="-87" y="11614"/>
                    <a:pt x="-722" y="15814"/>
                    <a:pt x="866" y="18214"/>
                  </a:cubicBezTo>
                  <a:cubicBezTo>
                    <a:pt x="2454" y="20614"/>
                    <a:pt x="6266" y="21214"/>
                    <a:pt x="9760" y="20914"/>
                  </a:cubicBezTo>
                  <a:cubicBezTo>
                    <a:pt x="13254" y="20614"/>
                    <a:pt x="16431" y="19414"/>
                    <a:pt x="19607" y="18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0248900" y="2863304"/>
              <a:ext cx="114300" cy="22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2000"/>
                  </a:moveTo>
                  <a:cubicBezTo>
                    <a:pt x="800" y="11000"/>
                    <a:pt x="1600" y="10000"/>
                    <a:pt x="2600" y="9900"/>
                  </a:cubicBezTo>
                  <a:cubicBezTo>
                    <a:pt x="3600" y="9800"/>
                    <a:pt x="4800" y="10600"/>
                    <a:pt x="5800" y="12300"/>
                  </a:cubicBezTo>
                  <a:cubicBezTo>
                    <a:pt x="6800" y="14000"/>
                    <a:pt x="7600" y="16600"/>
                    <a:pt x="7600" y="18500"/>
                  </a:cubicBezTo>
                  <a:cubicBezTo>
                    <a:pt x="7600" y="20400"/>
                    <a:pt x="6800" y="21600"/>
                    <a:pt x="6200" y="21300"/>
                  </a:cubicBezTo>
                  <a:cubicBezTo>
                    <a:pt x="5600" y="21000"/>
                    <a:pt x="5200" y="19200"/>
                    <a:pt x="6600" y="15900"/>
                  </a:cubicBezTo>
                  <a:cubicBezTo>
                    <a:pt x="8000" y="12600"/>
                    <a:pt x="11200" y="7800"/>
                    <a:pt x="14000" y="4900"/>
                  </a:cubicBezTo>
                  <a:cubicBezTo>
                    <a:pt x="16800" y="2000"/>
                    <a:pt x="19200" y="1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0359971" y="2812504"/>
              <a:ext cx="148334" cy="46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90" fill="norm" stroke="1" extrusionOk="0">
                  <a:moveTo>
                    <a:pt x="14155" y="0"/>
                  </a:moveTo>
                  <a:cubicBezTo>
                    <a:pt x="10808" y="1775"/>
                    <a:pt x="7462" y="3551"/>
                    <a:pt x="5332" y="5277"/>
                  </a:cubicBezTo>
                  <a:cubicBezTo>
                    <a:pt x="3202" y="7003"/>
                    <a:pt x="2290" y="8679"/>
                    <a:pt x="1986" y="9764"/>
                  </a:cubicBezTo>
                  <a:cubicBezTo>
                    <a:pt x="1681" y="10849"/>
                    <a:pt x="1986" y="11342"/>
                    <a:pt x="3050" y="11540"/>
                  </a:cubicBezTo>
                  <a:cubicBezTo>
                    <a:pt x="4115" y="11737"/>
                    <a:pt x="5941" y="11638"/>
                    <a:pt x="7310" y="11392"/>
                  </a:cubicBezTo>
                  <a:cubicBezTo>
                    <a:pt x="8679" y="11145"/>
                    <a:pt x="9591" y="10751"/>
                    <a:pt x="10352" y="10307"/>
                  </a:cubicBezTo>
                  <a:cubicBezTo>
                    <a:pt x="11112" y="9863"/>
                    <a:pt x="11721" y="9370"/>
                    <a:pt x="11417" y="8926"/>
                  </a:cubicBezTo>
                  <a:cubicBezTo>
                    <a:pt x="11112" y="8482"/>
                    <a:pt x="9895" y="8088"/>
                    <a:pt x="8526" y="7841"/>
                  </a:cubicBezTo>
                  <a:cubicBezTo>
                    <a:pt x="7157" y="7595"/>
                    <a:pt x="5636" y="7496"/>
                    <a:pt x="3811" y="7348"/>
                  </a:cubicBezTo>
                  <a:cubicBezTo>
                    <a:pt x="1986" y="7200"/>
                    <a:pt x="-144" y="7003"/>
                    <a:pt x="8" y="6855"/>
                  </a:cubicBezTo>
                  <a:cubicBezTo>
                    <a:pt x="160" y="6707"/>
                    <a:pt x="2594" y="6608"/>
                    <a:pt x="5484" y="6460"/>
                  </a:cubicBezTo>
                  <a:cubicBezTo>
                    <a:pt x="8374" y="6312"/>
                    <a:pt x="11721" y="6115"/>
                    <a:pt x="14002" y="6164"/>
                  </a:cubicBezTo>
                  <a:cubicBezTo>
                    <a:pt x="16284" y="6214"/>
                    <a:pt x="17501" y="6510"/>
                    <a:pt x="18110" y="7249"/>
                  </a:cubicBezTo>
                  <a:cubicBezTo>
                    <a:pt x="18718" y="7989"/>
                    <a:pt x="18718" y="9173"/>
                    <a:pt x="19326" y="11047"/>
                  </a:cubicBezTo>
                  <a:cubicBezTo>
                    <a:pt x="19935" y="12921"/>
                    <a:pt x="21152" y="15485"/>
                    <a:pt x="21304" y="17260"/>
                  </a:cubicBezTo>
                  <a:cubicBezTo>
                    <a:pt x="21456" y="19036"/>
                    <a:pt x="20543" y="20022"/>
                    <a:pt x="18414" y="20663"/>
                  </a:cubicBezTo>
                  <a:cubicBezTo>
                    <a:pt x="16284" y="21304"/>
                    <a:pt x="12938" y="21600"/>
                    <a:pt x="10504" y="21452"/>
                  </a:cubicBezTo>
                  <a:cubicBezTo>
                    <a:pt x="8070" y="21304"/>
                    <a:pt x="6549" y="20712"/>
                    <a:pt x="5028" y="20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0547350" y="3066504"/>
              <a:ext cx="44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0693400" y="2977652"/>
              <a:ext cx="158750" cy="11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57" fill="norm" stroke="1" extrusionOk="0">
                  <a:moveTo>
                    <a:pt x="0" y="11359"/>
                  </a:moveTo>
                  <a:cubicBezTo>
                    <a:pt x="2592" y="9086"/>
                    <a:pt x="5184" y="6812"/>
                    <a:pt x="6912" y="4728"/>
                  </a:cubicBezTo>
                  <a:cubicBezTo>
                    <a:pt x="8640" y="2644"/>
                    <a:pt x="9504" y="749"/>
                    <a:pt x="9072" y="180"/>
                  </a:cubicBezTo>
                  <a:cubicBezTo>
                    <a:pt x="8640" y="-388"/>
                    <a:pt x="6912" y="370"/>
                    <a:pt x="5184" y="2644"/>
                  </a:cubicBezTo>
                  <a:cubicBezTo>
                    <a:pt x="3456" y="4917"/>
                    <a:pt x="1728" y="8707"/>
                    <a:pt x="864" y="11549"/>
                  </a:cubicBezTo>
                  <a:cubicBezTo>
                    <a:pt x="0" y="14391"/>
                    <a:pt x="0" y="16286"/>
                    <a:pt x="1872" y="17991"/>
                  </a:cubicBezTo>
                  <a:cubicBezTo>
                    <a:pt x="3744" y="19696"/>
                    <a:pt x="7488" y="21212"/>
                    <a:pt x="11088" y="20265"/>
                  </a:cubicBezTo>
                  <a:cubicBezTo>
                    <a:pt x="14688" y="19317"/>
                    <a:pt x="18144" y="15907"/>
                    <a:pt x="21600" y="12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0880989" y="2844254"/>
              <a:ext cx="91811" cy="26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35" fill="norm" stroke="1" extrusionOk="0">
                  <a:moveTo>
                    <a:pt x="19820" y="0"/>
                  </a:moveTo>
                  <a:cubicBezTo>
                    <a:pt x="14420" y="3037"/>
                    <a:pt x="9020" y="6075"/>
                    <a:pt x="5584" y="9112"/>
                  </a:cubicBezTo>
                  <a:cubicBezTo>
                    <a:pt x="2148" y="12150"/>
                    <a:pt x="675" y="15187"/>
                    <a:pt x="184" y="17212"/>
                  </a:cubicBezTo>
                  <a:cubicBezTo>
                    <a:pt x="-307" y="19237"/>
                    <a:pt x="184" y="20250"/>
                    <a:pt x="1657" y="20841"/>
                  </a:cubicBezTo>
                  <a:cubicBezTo>
                    <a:pt x="3129" y="21431"/>
                    <a:pt x="5584" y="21600"/>
                    <a:pt x="8775" y="21262"/>
                  </a:cubicBezTo>
                  <a:cubicBezTo>
                    <a:pt x="11966" y="20925"/>
                    <a:pt x="15893" y="20081"/>
                    <a:pt x="18102" y="19153"/>
                  </a:cubicBezTo>
                  <a:cubicBezTo>
                    <a:pt x="20311" y="18225"/>
                    <a:pt x="20802" y="17212"/>
                    <a:pt x="21293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0877277" y="2955561"/>
              <a:ext cx="209824" cy="12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96" fill="norm" stroke="1" extrusionOk="0">
                  <a:moveTo>
                    <a:pt x="1972" y="2583"/>
                  </a:moveTo>
                  <a:cubicBezTo>
                    <a:pt x="892" y="1538"/>
                    <a:pt x="-188" y="493"/>
                    <a:pt x="28" y="144"/>
                  </a:cubicBezTo>
                  <a:cubicBezTo>
                    <a:pt x="244" y="-204"/>
                    <a:pt x="1756" y="144"/>
                    <a:pt x="4888" y="493"/>
                  </a:cubicBezTo>
                  <a:cubicBezTo>
                    <a:pt x="8020" y="841"/>
                    <a:pt x="12772" y="1190"/>
                    <a:pt x="15688" y="1364"/>
                  </a:cubicBezTo>
                  <a:cubicBezTo>
                    <a:pt x="18604" y="1538"/>
                    <a:pt x="19684" y="1538"/>
                    <a:pt x="19684" y="1538"/>
                  </a:cubicBezTo>
                  <a:cubicBezTo>
                    <a:pt x="19684" y="1538"/>
                    <a:pt x="18604" y="1538"/>
                    <a:pt x="17092" y="2235"/>
                  </a:cubicBezTo>
                  <a:cubicBezTo>
                    <a:pt x="15580" y="2931"/>
                    <a:pt x="13636" y="4325"/>
                    <a:pt x="12448" y="5893"/>
                  </a:cubicBezTo>
                  <a:cubicBezTo>
                    <a:pt x="11260" y="7461"/>
                    <a:pt x="10828" y="9202"/>
                    <a:pt x="11260" y="11641"/>
                  </a:cubicBezTo>
                  <a:cubicBezTo>
                    <a:pt x="11692" y="14080"/>
                    <a:pt x="12988" y="17215"/>
                    <a:pt x="14824" y="18957"/>
                  </a:cubicBezTo>
                  <a:cubicBezTo>
                    <a:pt x="16660" y="20699"/>
                    <a:pt x="19036" y="21048"/>
                    <a:pt x="21412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1163300" y="3041104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2444750" y="2958554"/>
              <a:ext cx="2368035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0" y="19059"/>
                  </a:moveTo>
                  <a:cubicBezTo>
                    <a:pt x="771" y="19694"/>
                    <a:pt x="1543" y="20329"/>
                    <a:pt x="2285" y="20806"/>
                  </a:cubicBezTo>
                  <a:cubicBezTo>
                    <a:pt x="3028" y="21282"/>
                    <a:pt x="3741" y="21600"/>
                    <a:pt x="4503" y="21600"/>
                  </a:cubicBezTo>
                  <a:cubicBezTo>
                    <a:pt x="5265" y="21600"/>
                    <a:pt x="6075" y="21282"/>
                    <a:pt x="6904" y="20488"/>
                  </a:cubicBezTo>
                  <a:cubicBezTo>
                    <a:pt x="7734" y="19694"/>
                    <a:pt x="8582" y="18424"/>
                    <a:pt x="9334" y="17312"/>
                  </a:cubicBezTo>
                  <a:cubicBezTo>
                    <a:pt x="10086" y="16200"/>
                    <a:pt x="10742" y="15247"/>
                    <a:pt x="11407" y="14294"/>
                  </a:cubicBezTo>
                  <a:cubicBezTo>
                    <a:pt x="12073" y="13341"/>
                    <a:pt x="12748" y="12388"/>
                    <a:pt x="13490" y="11276"/>
                  </a:cubicBezTo>
                  <a:cubicBezTo>
                    <a:pt x="14233" y="10165"/>
                    <a:pt x="15043" y="8894"/>
                    <a:pt x="15824" y="7782"/>
                  </a:cubicBezTo>
                  <a:cubicBezTo>
                    <a:pt x="16605" y="6671"/>
                    <a:pt x="17357" y="5718"/>
                    <a:pt x="18071" y="4765"/>
                  </a:cubicBezTo>
                  <a:cubicBezTo>
                    <a:pt x="18784" y="3812"/>
                    <a:pt x="19459" y="2859"/>
                    <a:pt x="20009" y="2224"/>
                  </a:cubicBezTo>
                  <a:cubicBezTo>
                    <a:pt x="20559" y="1588"/>
                    <a:pt x="20983" y="1271"/>
                    <a:pt x="21243" y="953"/>
                  </a:cubicBezTo>
                  <a:cubicBezTo>
                    <a:pt x="21504" y="635"/>
                    <a:pt x="21600" y="318"/>
                    <a:pt x="21571" y="159"/>
                  </a:cubicBezTo>
                  <a:cubicBezTo>
                    <a:pt x="21542" y="0"/>
                    <a:pt x="21388" y="0"/>
                    <a:pt x="212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374900" y="3174454"/>
              <a:ext cx="17145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7" y="21257"/>
                    <a:pt x="1973" y="20914"/>
                    <a:pt x="2973" y="20571"/>
                  </a:cubicBezTo>
                  <a:cubicBezTo>
                    <a:pt x="3973" y="20229"/>
                    <a:pt x="4987" y="19886"/>
                    <a:pt x="5920" y="19200"/>
                  </a:cubicBezTo>
                  <a:cubicBezTo>
                    <a:pt x="6853" y="18514"/>
                    <a:pt x="7707" y="17486"/>
                    <a:pt x="8587" y="16286"/>
                  </a:cubicBezTo>
                  <a:cubicBezTo>
                    <a:pt x="9467" y="15086"/>
                    <a:pt x="10373" y="13714"/>
                    <a:pt x="11307" y="12343"/>
                  </a:cubicBezTo>
                  <a:cubicBezTo>
                    <a:pt x="12240" y="10971"/>
                    <a:pt x="13200" y="9600"/>
                    <a:pt x="14347" y="8229"/>
                  </a:cubicBezTo>
                  <a:cubicBezTo>
                    <a:pt x="15493" y="6857"/>
                    <a:pt x="16827" y="5486"/>
                    <a:pt x="18067" y="4114"/>
                  </a:cubicBezTo>
                  <a:cubicBezTo>
                    <a:pt x="19307" y="2743"/>
                    <a:pt x="20453" y="1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3370139" y="3382899"/>
              <a:ext cx="250969" cy="39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58" fill="norm" stroke="1" extrusionOk="0">
                  <a:moveTo>
                    <a:pt x="2268" y="5951"/>
                  </a:moveTo>
                  <a:cubicBezTo>
                    <a:pt x="2445" y="9879"/>
                    <a:pt x="2622" y="13806"/>
                    <a:pt x="2710" y="16058"/>
                  </a:cubicBezTo>
                  <a:cubicBezTo>
                    <a:pt x="2799" y="18311"/>
                    <a:pt x="2799" y="18888"/>
                    <a:pt x="2887" y="19524"/>
                  </a:cubicBezTo>
                  <a:cubicBezTo>
                    <a:pt x="2976" y="20159"/>
                    <a:pt x="3153" y="20852"/>
                    <a:pt x="3330" y="20852"/>
                  </a:cubicBezTo>
                  <a:cubicBezTo>
                    <a:pt x="3507" y="20852"/>
                    <a:pt x="3684" y="20159"/>
                    <a:pt x="3684" y="17733"/>
                  </a:cubicBezTo>
                  <a:cubicBezTo>
                    <a:pt x="3684" y="15308"/>
                    <a:pt x="3507" y="11149"/>
                    <a:pt x="3419" y="8204"/>
                  </a:cubicBezTo>
                  <a:cubicBezTo>
                    <a:pt x="3330" y="5258"/>
                    <a:pt x="3330" y="3526"/>
                    <a:pt x="4038" y="2197"/>
                  </a:cubicBezTo>
                  <a:cubicBezTo>
                    <a:pt x="4746" y="869"/>
                    <a:pt x="6163" y="-55"/>
                    <a:pt x="8287" y="3"/>
                  </a:cubicBezTo>
                  <a:cubicBezTo>
                    <a:pt x="10412" y="61"/>
                    <a:pt x="13245" y="1100"/>
                    <a:pt x="15723" y="2890"/>
                  </a:cubicBezTo>
                  <a:cubicBezTo>
                    <a:pt x="18202" y="4681"/>
                    <a:pt x="20327" y="7222"/>
                    <a:pt x="20858" y="9879"/>
                  </a:cubicBezTo>
                  <a:cubicBezTo>
                    <a:pt x="21389" y="12535"/>
                    <a:pt x="20327" y="15308"/>
                    <a:pt x="18025" y="17271"/>
                  </a:cubicBezTo>
                  <a:cubicBezTo>
                    <a:pt x="15723" y="19235"/>
                    <a:pt x="12182" y="20390"/>
                    <a:pt x="9173" y="20967"/>
                  </a:cubicBezTo>
                  <a:cubicBezTo>
                    <a:pt x="6163" y="21545"/>
                    <a:pt x="3684" y="21545"/>
                    <a:pt x="2091" y="21314"/>
                  </a:cubicBezTo>
                  <a:cubicBezTo>
                    <a:pt x="497" y="21083"/>
                    <a:pt x="-211" y="20621"/>
                    <a:pt x="55" y="20217"/>
                  </a:cubicBezTo>
                  <a:cubicBezTo>
                    <a:pt x="320" y="19812"/>
                    <a:pt x="1559" y="19466"/>
                    <a:pt x="2799" y="19235"/>
                  </a:cubicBezTo>
                  <a:cubicBezTo>
                    <a:pt x="4038" y="19004"/>
                    <a:pt x="5278" y="18888"/>
                    <a:pt x="6517" y="18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704943" y="3720554"/>
              <a:ext cx="980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867"/>
                    <a:pt x="-1585" y="11733"/>
                    <a:pt x="575" y="15333"/>
                  </a:cubicBezTo>
                  <a:cubicBezTo>
                    <a:pt x="2735" y="18933"/>
                    <a:pt x="11375" y="2026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9213849" y="2679154"/>
              <a:ext cx="990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54" y="2400"/>
                    <a:pt x="3508" y="4800"/>
                    <a:pt x="5262" y="6000"/>
                  </a:cubicBezTo>
                  <a:cubicBezTo>
                    <a:pt x="7015" y="7200"/>
                    <a:pt x="8769" y="7200"/>
                    <a:pt x="10569" y="7200"/>
                  </a:cubicBezTo>
                  <a:cubicBezTo>
                    <a:pt x="12369" y="7200"/>
                    <a:pt x="14215" y="7200"/>
                    <a:pt x="15992" y="9600"/>
                  </a:cubicBezTo>
                  <a:cubicBezTo>
                    <a:pt x="17769" y="12000"/>
                    <a:pt x="19477" y="16800"/>
                    <a:pt x="20400" y="19200"/>
                  </a:cubicBezTo>
                  <a:cubicBezTo>
                    <a:pt x="21323" y="21600"/>
                    <a:pt x="2146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9099549" y="2749004"/>
              <a:ext cx="10033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1641" y="17280"/>
                    <a:pt x="3281" y="21600"/>
                    <a:pt x="4922" y="19440"/>
                  </a:cubicBezTo>
                  <a:cubicBezTo>
                    <a:pt x="6562" y="17280"/>
                    <a:pt x="8203" y="8640"/>
                    <a:pt x="9889" y="4320"/>
                  </a:cubicBezTo>
                  <a:cubicBezTo>
                    <a:pt x="11575" y="0"/>
                    <a:pt x="13306" y="0"/>
                    <a:pt x="15266" y="0"/>
                  </a:cubicBezTo>
                  <a:cubicBezTo>
                    <a:pt x="17225" y="0"/>
                    <a:pt x="1941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9144000" y="2983954"/>
              <a:ext cx="12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9131300" y="2919959"/>
              <a:ext cx="204670" cy="33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224" fill="norm" stroke="1" extrusionOk="0">
                  <a:moveTo>
                    <a:pt x="0" y="8590"/>
                  </a:moveTo>
                  <a:cubicBezTo>
                    <a:pt x="0" y="6145"/>
                    <a:pt x="0" y="3699"/>
                    <a:pt x="1080" y="2069"/>
                  </a:cubicBezTo>
                  <a:cubicBezTo>
                    <a:pt x="2160" y="439"/>
                    <a:pt x="4320" y="-376"/>
                    <a:pt x="7776" y="167"/>
                  </a:cubicBezTo>
                  <a:cubicBezTo>
                    <a:pt x="11232" y="711"/>
                    <a:pt x="15984" y="2613"/>
                    <a:pt x="18576" y="4650"/>
                  </a:cubicBezTo>
                  <a:cubicBezTo>
                    <a:pt x="21168" y="6688"/>
                    <a:pt x="21600" y="8862"/>
                    <a:pt x="19764" y="11307"/>
                  </a:cubicBezTo>
                  <a:cubicBezTo>
                    <a:pt x="17928" y="13752"/>
                    <a:pt x="13824" y="16469"/>
                    <a:pt x="11340" y="18167"/>
                  </a:cubicBezTo>
                  <a:cubicBezTo>
                    <a:pt x="8856" y="19866"/>
                    <a:pt x="7992" y="20545"/>
                    <a:pt x="7128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9328149" y="3203744"/>
              <a:ext cx="158751" cy="14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3091"/>
                  </a:moveTo>
                  <a:cubicBezTo>
                    <a:pt x="864" y="1875"/>
                    <a:pt x="1728" y="658"/>
                    <a:pt x="2880" y="201"/>
                  </a:cubicBezTo>
                  <a:cubicBezTo>
                    <a:pt x="4032" y="-255"/>
                    <a:pt x="5472" y="49"/>
                    <a:pt x="6768" y="1266"/>
                  </a:cubicBezTo>
                  <a:cubicBezTo>
                    <a:pt x="8064" y="2483"/>
                    <a:pt x="9216" y="4613"/>
                    <a:pt x="9360" y="7503"/>
                  </a:cubicBezTo>
                  <a:cubicBezTo>
                    <a:pt x="9504" y="10393"/>
                    <a:pt x="8640" y="14044"/>
                    <a:pt x="7632" y="16477"/>
                  </a:cubicBezTo>
                  <a:cubicBezTo>
                    <a:pt x="6624" y="18911"/>
                    <a:pt x="5472" y="20128"/>
                    <a:pt x="5760" y="20737"/>
                  </a:cubicBezTo>
                  <a:cubicBezTo>
                    <a:pt x="6048" y="21345"/>
                    <a:pt x="7776" y="21345"/>
                    <a:pt x="10656" y="20737"/>
                  </a:cubicBezTo>
                  <a:cubicBezTo>
                    <a:pt x="13536" y="20128"/>
                    <a:pt x="17568" y="18911"/>
                    <a:pt x="21600" y="17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9131299" y="3250654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4438649" y="4457154"/>
              <a:ext cx="63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59"/>
                    <a:pt x="0" y="9519"/>
                    <a:pt x="3600" y="13119"/>
                  </a:cubicBezTo>
                  <a:cubicBezTo>
                    <a:pt x="7200" y="16719"/>
                    <a:pt x="14400" y="191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4430183" y="4398785"/>
              <a:ext cx="263519" cy="39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80" fill="norm" stroke="1" extrusionOk="0">
                  <a:moveTo>
                    <a:pt x="1181" y="2123"/>
                  </a:moveTo>
                  <a:cubicBezTo>
                    <a:pt x="1350" y="1552"/>
                    <a:pt x="1519" y="981"/>
                    <a:pt x="2025" y="581"/>
                  </a:cubicBezTo>
                  <a:cubicBezTo>
                    <a:pt x="2531" y="181"/>
                    <a:pt x="3375" y="-48"/>
                    <a:pt x="5400" y="9"/>
                  </a:cubicBezTo>
                  <a:cubicBezTo>
                    <a:pt x="7425" y="66"/>
                    <a:pt x="10631" y="409"/>
                    <a:pt x="13669" y="1666"/>
                  </a:cubicBezTo>
                  <a:cubicBezTo>
                    <a:pt x="16706" y="2923"/>
                    <a:pt x="19575" y="5095"/>
                    <a:pt x="20588" y="7552"/>
                  </a:cubicBezTo>
                  <a:cubicBezTo>
                    <a:pt x="21600" y="10009"/>
                    <a:pt x="20756" y="12752"/>
                    <a:pt x="18394" y="14981"/>
                  </a:cubicBezTo>
                  <a:cubicBezTo>
                    <a:pt x="16031" y="17209"/>
                    <a:pt x="12150" y="18923"/>
                    <a:pt x="9112" y="19952"/>
                  </a:cubicBezTo>
                  <a:cubicBezTo>
                    <a:pt x="6075" y="20981"/>
                    <a:pt x="3881" y="21323"/>
                    <a:pt x="2362" y="21438"/>
                  </a:cubicBezTo>
                  <a:cubicBezTo>
                    <a:pt x="844" y="21552"/>
                    <a:pt x="0" y="21438"/>
                    <a:pt x="0" y="21095"/>
                  </a:cubicBezTo>
                  <a:cubicBezTo>
                    <a:pt x="0" y="20752"/>
                    <a:pt x="844" y="20181"/>
                    <a:pt x="1941" y="19723"/>
                  </a:cubicBezTo>
                  <a:cubicBezTo>
                    <a:pt x="3037" y="19266"/>
                    <a:pt x="4387" y="18923"/>
                    <a:pt x="5737" y="18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4718050" y="4742904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5302250" y="4463504"/>
              <a:ext cx="6060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0" y="0"/>
                  </a:moveTo>
                  <a:cubicBezTo>
                    <a:pt x="5959" y="2682"/>
                    <a:pt x="11917" y="5365"/>
                    <a:pt x="15641" y="8612"/>
                  </a:cubicBezTo>
                  <a:cubicBezTo>
                    <a:pt x="19366" y="11859"/>
                    <a:pt x="20855" y="15671"/>
                    <a:pt x="21228" y="17929"/>
                  </a:cubicBezTo>
                  <a:cubicBezTo>
                    <a:pt x="21600" y="20188"/>
                    <a:pt x="20855" y="20894"/>
                    <a:pt x="20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5204883" y="4730204"/>
              <a:ext cx="38311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93" y="16800"/>
                  </a:moveTo>
                  <a:cubicBezTo>
                    <a:pt x="597" y="18400"/>
                    <a:pt x="0" y="20000"/>
                    <a:pt x="0" y="20800"/>
                  </a:cubicBezTo>
                  <a:cubicBezTo>
                    <a:pt x="0" y="21600"/>
                    <a:pt x="597" y="21600"/>
                    <a:pt x="2924" y="21600"/>
                  </a:cubicBezTo>
                  <a:cubicBezTo>
                    <a:pt x="5251" y="21600"/>
                    <a:pt x="9308" y="21600"/>
                    <a:pt x="12709" y="18000"/>
                  </a:cubicBezTo>
                  <a:cubicBezTo>
                    <a:pt x="16110" y="14400"/>
                    <a:pt x="1885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5992319" y="4340267"/>
              <a:ext cx="210598" cy="407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017" fill="norm" stroke="1" extrusionOk="0">
                  <a:moveTo>
                    <a:pt x="1479" y="6352"/>
                  </a:moveTo>
                  <a:cubicBezTo>
                    <a:pt x="1903" y="9515"/>
                    <a:pt x="2326" y="12679"/>
                    <a:pt x="2538" y="14970"/>
                  </a:cubicBezTo>
                  <a:cubicBezTo>
                    <a:pt x="2750" y="17261"/>
                    <a:pt x="2750" y="18679"/>
                    <a:pt x="2644" y="19661"/>
                  </a:cubicBezTo>
                  <a:cubicBezTo>
                    <a:pt x="2538" y="20643"/>
                    <a:pt x="2326" y="21188"/>
                    <a:pt x="1903" y="20970"/>
                  </a:cubicBezTo>
                  <a:cubicBezTo>
                    <a:pt x="1479" y="20752"/>
                    <a:pt x="844" y="19770"/>
                    <a:pt x="420" y="17533"/>
                  </a:cubicBezTo>
                  <a:cubicBezTo>
                    <a:pt x="-3" y="15297"/>
                    <a:pt x="-215" y="11806"/>
                    <a:pt x="314" y="8752"/>
                  </a:cubicBezTo>
                  <a:cubicBezTo>
                    <a:pt x="844" y="5697"/>
                    <a:pt x="2114" y="3079"/>
                    <a:pt x="4126" y="1552"/>
                  </a:cubicBezTo>
                  <a:cubicBezTo>
                    <a:pt x="6138" y="24"/>
                    <a:pt x="8891" y="-412"/>
                    <a:pt x="11750" y="406"/>
                  </a:cubicBezTo>
                  <a:cubicBezTo>
                    <a:pt x="14609" y="1224"/>
                    <a:pt x="17573" y="3297"/>
                    <a:pt x="19267" y="5533"/>
                  </a:cubicBezTo>
                  <a:cubicBezTo>
                    <a:pt x="20961" y="7770"/>
                    <a:pt x="21385" y="10170"/>
                    <a:pt x="20856" y="12133"/>
                  </a:cubicBezTo>
                  <a:cubicBezTo>
                    <a:pt x="20326" y="14097"/>
                    <a:pt x="18844" y="15624"/>
                    <a:pt x="16726" y="16933"/>
                  </a:cubicBezTo>
                  <a:cubicBezTo>
                    <a:pt x="14609" y="18243"/>
                    <a:pt x="11856" y="19333"/>
                    <a:pt x="9844" y="19933"/>
                  </a:cubicBezTo>
                  <a:cubicBezTo>
                    <a:pt x="7832" y="20533"/>
                    <a:pt x="6561" y="20643"/>
                    <a:pt x="5397" y="20588"/>
                  </a:cubicBezTo>
                  <a:cubicBezTo>
                    <a:pt x="4232" y="20533"/>
                    <a:pt x="3173" y="20315"/>
                    <a:pt x="3809" y="19661"/>
                  </a:cubicBezTo>
                  <a:cubicBezTo>
                    <a:pt x="4444" y="19006"/>
                    <a:pt x="6773" y="17915"/>
                    <a:pt x="9103" y="16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6214387" y="4668821"/>
              <a:ext cx="262614" cy="186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22" fill="norm" stroke="1" extrusionOk="0">
                  <a:moveTo>
                    <a:pt x="185" y="4126"/>
                  </a:moveTo>
                  <a:cubicBezTo>
                    <a:pt x="12" y="2912"/>
                    <a:pt x="-161" y="1699"/>
                    <a:pt x="271" y="971"/>
                  </a:cubicBezTo>
                  <a:cubicBezTo>
                    <a:pt x="703" y="243"/>
                    <a:pt x="1740" y="0"/>
                    <a:pt x="2777" y="0"/>
                  </a:cubicBezTo>
                  <a:cubicBezTo>
                    <a:pt x="3813" y="0"/>
                    <a:pt x="4850" y="243"/>
                    <a:pt x="5628" y="2184"/>
                  </a:cubicBezTo>
                  <a:cubicBezTo>
                    <a:pt x="6405" y="4126"/>
                    <a:pt x="6924" y="7766"/>
                    <a:pt x="6492" y="10679"/>
                  </a:cubicBezTo>
                  <a:cubicBezTo>
                    <a:pt x="6060" y="13591"/>
                    <a:pt x="4677" y="15775"/>
                    <a:pt x="3554" y="17474"/>
                  </a:cubicBezTo>
                  <a:cubicBezTo>
                    <a:pt x="2431" y="19173"/>
                    <a:pt x="1567" y="20387"/>
                    <a:pt x="1653" y="20993"/>
                  </a:cubicBezTo>
                  <a:cubicBezTo>
                    <a:pt x="1740" y="21600"/>
                    <a:pt x="2777" y="21600"/>
                    <a:pt x="6233" y="20751"/>
                  </a:cubicBezTo>
                  <a:cubicBezTo>
                    <a:pt x="9689" y="19901"/>
                    <a:pt x="15564" y="18202"/>
                    <a:pt x="21439" y="16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6896099" y="4297187"/>
              <a:ext cx="175685" cy="38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2932"/>
                  </a:moveTo>
                  <a:cubicBezTo>
                    <a:pt x="0" y="2097"/>
                    <a:pt x="0" y="1262"/>
                    <a:pt x="911" y="725"/>
                  </a:cubicBezTo>
                  <a:cubicBezTo>
                    <a:pt x="1822" y="188"/>
                    <a:pt x="3643" y="-51"/>
                    <a:pt x="6896" y="9"/>
                  </a:cubicBezTo>
                  <a:cubicBezTo>
                    <a:pt x="10149" y="68"/>
                    <a:pt x="14834" y="426"/>
                    <a:pt x="17696" y="1142"/>
                  </a:cubicBezTo>
                  <a:cubicBezTo>
                    <a:pt x="20559" y="1858"/>
                    <a:pt x="21600" y="2932"/>
                    <a:pt x="21600" y="4066"/>
                  </a:cubicBezTo>
                  <a:cubicBezTo>
                    <a:pt x="21600" y="5200"/>
                    <a:pt x="20559" y="6393"/>
                    <a:pt x="18347" y="7945"/>
                  </a:cubicBezTo>
                  <a:cubicBezTo>
                    <a:pt x="16135" y="9496"/>
                    <a:pt x="12752" y="11405"/>
                    <a:pt x="11320" y="13374"/>
                  </a:cubicBezTo>
                  <a:cubicBezTo>
                    <a:pt x="9889" y="15343"/>
                    <a:pt x="10410" y="17372"/>
                    <a:pt x="11320" y="18745"/>
                  </a:cubicBezTo>
                  <a:cubicBezTo>
                    <a:pt x="12231" y="20117"/>
                    <a:pt x="13533" y="20833"/>
                    <a:pt x="14834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7029449" y="4717504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7" name="Drawing"/>
          <p:cNvGrpSpPr/>
          <p:nvPr/>
        </p:nvGrpSpPr>
        <p:grpSpPr>
          <a:xfrm>
            <a:off x="1339364" y="1640027"/>
            <a:ext cx="11601937" cy="6894373"/>
            <a:chOff x="0" y="0"/>
            <a:chExt cx="11601935" cy="6894372"/>
          </a:xfrm>
        </p:grpSpPr>
        <p:sp>
          <p:nvSpPr>
            <p:cNvPr id="2024" name="Line"/>
            <p:cNvSpPr/>
            <p:nvPr/>
          </p:nvSpPr>
          <p:spPr>
            <a:xfrm>
              <a:off x="0" y="460665"/>
              <a:ext cx="212481" cy="44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364" fill="norm" stroke="1" extrusionOk="0">
                  <a:moveTo>
                    <a:pt x="20610" y="2185"/>
                  </a:moveTo>
                  <a:cubicBezTo>
                    <a:pt x="20817" y="1476"/>
                    <a:pt x="21025" y="766"/>
                    <a:pt x="20610" y="360"/>
                  </a:cubicBezTo>
                  <a:cubicBezTo>
                    <a:pt x="20194" y="-46"/>
                    <a:pt x="19156" y="-147"/>
                    <a:pt x="16767" y="259"/>
                  </a:cubicBezTo>
                  <a:cubicBezTo>
                    <a:pt x="14379" y="664"/>
                    <a:pt x="10640" y="1577"/>
                    <a:pt x="7317" y="3656"/>
                  </a:cubicBezTo>
                  <a:cubicBezTo>
                    <a:pt x="3994" y="5735"/>
                    <a:pt x="1087" y="8980"/>
                    <a:pt x="256" y="11870"/>
                  </a:cubicBezTo>
                  <a:cubicBezTo>
                    <a:pt x="-575" y="14760"/>
                    <a:pt x="671" y="17295"/>
                    <a:pt x="3267" y="18918"/>
                  </a:cubicBezTo>
                  <a:cubicBezTo>
                    <a:pt x="5863" y="20540"/>
                    <a:pt x="9810" y="21250"/>
                    <a:pt x="12925" y="21352"/>
                  </a:cubicBezTo>
                  <a:cubicBezTo>
                    <a:pt x="16040" y="21453"/>
                    <a:pt x="18325" y="20946"/>
                    <a:pt x="20610" y="20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18411" y="464503"/>
              <a:ext cx="158325" cy="429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66" fill="norm" stroke="1" extrusionOk="0">
                  <a:moveTo>
                    <a:pt x="806" y="1137"/>
                  </a:moveTo>
                  <a:cubicBezTo>
                    <a:pt x="518" y="501"/>
                    <a:pt x="230" y="-134"/>
                    <a:pt x="86" y="25"/>
                  </a:cubicBezTo>
                  <a:cubicBezTo>
                    <a:pt x="-58" y="184"/>
                    <a:pt x="-58" y="1137"/>
                    <a:pt x="374" y="3731"/>
                  </a:cubicBezTo>
                  <a:cubicBezTo>
                    <a:pt x="806" y="6325"/>
                    <a:pt x="1670" y="10560"/>
                    <a:pt x="2246" y="13578"/>
                  </a:cubicBezTo>
                  <a:cubicBezTo>
                    <a:pt x="2822" y="16595"/>
                    <a:pt x="3110" y="18395"/>
                    <a:pt x="3254" y="19613"/>
                  </a:cubicBezTo>
                  <a:cubicBezTo>
                    <a:pt x="3398" y="20831"/>
                    <a:pt x="3398" y="21466"/>
                    <a:pt x="3254" y="21466"/>
                  </a:cubicBezTo>
                  <a:cubicBezTo>
                    <a:pt x="3110" y="21466"/>
                    <a:pt x="2822" y="20831"/>
                    <a:pt x="3110" y="19454"/>
                  </a:cubicBezTo>
                  <a:cubicBezTo>
                    <a:pt x="3398" y="18078"/>
                    <a:pt x="4262" y="15960"/>
                    <a:pt x="5126" y="14690"/>
                  </a:cubicBezTo>
                  <a:cubicBezTo>
                    <a:pt x="5990" y="13419"/>
                    <a:pt x="6854" y="12995"/>
                    <a:pt x="8150" y="12678"/>
                  </a:cubicBezTo>
                  <a:cubicBezTo>
                    <a:pt x="9446" y="12360"/>
                    <a:pt x="11174" y="12148"/>
                    <a:pt x="12614" y="12413"/>
                  </a:cubicBezTo>
                  <a:cubicBezTo>
                    <a:pt x="14054" y="12678"/>
                    <a:pt x="15206" y="13419"/>
                    <a:pt x="16214" y="14319"/>
                  </a:cubicBezTo>
                  <a:cubicBezTo>
                    <a:pt x="17222" y="15219"/>
                    <a:pt x="18086" y="16278"/>
                    <a:pt x="18950" y="16913"/>
                  </a:cubicBezTo>
                  <a:cubicBezTo>
                    <a:pt x="19814" y="17548"/>
                    <a:pt x="20678" y="17760"/>
                    <a:pt x="21542" y="17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521185" y="677457"/>
              <a:ext cx="44451" cy="12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5633"/>
                  </a:moveTo>
                  <a:cubicBezTo>
                    <a:pt x="2057" y="3026"/>
                    <a:pt x="4114" y="419"/>
                    <a:pt x="5657" y="46"/>
                  </a:cubicBezTo>
                  <a:cubicBezTo>
                    <a:pt x="7200" y="-326"/>
                    <a:pt x="8229" y="1536"/>
                    <a:pt x="10800" y="5446"/>
                  </a:cubicBezTo>
                  <a:cubicBezTo>
                    <a:pt x="13371" y="9357"/>
                    <a:pt x="17486" y="15315"/>
                    <a:pt x="21600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552935" y="56342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692635" y="633272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7600"/>
                    <a:pt x="2541" y="13600"/>
                    <a:pt x="6141" y="10000"/>
                  </a:cubicBezTo>
                  <a:cubicBezTo>
                    <a:pt x="9741" y="6400"/>
                    <a:pt x="15671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914973" y="514952"/>
              <a:ext cx="149228" cy="23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384" fill="norm" stroke="1" extrusionOk="0">
                  <a:moveTo>
                    <a:pt x="16854" y="962"/>
                  </a:moveTo>
                  <a:cubicBezTo>
                    <a:pt x="13007" y="373"/>
                    <a:pt x="9160" y="-216"/>
                    <a:pt x="6349" y="79"/>
                  </a:cubicBezTo>
                  <a:cubicBezTo>
                    <a:pt x="3538" y="373"/>
                    <a:pt x="1763" y="1551"/>
                    <a:pt x="728" y="2828"/>
                  </a:cubicBezTo>
                  <a:cubicBezTo>
                    <a:pt x="-308" y="4104"/>
                    <a:pt x="-604" y="5479"/>
                    <a:pt x="2355" y="7246"/>
                  </a:cubicBezTo>
                  <a:cubicBezTo>
                    <a:pt x="5314" y="9013"/>
                    <a:pt x="11528" y="11173"/>
                    <a:pt x="15374" y="12744"/>
                  </a:cubicBezTo>
                  <a:cubicBezTo>
                    <a:pt x="19221" y="14315"/>
                    <a:pt x="20700" y="15297"/>
                    <a:pt x="20848" y="16573"/>
                  </a:cubicBezTo>
                  <a:cubicBezTo>
                    <a:pt x="20996" y="17849"/>
                    <a:pt x="19812" y="19420"/>
                    <a:pt x="18481" y="20304"/>
                  </a:cubicBezTo>
                  <a:cubicBezTo>
                    <a:pt x="17149" y="21188"/>
                    <a:pt x="15670" y="21384"/>
                    <a:pt x="14043" y="21384"/>
                  </a:cubicBezTo>
                  <a:cubicBezTo>
                    <a:pt x="12415" y="21384"/>
                    <a:pt x="10640" y="21188"/>
                    <a:pt x="9752" y="20697"/>
                  </a:cubicBezTo>
                  <a:cubicBezTo>
                    <a:pt x="8864" y="20206"/>
                    <a:pt x="8864" y="19420"/>
                    <a:pt x="8864" y="18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136106" y="470368"/>
              <a:ext cx="636030" cy="47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90" fill="norm" stroke="1" extrusionOk="0">
                  <a:moveTo>
                    <a:pt x="3897" y="3932"/>
                  </a:moveTo>
                  <a:cubicBezTo>
                    <a:pt x="3897" y="3356"/>
                    <a:pt x="3897" y="2780"/>
                    <a:pt x="3504" y="2204"/>
                  </a:cubicBezTo>
                  <a:cubicBezTo>
                    <a:pt x="3111" y="1628"/>
                    <a:pt x="2324" y="1052"/>
                    <a:pt x="1644" y="1100"/>
                  </a:cubicBezTo>
                  <a:cubicBezTo>
                    <a:pt x="965" y="1148"/>
                    <a:pt x="393" y="1820"/>
                    <a:pt x="142" y="2876"/>
                  </a:cubicBezTo>
                  <a:cubicBezTo>
                    <a:pt x="-108" y="3932"/>
                    <a:pt x="-36" y="5372"/>
                    <a:pt x="428" y="6236"/>
                  </a:cubicBezTo>
                  <a:cubicBezTo>
                    <a:pt x="893" y="7100"/>
                    <a:pt x="1752" y="7388"/>
                    <a:pt x="2467" y="7052"/>
                  </a:cubicBezTo>
                  <a:cubicBezTo>
                    <a:pt x="3182" y="6716"/>
                    <a:pt x="3754" y="5756"/>
                    <a:pt x="4076" y="5036"/>
                  </a:cubicBezTo>
                  <a:cubicBezTo>
                    <a:pt x="4398" y="4316"/>
                    <a:pt x="4469" y="3836"/>
                    <a:pt x="4469" y="4076"/>
                  </a:cubicBezTo>
                  <a:cubicBezTo>
                    <a:pt x="4469" y="4316"/>
                    <a:pt x="4398" y="5276"/>
                    <a:pt x="4219" y="7340"/>
                  </a:cubicBezTo>
                  <a:cubicBezTo>
                    <a:pt x="4040" y="9404"/>
                    <a:pt x="3754" y="12572"/>
                    <a:pt x="3575" y="14636"/>
                  </a:cubicBezTo>
                  <a:cubicBezTo>
                    <a:pt x="3397" y="16700"/>
                    <a:pt x="3325" y="17660"/>
                    <a:pt x="3361" y="18380"/>
                  </a:cubicBezTo>
                  <a:cubicBezTo>
                    <a:pt x="3397" y="19100"/>
                    <a:pt x="3540" y="19580"/>
                    <a:pt x="3790" y="20108"/>
                  </a:cubicBezTo>
                  <a:cubicBezTo>
                    <a:pt x="4040" y="20636"/>
                    <a:pt x="4398" y="21212"/>
                    <a:pt x="4720" y="21356"/>
                  </a:cubicBezTo>
                  <a:cubicBezTo>
                    <a:pt x="5042" y="21500"/>
                    <a:pt x="5328" y="21212"/>
                    <a:pt x="5721" y="19916"/>
                  </a:cubicBezTo>
                  <a:cubicBezTo>
                    <a:pt x="6115" y="18620"/>
                    <a:pt x="6615" y="16316"/>
                    <a:pt x="7044" y="13628"/>
                  </a:cubicBezTo>
                  <a:cubicBezTo>
                    <a:pt x="7473" y="10940"/>
                    <a:pt x="7831" y="7868"/>
                    <a:pt x="8081" y="6092"/>
                  </a:cubicBezTo>
                  <a:cubicBezTo>
                    <a:pt x="8332" y="4316"/>
                    <a:pt x="8475" y="3836"/>
                    <a:pt x="8618" y="3212"/>
                  </a:cubicBezTo>
                  <a:cubicBezTo>
                    <a:pt x="8761" y="2588"/>
                    <a:pt x="8904" y="1820"/>
                    <a:pt x="8904" y="1868"/>
                  </a:cubicBezTo>
                  <a:cubicBezTo>
                    <a:pt x="8904" y="1916"/>
                    <a:pt x="8761" y="2780"/>
                    <a:pt x="8654" y="3980"/>
                  </a:cubicBezTo>
                  <a:cubicBezTo>
                    <a:pt x="8546" y="5180"/>
                    <a:pt x="8475" y="6716"/>
                    <a:pt x="8475" y="7772"/>
                  </a:cubicBezTo>
                  <a:cubicBezTo>
                    <a:pt x="8475" y="8828"/>
                    <a:pt x="8546" y="9404"/>
                    <a:pt x="8761" y="9740"/>
                  </a:cubicBezTo>
                  <a:cubicBezTo>
                    <a:pt x="8975" y="10076"/>
                    <a:pt x="9333" y="10172"/>
                    <a:pt x="9655" y="10076"/>
                  </a:cubicBezTo>
                  <a:cubicBezTo>
                    <a:pt x="9977" y="9980"/>
                    <a:pt x="10263" y="9692"/>
                    <a:pt x="10513" y="9260"/>
                  </a:cubicBezTo>
                  <a:cubicBezTo>
                    <a:pt x="10764" y="8828"/>
                    <a:pt x="10978" y="8252"/>
                    <a:pt x="11193" y="7580"/>
                  </a:cubicBezTo>
                  <a:cubicBezTo>
                    <a:pt x="11407" y="6908"/>
                    <a:pt x="11622" y="6140"/>
                    <a:pt x="11801" y="5996"/>
                  </a:cubicBezTo>
                  <a:cubicBezTo>
                    <a:pt x="11979" y="5852"/>
                    <a:pt x="12122" y="6332"/>
                    <a:pt x="12337" y="6812"/>
                  </a:cubicBezTo>
                  <a:cubicBezTo>
                    <a:pt x="12552" y="7292"/>
                    <a:pt x="12838" y="7772"/>
                    <a:pt x="13160" y="8012"/>
                  </a:cubicBezTo>
                  <a:cubicBezTo>
                    <a:pt x="13481" y="8252"/>
                    <a:pt x="13839" y="8252"/>
                    <a:pt x="14197" y="8252"/>
                  </a:cubicBezTo>
                  <a:cubicBezTo>
                    <a:pt x="14554" y="8252"/>
                    <a:pt x="14912" y="8252"/>
                    <a:pt x="15413" y="7820"/>
                  </a:cubicBezTo>
                  <a:cubicBezTo>
                    <a:pt x="15913" y="7388"/>
                    <a:pt x="16557" y="6524"/>
                    <a:pt x="17165" y="5468"/>
                  </a:cubicBezTo>
                  <a:cubicBezTo>
                    <a:pt x="17773" y="4412"/>
                    <a:pt x="18345" y="3164"/>
                    <a:pt x="18703" y="2204"/>
                  </a:cubicBezTo>
                  <a:cubicBezTo>
                    <a:pt x="19060" y="1244"/>
                    <a:pt x="19203" y="572"/>
                    <a:pt x="19096" y="236"/>
                  </a:cubicBezTo>
                  <a:cubicBezTo>
                    <a:pt x="18989" y="-100"/>
                    <a:pt x="18631" y="-100"/>
                    <a:pt x="18202" y="380"/>
                  </a:cubicBezTo>
                  <a:cubicBezTo>
                    <a:pt x="17773" y="860"/>
                    <a:pt x="17272" y="1820"/>
                    <a:pt x="16950" y="2780"/>
                  </a:cubicBezTo>
                  <a:cubicBezTo>
                    <a:pt x="16628" y="3740"/>
                    <a:pt x="16485" y="4700"/>
                    <a:pt x="16450" y="5420"/>
                  </a:cubicBezTo>
                  <a:cubicBezTo>
                    <a:pt x="16414" y="6140"/>
                    <a:pt x="16485" y="6620"/>
                    <a:pt x="16700" y="6860"/>
                  </a:cubicBezTo>
                  <a:cubicBezTo>
                    <a:pt x="16915" y="7100"/>
                    <a:pt x="17272" y="7100"/>
                    <a:pt x="17701" y="6716"/>
                  </a:cubicBezTo>
                  <a:cubicBezTo>
                    <a:pt x="18130" y="6332"/>
                    <a:pt x="18631" y="5564"/>
                    <a:pt x="18953" y="4748"/>
                  </a:cubicBezTo>
                  <a:cubicBezTo>
                    <a:pt x="19275" y="3932"/>
                    <a:pt x="19418" y="3068"/>
                    <a:pt x="19382" y="2828"/>
                  </a:cubicBezTo>
                  <a:cubicBezTo>
                    <a:pt x="19346" y="2588"/>
                    <a:pt x="19132" y="2972"/>
                    <a:pt x="19060" y="3452"/>
                  </a:cubicBezTo>
                  <a:cubicBezTo>
                    <a:pt x="18989" y="3932"/>
                    <a:pt x="19060" y="4508"/>
                    <a:pt x="19489" y="4940"/>
                  </a:cubicBezTo>
                  <a:cubicBezTo>
                    <a:pt x="19918" y="5372"/>
                    <a:pt x="20705" y="5660"/>
                    <a:pt x="21492" y="5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797535" y="475766"/>
              <a:ext cx="120651" cy="12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3" fill="norm" stroke="1" extrusionOk="0">
                  <a:moveTo>
                    <a:pt x="0" y="8290"/>
                  </a:moveTo>
                  <a:cubicBezTo>
                    <a:pt x="1137" y="10061"/>
                    <a:pt x="2274" y="11831"/>
                    <a:pt x="3600" y="14133"/>
                  </a:cubicBezTo>
                  <a:cubicBezTo>
                    <a:pt x="4926" y="16435"/>
                    <a:pt x="6442" y="19268"/>
                    <a:pt x="6442" y="20153"/>
                  </a:cubicBezTo>
                  <a:cubicBezTo>
                    <a:pt x="6442" y="21038"/>
                    <a:pt x="4926" y="19976"/>
                    <a:pt x="4358" y="17674"/>
                  </a:cubicBezTo>
                  <a:cubicBezTo>
                    <a:pt x="3789" y="15372"/>
                    <a:pt x="4168" y="11831"/>
                    <a:pt x="5874" y="8468"/>
                  </a:cubicBezTo>
                  <a:cubicBezTo>
                    <a:pt x="7579" y="5104"/>
                    <a:pt x="10611" y="1917"/>
                    <a:pt x="13453" y="677"/>
                  </a:cubicBezTo>
                  <a:cubicBezTo>
                    <a:pt x="16295" y="-562"/>
                    <a:pt x="18947" y="146"/>
                    <a:pt x="21600" y="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923773" y="453460"/>
              <a:ext cx="165863" cy="169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130" fill="norm" stroke="1" extrusionOk="0">
                  <a:moveTo>
                    <a:pt x="96" y="10524"/>
                  </a:moveTo>
                  <a:cubicBezTo>
                    <a:pt x="3029" y="8153"/>
                    <a:pt x="5963" y="5783"/>
                    <a:pt x="7563" y="3939"/>
                  </a:cubicBezTo>
                  <a:cubicBezTo>
                    <a:pt x="9163" y="2095"/>
                    <a:pt x="9429" y="778"/>
                    <a:pt x="8896" y="251"/>
                  </a:cubicBezTo>
                  <a:cubicBezTo>
                    <a:pt x="8363" y="-276"/>
                    <a:pt x="7029" y="-13"/>
                    <a:pt x="5563" y="1436"/>
                  </a:cubicBezTo>
                  <a:cubicBezTo>
                    <a:pt x="4096" y="2885"/>
                    <a:pt x="2496" y="5519"/>
                    <a:pt x="1296" y="8548"/>
                  </a:cubicBezTo>
                  <a:cubicBezTo>
                    <a:pt x="96" y="11578"/>
                    <a:pt x="-704" y="15002"/>
                    <a:pt x="896" y="17241"/>
                  </a:cubicBezTo>
                  <a:cubicBezTo>
                    <a:pt x="2496" y="19480"/>
                    <a:pt x="6496" y="20534"/>
                    <a:pt x="10229" y="20929"/>
                  </a:cubicBezTo>
                  <a:cubicBezTo>
                    <a:pt x="13963" y="21324"/>
                    <a:pt x="17429" y="21061"/>
                    <a:pt x="20896" y="20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2517202" y="154589"/>
              <a:ext cx="169334" cy="422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15930" y="14238"/>
                  </a:moveTo>
                  <a:cubicBezTo>
                    <a:pt x="15390" y="13596"/>
                    <a:pt x="14850" y="12955"/>
                    <a:pt x="13770" y="12580"/>
                  </a:cubicBezTo>
                  <a:cubicBezTo>
                    <a:pt x="12690" y="12206"/>
                    <a:pt x="11070" y="12099"/>
                    <a:pt x="8775" y="13008"/>
                  </a:cubicBezTo>
                  <a:cubicBezTo>
                    <a:pt x="6480" y="13917"/>
                    <a:pt x="3510" y="15842"/>
                    <a:pt x="1890" y="17125"/>
                  </a:cubicBezTo>
                  <a:cubicBezTo>
                    <a:pt x="270" y="18408"/>
                    <a:pt x="0" y="19050"/>
                    <a:pt x="0" y="19638"/>
                  </a:cubicBezTo>
                  <a:cubicBezTo>
                    <a:pt x="0" y="20226"/>
                    <a:pt x="270" y="20760"/>
                    <a:pt x="1215" y="21081"/>
                  </a:cubicBezTo>
                  <a:cubicBezTo>
                    <a:pt x="2160" y="21402"/>
                    <a:pt x="3780" y="21509"/>
                    <a:pt x="6210" y="20760"/>
                  </a:cubicBezTo>
                  <a:cubicBezTo>
                    <a:pt x="8640" y="20012"/>
                    <a:pt x="11880" y="18408"/>
                    <a:pt x="14040" y="15735"/>
                  </a:cubicBezTo>
                  <a:cubicBezTo>
                    <a:pt x="16200" y="13061"/>
                    <a:pt x="17280" y="9319"/>
                    <a:pt x="17550" y="6646"/>
                  </a:cubicBezTo>
                  <a:cubicBezTo>
                    <a:pt x="17820" y="3972"/>
                    <a:pt x="17280" y="2368"/>
                    <a:pt x="16605" y="1353"/>
                  </a:cubicBezTo>
                  <a:cubicBezTo>
                    <a:pt x="15930" y="337"/>
                    <a:pt x="15120" y="-91"/>
                    <a:pt x="14445" y="16"/>
                  </a:cubicBezTo>
                  <a:cubicBezTo>
                    <a:pt x="13770" y="123"/>
                    <a:pt x="13230" y="764"/>
                    <a:pt x="12960" y="2903"/>
                  </a:cubicBezTo>
                  <a:cubicBezTo>
                    <a:pt x="12690" y="5042"/>
                    <a:pt x="12690" y="8677"/>
                    <a:pt x="13095" y="11458"/>
                  </a:cubicBezTo>
                  <a:cubicBezTo>
                    <a:pt x="13500" y="14238"/>
                    <a:pt x="14310" y="16162"/>
                    <a:pt x="15120" y="17392"/>
                  </a:cubicBezTo>
                  <a:cubicBezTo>
                    <a:pt x="15930" y="18622"/>
                    <a:pt x="16740" y="19157"/>
                    <a:pt x="17820" y="19157"/>
                  </a:cubicBezTo>
                  <a:cubicBezTo>
                    <a:pt x="18900" y="19157"/>
                    <a:pt x="20250" y="18622"/>
                    <a:pt x="21600" y="18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2737335" y="391972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2730985" y="328472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777456" y="322122"/>
              <a:ext cx="125463" cy="194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085" fill="norm" stroke="1" extrusionOk="0">
                  <a:moveTo>
                    <a:pt x="16130" y="0"/>
                  </a:moveTo>
                  <a:cubicBezTo>
                    <a:pt x="12359" y="0"/>
                    <a:pt x="8587" y="0"/>
                    <a:pt x="6016" y="345"/>
                  </a:cubicBezTo>
                  <a:cubicBezTo>
                    <a:pt x="3444" y="689"/>
                    <a:pt x="2073" y="1379"/>
                    <a:pt x="1044" y="2298"/>
                  </a:cubicBezTo>
                  <a:cubicBezTo>
                    <a:pt x="16" y="3217"/>
                    <a:pt x="-670" y="4366"/>
                    <a:pt x="1044" y="5630"/>
                  </a:cubicBezTo>
                  <a:cubicBezTo>
                    <a:pt x="2759" y="6894"/>
                    <a:pt x="6873" y="8272"/>
                    <a:pt x="10644" y="10226"/>
                  </a:cubicBezTo>
                  <a:cubicBezTo>
                    <a:pt x="14416" y="12179"/>
                    <a:pt x="17844" y="14706"/>
                    <a:pt x="19387" y="16545"/>
                  </a:cubicBezTo>
                  <a:cubicBezTo>
                    <a:pt x="20930" y="18383"/>
                    <a:pt x="20587" y="19532"/>
                    <a:pt x="18187" y="20336"/>
                  </a:cubicBezTo>
                  <a:cubicBezTo>
                    <a:pt x="15787" y="21140"/>
                    <a:pt x="11330" y="21600"/>
                    <a:pt x="8587" y="20106"/>
                  </a:cubicBezTo>
                  <a:cubicBezTo>
                    <a:pt x="5844" y="18613"/>
                    <a:pt x="4816" y="15166"/>
                    <a:pt x="3787" y="11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002154" y="150672"/>
              <a:ext cx="97132" cy="33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78" fill="norm" stroke="1" extrusionOk="0">
                  <a:moveTo>
                    <a:pt x="8680" y="0"/>
                  </a:moveTo>
                  <a:cubicBezTo>
                    <a:pt x="5923" y="1744"/>
                    <a:pt x="3166" y="3488"/>
                    <a:pt x="1557" y="6104"/>
                  </a:cubicBezTo>
                  <a:cubicBezTo>
                    <a:pt x="-51" y="8720"/>
                    <a:pt x="-511" y="12209"/>
                    <a:pt x="638" y="14892"/>
                  </a:cubicBezTo>
                  <a:cubicBezTo>
                    <a:pt x="1787" y="17575"/>
                    <a:pt x="4544" y="19453"/>
                    <a:pt x="7532" y="20460"/>
                  </a:cubicBezTo>
                  <a:cubicBezTo>
                    <a:pt x="10519" y="21466"/>
                    <a:pt x="13736" y="21600"/>
                    <a:pt x="16034" y="21399"/>
                  </a:cubicBezTo>
                  <a:cubicBezTo>
                    <a:pt x="18332" y="21198"/>
                    <a:pt x="19710" y="20661"/>
                    <a:pt x="21089" y="2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959585" y="309422"/>
              <a:ext cx="222251" cy="14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3757"/>
                  </a:moveTo>
                  <a:cubicBezTo>
                    <a:pt x="2880" y="2504"/>
                    <a:pt x="5760" y="1252"/>
                    <a:pt x="8743" y="2348"/>
                  </a:cubicBezTo>
                  <a:cubicBezTo>
                    <a:pt x="11726" y="3443"/>
                    <a:pt x="14811" y="6887"/>
                    <a:pt x="16354" y="10174"/>
                  </a:cubicBezTo>
                  <a:cubicBezTo>
                    <a:pt x="17897" y="13461"/>
                    <a:pt x="17897" y="16591"/>
                    <a:pt x="17383" y="18626"/>
                  </a:cubicBezTo>
                  <a:cubicBezTo>
                    <a:pt x="16869" y="20661"/>
                    <a:pt x="15840" y="21600"/>
                    <a:pt x="15120" y="21130"/>
                  </a:cubicBezTo>
                  <a:cubicBezTo>
                    <a:pt x="14400" y="20661"/>
                    <a:pt x="13989" y="18783"/>
                    <a:pt x="14194" y="16122"/>
                  </a:cubicBezTo>
                  <a:cubicBezTo>
                    <a:pt x="14400" y="13461"/>
                    <a:pt x="15223" y="10017"/>
                    <a:pt x="16560" y="7200"/>
                  </a:cubicBezTo>
                  <a:cubicBezTo>
                    <a:pt x="17897" y="4383"/>
                    <a:pt x="19749" y="2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238985" y="303072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264385" y="207822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363038" y="144322"/>
              <a:ext cx="76063" cy="31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51" fill="norm" stroke="1" extrusionOk="0">
                  <a:moveTo>
                    <a:pt x="4315" y="0"/>
                  </a:moveTo>
                  <a:cubicBezTo>
                    <a:pt x="2564" y="3503"/>
                    <a:pt x="813" y="7005"/>
                    <a:pt x="229" y="10289"/>
                  </a:cubicBezTo>
                  <a:cubicBezTo>
                    <a:pt x="-355" y="13573"/>
                    <a:pt x="229" y="16638"/>
                    <a:pt x="1396" y="18535"/>
                  </a:cubicBezTo>
                  <a:cubicBezTo>
                    <a:pt x="2564" y="20432"/>
                    <a:pt x="4315" y="21162"/>
                    <a:pt x="6650" y="21381"/>
                  </a:cubicBezTo>
                  <a:cubicBezTo>
                    <a:pt x="8986" y="21600"/>
                    <a:pt x="11904" y="21308"/>
                    <a:pt x="14823" y="20505"/>
                  </a:cubicBezTo>
                  <a:cubicBezTo>
                    <a:pt x="17742" y="19703"/>
                    <a:pt x="20661" y="18389"/>
                    <a:pt x="20953" y="17076"/>
                  </a:cubicBezTo>
                  <a:cubicBezTo>
                    <a:pt x="21245" y="15762"/>
                    <a:pt x="18910" y="14449"/>
                    <a:pt x="15407" y="13573"/>
                  </a:cubicBezTo>
                  <a:cubicBezTo>
                    <a:pt x="11904" y="12697"/>
                    <a:pt x="7234" y="12259"/>
                    <a:pt x="2564" y="11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3486635" y="-1"/>
              <a:ext cx="361951" cy="41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16771"/>
                  </a:moveTo>
                  <a:cubicBezTo>
                    <a:pt x="253" y="16220"/>
                    <a:pt x="505" y="15669"/>
                    <a:pt x="632" y="15669"/>
                  </a:cubicBezTo>
                  <a:cubicBezTo>
                    <a:pt x="758" y="15669"/>
                    <a:pt x="758" y="16220"/>
                    <a:pt x="758" y="17047"/>
                  </a:cubicBezTo>
                  <a:cubicBezTo>
                    <a:pt x="758" y="17873"/>
                    <a:pt x="758" y="18975"/>
                    <a:pt x="884" y="19802"/>
                  </a:cubicBezTo>
                  <a:cubicBezTo>
                    <a:pt x="1011" y="20628"/>
                    <a:pt x="1263" y="21179"/>
                    <a:pt x="1705" y="21345"/>
                  </a:cubicBezTo>
                  <a:cubicBezTo>
                    <a:pt x="2147" y="21510"/>
                    <a:pt x="2779" y="21290"/>
                    <a:pt x="3411" y="20628"/>
                  </a:cubicBezTo>
                  <a:cubicBezTo>
                    <a:pt x="4042" y="19967"/>
                    <a:pt x="4674" y="18865"/>
                    <a:pt x="5116" y="18039"/>
                  </a:cubicBezTo>
                  <a:cubicBezTo>
                    <a:pt x="5558" y="17212"/>
                    <a:pt x="5811" y="16661"/>
                    <a:pt x="5874" y="16771"/>
                  </a:cubicBezTo>
                  <a:cubicBezTo>
                    <a:pt x="5937" y="16881"/>
                    <a:pt x="5811" y="17653"/>
                    <a:pt x="6000" y="18314"/>
                  </a:cubicBezTo>
                  <a:cubicBezTo>
                    <a:pt x="6189" y="18975"/>
                    <a:pt x="6695" y="19526"/>
                    <a:pt x="7263" y="19802"/>
                  </a:cubicBezTo>
                  <a:cubicBezTo>
                    <a:pt x="7832" y="20077"/>
                    <a:pt x="8463" y="20077"/>
                    <a:pt x="9284" y="19581"/>
                  </a:cubicBezTo>
                  <a:cubicBezTo>
                    <a:pt x="10105" y="19086"/>
                    <a:pt x="11116" y="18094"/>
                    <a:pt x="12253" y="15669"/>
                  </a:cubicBezTo>
                  <a:cubicBezTo>
                    <a:pt x="13389" y="13245"/>
                    <a:pt x="14653" y="9388"/>
                    <a:pt x="15411" y="6632"/>
                  </a:cubicBezTo>
                  <a:cubicBezTo>
                    <a:pt x="16168" y="3877"/>
                    <a:pt x="16421" y="2224"/>
                    <a:pt x="16295" y="1232"/>
                  </a:cubicBezTo>
                  <a:cubicBezTo>
                    <a:pt x="16168" y="241"/>
                    <a:pt x="15663" y="-90"/>
                    <a:pt x="15158" y="20"/>
                  </a:cubicBezTo>
                  <a:cubicBezTo>
                    <a:pt x="14653" y="130"/>
                    <a:pt x="14147" y="681"/>
                    <a:pt x="13642" y="2390"/>
                  </a:cubicBezTo>
                  <a:cubicBezTo>
                    <a:pt x="13137" y="4098"/>
                    <a:pt x="12632" y="6963"/>
                    <a:pt x="12505" y="9553"/>
                  </a:cubicBezTo>
                  <a:cubicBezTo>
                    <a:pt x="12379" y="12143"/>
                    <a:pt x="12632" y="14457"/>
                    <a:pt x="13074" y="15890"/>
                  </a:cubicBezTo>
                  <a:cubicBezTo>
                    <a:pt x="13516" y="17322"/>
                    <a:pt x="14147" y="17873"/>
                    <a:pt x="14779" y="18204"/>
                  </a:cubicBezTo>
                  <a:cubicBezTo>
                    <a:pt x="15411" y="18534"/>
                    <a:pt x="16042" y="18645"/>
                    <a:pt x="16484" y="18369"/>
                  </a:cubicBezTo>
                  <a:cubicBezTo>
                    <a:pt x="16926" y="18094"/>
                    <a:pt x="17179" y="17432"/>
                    <a:pt x="16421" y="16330"/>
                  </a:cubicBezTo>
                  <a:cubicBezTo>
                    <a:pt x="15663" y="15228"/>
                    <a:pt x="13895" y="13686"/>
                    <a:pt x="12758" y="12749"/>
                  </a:cubicBezTo>
                  <a:cubicBezTo>
                    <a:pt x="11621" y="11812"/>
                    <a:pt x="11116" y="11481"/>
                    <a:pt x="11053" y="11041"/>
                  </a:cubicBezTo>
                  <a:cubicBezTo>
                    <a:pt x="10989" y="10600"/>
                    <a:pt x="11368" y="10049"/>
                    <a:pt x="12000" y="9773"/>
                  </a:cubicBezTo>
                  <a:cubicBezTo>
                    <a:pt x="12632" y="9498"/>
                    <a:pt x="13516" y="9498"/>
                    <a:pt x="14337" y="9498"/>
                  </a:cubicBezTo>
                  <a:cubicBezTo>
                    <a:pt x="15158" y="9498"/>
                    <a:pt x="15916" y="9498"/>
                    <a:pt x="16674" y="9994"/>
                  </a:cubicBezTo>
                  <a:cubicBezTo>
                    <a:pt x="17432" y="10490"/>
                    <a:pt x="18189" y="11481"/>
                    <a:pt x="18632" y="11977"/>
                  </a:cubicBezTo>
                  <a:cubicBezTo>
                    <a:pt x="19074" y="12473"/>
                    <a:pt x="19200" y="12473"/>
                    <a:pt x="19642" y="11481"/>
                  </a:cubicBezTo>
                  <a:cubicBezTo>
                    <a:pt x="20084" y="10490"/>
                    <a:pt x="20842" y="8506"/>
                    <a:pt x="21600" y="6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3889605" y="154864"/>
              <a:ext cx="90215" cy="12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771" fill="norm" stroke="1" extrusionOk="0">
                  <a:moveTo>
                    <a:pt x="9856" y="7797"/>
                  </a:moveTo>
                  <a:cubicBezTo>
                    <a:pt x="7344" y="7089"/>
                    <a:pt x="4832" y="6381"/>
                    <a:pt x="3074" y="7266"/>
                  </a:cubicBezTo>
                  <a:cubicBezTo>
                    <a:pt x="1316" y="8151"/>
                    <a:pt x="311" y="10630"/>
                    <a:pt x="60" y="13109"/>
                  </a:cubicBezTo>
                  <a:cubicBezTo>
                    <a:pt x="-191" y="15587"/>
                    <a:pt x="311" y="18066"/>
                    <a:pt x="2069" y="19483"/>
                  </a:cubicBezTo>
                  <a:cubicBezTo>
                    <a:pt x="3828" y="20899"/>
                    <a:pt x="6842" y="21253"/>
                    <a:pt x="10107" y="20014"/>
                  </a:cubicBezTo>
                  <a:cubicBezTo>
                    <a:pt x="13372" y="18774"/>
                    <a:pt x="16888" y="15942"/>
                    <a:pt x="18897" y="13109"/>
                  </a:cubicBezTo>
                  <a:cubicBezTo>
                    <a:pt x="20907" y="10276"/>
                    <a:pt x="21409" y="7443"/>
                    <a:pt x="21409" y="5142"/>
                  </a:cubicBezTo>
                  <a:cubicBezTo>
                    <a:pt x="21409" y="2840"/>
                    <a:pt x="20907" y="1069"/>
                    <a:pt x="19400" y="361"/>
                  </a:cubicBezTo>
                  <a:cubicBezTo>
                    <a:pt x="17893" y="-347"/>
                    <a:pt x="15381" y="7"/>
                    <a:pt x="14125" y="1246"/>
                  </a:cubicBezTo>
                  <a:cubicBezTo>
                    <a:pt x="12869" y="2486"/>
                    <a:pt x="12869" y="4610"/>
                    <a:pt x="12869" y="6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4039085" y="124949"/>
              <a:ext cx="126006" cy="18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152" fill="norm" stroke="1" extrusionOk="0">
                  <a:moveTo>
                    <a:pt x="0" y="5862"/>
                  </a:moveTo>
                  <a:cubicBezTo>
                    <a:pt x="0" y="7076"/>
                    <a:pt x="0" y="8289"/>
                    <a:pt x="177" y="10595"/>
                  </a:cubicBezTo>
                  <a:cubicBezTo>
                    <a:pt x="354" y="12900"/>
                    <a:pt x="708" y="16298"/>
                    <a:pt x="708" y="17390"/>
                  </a:cubicBezTo>
                  <a:cubicBezTo>
                    <a:pt x="708" y="18482"/>
                    <a:pt x="354" y="17269"/>
                    <a:pt x="885" y="14478"/>
                  </a:cubicBezTo>
                  <a:cubicBezTo>
                    <a:pt x="1416" y="11687"/>
                    <a:pt x="2833" y="7318"/>
                    <a:pt x="4072" y="4649"/>
                  </a:cubicBezTo>
                  <a:cubicBezTo>
                    <a:pt x="5311" y="1979"/>
                    <a:pt x="6374" y="1008"/>
                    <a:pt x="7967" y="401"/>
                  </a:cubicBezTo>
                  <a:cubicBezTo>
                    <a:pt x="9561" y="-205"/>
                    <a:pt x="11685" y="-448"/>
                    <a:pt x="14164" y="2100"/>
                  </a:cubicBezTo>
                  <a:cubicBezTo>
                    <a:pt x="16643" y="4649"/>
                    <a:pt x="19475" y="9988"/>
                    <a:pt x="20538" y="13628"/>
                  </a:cubicBezTo>
                  <a:cubicBezTo>
                    <a:pt x="21600" y="17269"/>
                    <a:pt x="20892" y="19210"/>
                    <a:pt x="20184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3797785" y="239572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89385" y="709472"/>
              <a:ext cx="3467101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" y="21040"/>
                    <a:pt x="870" y="20480"/>
                    <a:pt x="1365" y="19960"/>
                  </a:cubicBezTo>
                  <a:cubicBezTo>
                    <a:pt x="1859" y="19440"/>
                    <a:pt x="2413" y="18960"/>
                    <a:pt x="2914" y="18440"/>
                  </a:cubicBezTo>
                  <a:cubicBezTo>
                    <a:pt x="3415" y="17920"/>
                    <a:pt x="3864" y="17360"/>
                    <a:pt x="4345" y="16720"/>
                  </a:cubicBezTo>
                  <a:cubicBezTo>
                    <a:pt x="4826" y="16080"/>
                    <a:pt x="5341" y="15360"/>
                    <a:pt x="5802" y="14760"/>
                  </a:cubicBezTo>
                  <a:cubicBezTo>
                    <a:pt x="6264" y="14160"/>
                    <a:pt x="6673" y="13680"/>
                    <a:pt x="7088" y="13200"/>
                  </a:cubicBezTo>
                  <a:cubicBezTo>
                    <a:pt x="7503" y="12720"/>
                    <a:pt x="7925" y="12240"/>
                    <a:pt x="8374" y="11760"/>
                  </a:cubicBezTo>
                  <a:cubicBezTo>
                    <a:pt x="8822" y="11280"/>
                    <a:pt x="9297" y="10800"/>
                    <a:pt x="9752" y="10320"/>
                  </a:cubicBezTo>
                  <a:cubicBezTo>
                    <a:pt x="10207" y="9840"/>
                    <a:pt x="10642" y="9360"/>
                    <a:pt x="11077" y="8920"/>
                  </a:cubicBezTo>
                  <a:cubicBezTo>
                    <a:pt x="11512" y="8480"/>
                    <a:pt x="11947" y="8080"/>
                    <a:pt x="12376" y="7680"/>
                  </a:cubicBezTo>
                  <a:cubicBezTo>
                    <a:pt x="12804" y="7280"/>
                    <a:pt x="13226" y="6880"/>
                    <a:pt x="13648" y="6480"/>
                  </a:cubicBezTo>
                  <a:cubicBezTo>
                    <a:pt x="14070" y="6080"/>
                    <a:pt x="14492" y="5680"/>
                    <a:pt x="14901" y="5280"/>
                  </a:cubicBezTo>
                  <a:cubicBezTo>
                    <a:pt x="15310" y="4880"/>
                    <a:pt x="15705" y="4480"/>
                    <a:pt x="16180" y="4080"/>
                  </a:cubicBezTo>
                  <a:cubicBezTo>
                    <a:pt x="16655" y="3680"/>
                    <a:pt x="17209" y="3280"/>
                    <a:pt x="17789" y="2840"/>
                  </a:cubicBezTo>
                  <a:cubicBezTo>
                    <a:pt x="18369" y="2400"/>
                    <a:pt x="18976" y="1920"/>
                    <a:pt x="19543" y="1480"/>
                  </a:cubicBezTo>
                  <a:cubicBezTo>
                    <a:pt x="20110" y="1040"/>
                    <a:pt x="20637" y="640"/>
                    <a:pt x="20974" y="400"/>
                  </a:cubicBezTo>
                  <a:cubicBezTo>
                    <a:pt x="21310" y="160"/>
                    <a:pt x="21455" y="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95735" y="874572"/>
              <a:ext cx="3340101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" y="20709"/>
                    <a:pt x="1040" y="19819"/>
                    <a:pt x="1554" y="19113"/>
                  </a:cubicBezTo>
                  <a:cubicBezTo>
                    <a:pt x="2067" y="18408"/>
                    <a:pt x="2573" y="17889"/>
                    <a:pt x="3073" y="17369"/>
                  </a:cubicBezTo>
                  <a:cubicBezTo>
                    <a:pt x="3573" y="16849"/>
                    <a:pt x="4065" y="16330"/>
                    <a:pt x="4606" y="15773"/>
                  </a:cubicBezTo>
                  <a:cubicBezTo>
                    <a:pt x="5147" y="15216"/>
                    <a:pt x="5735" y="14623"/>
                    <a:pt x="6249" y="14103"/>
                  </a:cubicBezTo>
                  <a:cubicBezTo>
                    <a:pt x="6762" y="13584"/>
                    <a:pt x="7200" y="13138"/>
                    <a:pt x="7638" y="12693"/>
                  </a:cubicBezTo>
                  <a:cubicBezTo>
                    <a:pt x="8076" y="12247"/>
                    <a:pt x="8514" y="11802"/>
                    <a:pt x="8973" y="11357"/>
                  </a:cubicBezTo>
                  <a:cubicBezTo>
                    <a:pt x="9431" y="10911"/>
                    <a:pt x="9910" y="10466"/>
                    <a:pt x="10410" y="10021"/>
                  </a:cubicBezTo>
                  <a:cubicBezTo>
                    <a:pt x="10910" y="9575"/>
                    <a:pt x="11430" y="9130"/>
                    <a:pt x="11929" y="8722"/>
                  </a:cubicBezTo>
                  <a:cubicBezTo>
                    <a:pt x="12429" y="8313"/>
                    <a:pt x="12908" y="7942"/>
                    <a:pt x="13408" y="7534"/>
                  </a:cubicBezTo>
                  <a:cubicBezTo>
                    <a:pt x="13907" y="7126"/>
                    <a:pt x="14427" y="6680"/>
                    <a:pt x="15016" y="6198"/>
                  </a:cubicBezTo>
                  <a:cubicBezTo>
                    <a:pt x="15605" y="5715"/>
                    <a:pt x="16262" y="5196"/>
                    <a:pt x="16919" y="4639"/>
                  </a:cubicBezTo>
                  <a:cubicBezTo>
                    <a:pt x="17576" y="4082"/>
                    <a:pt x="18233" y="3489"/>
                    <a:pt x="18842" y="2932"/>
                  </a:cubicBezTo>
                  <a:cubicBezTo>
                    <a:pt x="19451" y="2375"/>
                    <a:pt x="20012" y="1856"/>
                    <a:pt x="20464" y="1373"/>
                  </a:cubicBezTo>
                  <a:cubicBezTo>
                    <a:pt x="20916" y="891"/>
                    <a:pt x="21258" y="4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423971" y="2028792"/>
              <a:ext cx="478215" cy="31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75" fill="norm" stroke="1" extrusionOk="0">
                  <a:moveTo>
                    <a:pt x="372" y="8569"/>
                  </a:moveTo>
                  <a:cubicBezTo>
                    <a:pt x="88" y="8004"/>
                    <a:pt x="-196" y="7440"/>
                    <a:pt x="183" y="5957"/>
                  </a:cubicBezTo>
                  <a:cubicBezTo>
                    <a:pt x="562" y="4475"/>
                    <a:pt x="1604" y="2075"/>
                    <a:pt x="2836" y="875"/>
                  </a:cubicBezTo>
                  <a:cubicBezTo>
                    <a:pt x="4067" y="-325"/>
                    <a:pt x="5488" y="-325"/>
                    <a:pt x="7004" y="1087"/>
                  </a:cubicBezTo>
                  <a:cubicBezTo>
                    <a:pt x="8520" y="2499"/>
                    <a:pt x="10130" y="5322"/>
                    <a:pt x="11836" y="8146"/>
                  </a:cubicBezTo>
                  <a:cubicBezTo>
                    <a:pt x="13541" y="10969"/>
                    <a:pt x="15341" y="13793"/>
                    <a:pt x="16951" y="15981"/>
                  </a:cubicBezTo>
                  <a:cubicBezTo>
                    <a:pt x="18562" y="18169"/>
                    <a:pt x="19983" y="19722"/>
                    <a:pt x="21404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673585" y="2042972"/>
              <a:ext cx="133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4050"/>
                    <a:pt x="12686" y="8100"/>
                    <a:pt x="9086" y="11700"/>
                  </a:cubicBezTo>
                  <a:cubicBezTo>
                    <a:pt x="5486" y="15300"/>
                    <a:pt x="2743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798323" y="1821762"/>
              <a:ext cx="161013" cy="156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98" fill="norm" stroke="1" extrusionOk="0">
                  <a:moveTo>
                    <a:pt x="300" y="5906"/>
                  </a:moveTo>
                  <a:cubicBezTo>
                    <a:pt x="20" y="4466"/>
                    <a:pt x="-261" y="3026"/>
                    <a:pt x="440" y="2018"/>
                  </a:cubicBezTo>
                  <a:cubicBezTo>
                    <a:pt x="1142" y="1010"/>
                    <a:pt x="2825" y="434"/>
                    <a:pt x="4368" y="146"/>
                  </a:cubicBezTo>
                  <a:cubicBezTo>
                    <a:pt x="5910" y="-142"/>
                    <a:pt x="7313" y="-142"/>
                    <a:pt x="8575" y="1442"/>
                  </a:cubicBezTo>
                  <a:cubicBezTo>
                    <a:pt x="9838" y="3026"/>
                    <a:pt x="10960" y="6194"/>
                    <a:pt x="10679" y="9074"/>
                  </a:cubicBezTo>
                  <a:cubicBezTo>
                    <a:pt x="10399" y="11954"/>
                    <a:pt x="8716" y="14546"/>
                    <a:pt x="7173" y="16562"/>
                  </a:cubicBezTo>
                  <a:cubicBezTo>
                    <a:pt x="5630" y="18578"/>
                    <a:pt x="4227" y="20018"/>
                    <a:pt x="4508" y="20738"/>
                  </a:cubicBezTo>
                  <a:cubicBezTo>
                    <a:pt x="4788" y="21458"/>
                    <a:pt x="6752" y="21458"/>
                    <a:pt x="9838" y="20882"/>
                  </a:cubicBezTo>
                  <a:cubicBezTo>
                    <a:pt x="12923" y="20306"/>
                    <a:pt x="17131" y="19154"/>
                    <a:pt x="21339" y="18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1022835" y="2246172"/>
              <a:ext cx="38101" cy="22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0"/>
                  </a:moveTo>
                  <a:cubicBezTo>
                    <a:pt x="6000" y="5549"/>
                    <a:pt x="12000" y="11097"/>
                    <a:pt x="15000" y="14367"/>
                  </a:cubicBezTo>
                  <a:cubicBezTo>
                    <a:pt x="18000" y="17637"/>
                    <a:pt x="18000" y="18628"/>
                    <a:pt x="18000" y="19618"/>
                  </a:cubicBezTo>
                  <a:cubicBezTo>
                    <a:pt x="18000" y="20609"/>
                    <a:pt x="18000" y="21600"/>
                    <a:pt x="18600" y="21402"/>
                  </a:cubicBezTo>
                  <a:cubicBezTo>
                    <a:pt x="19200" y="21204"/>
                    <a:pt x="20400" y="19817"/>
                    <a:pt x="21600" y="18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048235" y="2303322"/>
              <a:ext cx="889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86" y="0"/>
                  </a:moveTo>
                  <a:cubicBezTo>
                    <a:pt x="11314" y="2492"/>
                    <a:pt x="8743" y="4985"/>
                    <a:pt x="5914" y="7062"/>
                  </a:cubicBezTo>
                  <a:cubicBezTo>
                    <a:pt x="3086" y="9138"/>
                    <a:pt x="0" y="10800"/>
                    <a:pt x="0" y="12185"/>
                  </a:cubicBezTo>
                  <a:cubicBezTo>
                    <a:pt x="0" y="13569"/>
                    <a:pt x="3086" y="14677"/>
                    <a:pt x="7200" y="16200"/>
                  </a:cubicBezTo>
                  <a:cubicBezTo>
                    <a:pt x="11314" y="17723"/>
                    <a:pt x="16457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473685" y="2119172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397485" y="2296972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2184885" y="1974290"/>
              <a:ext cx="190501" cy="37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21415"/>
                  </a:moveTo>
                  <a:cubicBezTo>
                    <a:pt x="0" y="20818"/>
                    <a:pt x="0" y="20222"/>
                    <a:pt x="1080" y="18790"/>
                  </a:cubicBezTo>
                  <a:cubicBezTo>
                    <a:pt x="2160" y="17358"/>
                    <a:pt x="4320" y="15090"/>
                    <a:pt x="6480" y="12405"/>
                  </a:cubicBezTo>
                  <a:cubicBezTo>
                    <a:pt x="8640" y="9720"/>
                    <a:pt x="10800" y="6617"/>
                    <a:pt x="12360" y="4648"/>
                  </a:cubicBezTo>
                  <a:cubicBezTo>
                    <a:pt x="13920" y="2679"/>
                    <a:pt x="14880" y="1844"/>
                    <a:pt x="15720" y="1128"/>
                  </a:cubicBezTo>
                  <a:cubicBezTo>
                    <a:pt x="16560" y="412"/>
                    <a:pt x="17280" y="-185"/>
                    <a:pt x="17640" y="54"/>
                  </a:cubicBezTo>
                  <a:cubicBezTo>
                    <a:pt x="18000" y="292"/>
                    <a:pt x="18000" y="1366"/>
                    <a:pt x="18120" y="3932"/>
                  </a:cubicBezTo>
                  <a:cubicBezTo>
                    <a:pt x="18240" y="6498"/>
                    <a:pt x="18480" y="10555"/>
                    <a:pt x="19080" y="13658"/>
                  </a:cubicBezTo>
                  <a:cubicBezTo>
                    <a:pt x="19680" y="16761"/>
                    <a:pt x="20640" y="18909"/>
                    <a:pt x="21600" y="2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2229335" y="2214422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486"/>
                    <a:pt x="2057" y="13371"/>
                    <a:pt x="5657" y="9771"/>
                  </a:cubicBezTo>
                  <a:cubicBezTo>
                    <a:pt x="9257" y="6171"/>
                    <a:pt x="1542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2483335" y="2290622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2438885" y="1779187"/>
              <a:ext cx="146051" cy="15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4787"/>
                  </a:moveTo>
                  <a:cubicBezTo>
                    <a:pt x="0" y="3347"/>
                    <a:pt x="0" y="1907"/>
                    <a:pt x="939" y="1043"/>
                  </a:cubicBezTo>
                  <a:cubicBezTo>
                    <a:pt x="1878" y="179"/>
                    <a:pt x="3757" y="-109"/>
                    <a:pt x="5478" y="35"/>
                  </a:cubicBezTo>
                  <a:cubicBezTo>
                    <a:pt x="7200" y="179"/>
                    <a:pt x="8765" y="755"/>
                    <a:pt x="9548" y="2195"/>
                  </a:cubicBezTo>
                  <a:cubicBezTo>
                    <a:pt x="10330" y="3635"/>
                    <a:pt x="10330" y="5939"/>
                    <a:pt x="9235" y="8243"/>
                  </a:cubicBezTo>
                  <a:cubicBezTo>
                    <a:pt x="8139" y="10547"/>
                    <a:pt x="5948" y="12851"/>
                    <a:pt x="4539" y="14867"/>
                  </a:cubicBezTo>
                  <a:cubicBezTo>
                    <a:pt x="3130" y="16883"/>
                    <a:pt x="2504" y="18611"/>
                    <a:pt x="2974" y="19763"/>
                  </a:cubicBezTo>
                  <a:cubicBezTo>
                    <a:pt x="3443" y="20915"/>
                    <a:pt x="5009" y="21491"/>
                    <a:pt x="8296" y="21347"/>
                  </a:cubicBezTo>
                  <a:cubicBezTo>
                    <a:pt x="11583" y="21203"/>
                    <a:pt x="16591" y="20339"/>
                    <a:pt x="21600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2819885" y="2176322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2908785" y="2131872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948"/>
                    <a:pt x="10800" y="7897"/>
                    <a:pt x="14400" y="11497"/>
                  </a:cubicBezTo>
                  <a:cubicBezTo>
                    <a:pt x="18000" y="15097"/>
                    <a:pt x="19800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3315185" y="1867527"/>
              <a:ext cx="222251" cy="42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21480"/>
                  </a:moveTo>
                  <a:cubicBezTo>
                    <a:pt x="2263" y="18471"/>
                    <a:pt x="4526" y="15462"/>
                    <a:pt x="6891" y="12346"/>
                  </a:cubicBezTo>
                  <a:cubicBezTo>
                    <a:pt x="9257" y="9229"/>
                    <a:pt x="11726" y="6005"/>
                    <a:pt x="13474" y="4017"/>
                  </a:cubicBezTo>
                  <a:cubicBezTo>
                    <a:pt x="15223" y="2029"/>
                    <a:pt x="16251" y="1277"/>
                    <a:pt x="17177" y="740"/>
                  </a:cubicBezTo>
                  <a:cubicBezTo>
                    <a:pt x="18103" y="202"/>
                    <a:pt x="18926" y="-120"/>
                    <a:pt x="19440" y="41"/>
                  </a:cubicBezTo>
                  <a:cubicBezTo>
                    <a:pt x="19954" y="202"/>
                    <a:pt x="20160" y="847"/>
                    <a:pt x="20263" y="3319"/>
                  </a:cubicBezTo>
                  <a:cubicBezTo>
                    <a:pt x="20366" y="5790"/>
                    <a:pt x="20366" y="10089"/>
                    <a:pt x="20571" y="12829"/>
                  </a:cubicBezTo>
                  <a:cubicBezTo>
                    <a:pt x="20777" y="15570"/>
                    <a:pt x="21189" y="16752"/>
                    <a:pt x="21600" y="17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3416785" y="2112822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6457"/>
                    <a:pt x="686" y="11314"/>
                    <a:pt x="3257" y="7714"/>
                  </a:cubicBezTo>
                  <a:cubicBezTo>
                    <a:pt x="5829" y="4114"/>
                    <a:pt x="10629" y="2057"/>
                    <a:pt x="14057" y="1029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3626335" y="2158860"/>
              <a:ext cx="120651" cy="14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3522"/>
                  </a:moveTo>
                  <a:cubicBezTo>
                    <a:pt x="1137" y="2269"/>
                    <a:pt x="2274" y="1017"/>
                    <a:pt x="4358" y="391"/>
                  </a:cubicBezTo>
                  <a:cubicBezTo>
                    <a:pt x="6442" y="-235"/>
                    <a:pt x="9474" y="-235"/>
                    <a:pt x="11179" y="1330"/>
                  </a:cubicBezTo>
                  <a:cubicBezTo>
                    <a:pt x="12884" y="2895"/>
                    <a:pt x="13263" y="6026"/>
                    <a:pt x="12126" y="8843"/>
                  </a:cubicBezTo>
                  <a:cubicBezTo>
                    <a:pt x="10989" y="11661"/>
                    <a:pt x="8337" y="14165"/>
                    <a:pt x="6442" y="16200"/>
                  </a:cubicBezTo>
                  <a:cubicBezTo>
                    <a:pt x="4547" y="18235"/>
                    <a:pt x="3411" y="19800"/>
                    <a:pt x="3789" y="20582"/>
                  </a:cubicBezTo>
                  <a:cubicBezTo>
                    <a:pt x="4168" y="21365"/>
                    <a:pt x="6063" y="21365"/>
                    <a:pt x="9284" y="20739"/>
                  </a:cubicBezTo>
                  <a:cubicBezTo>
                    <a:pt x="12505" y="20113"/>
                    <a:pt x="17053" y="18861"/>
                    <a:pt x="21600" y="17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3683485" y="1769377"/>
              <a:ext cx="158751" cy="119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3447"/>
                  </a:moveTo>
                  <a:cubicBezTo>
                    <a:pt x="864" y="1957"/>
                    <a:pt x="1728" y="468"/>
                    <a:pt x="3744" y="95"/>
                  </a:cubicBezTo>
                  <a:cubicBezTo>
                    <a:pt x="5760" y="-277"/>
                    <a:pt x="8928" y="468"/>
                    <a:pt x="10656" y="1771"/>
                  </a:cubicBezTo>
                  <a:cubicBezTo>
                    <a:pt x="12384" y="3075"/>
                    <a:pt x="12672" y="4937"/>
                    <a:pt x="12384" y="7544"/>
                  </a:cubicBezTo>
                  <a:cubicBezTo>
                    <a:pt x="12096" y="10151"/>
                    <a:pt x="11232" y="13502"/>
                    <a:pt x="10080" y="16109"/>
                  </a:cubicBezTo>
                  <a:cubicBezTo>
                    <a:pt x="8928" y="18716"/>
                    <a:pt x="7488" y="20578"/>
                    <a:pt x="8208" y="20951"/>
                  </a:cubicBezTo>
                  <a:cubicBezTo>
                    <a:pt x="8928" y="21323"/>
                    <a:pt x="11808" y="20206"/>
                    <a:pt x="14400" y="19647"/>
                  </a:cubicBezTo>
                  <a:cubicBezTo>
                    <a:pt x="16992" y="19089"/>
                    <a:pt x="19296" y="19089"/>
                    <a:pt x="21600" y="19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3943835" y="2119172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4400"/>
                    <a:pt x="8800" y="7200"/>
                    <a:pt x="12400" y="3600"/>
                  </a:cubicBezTo>
                  <a:cubicBezTo>
                    <a:pt x="16000" y="0"/>
                    <a:pt x="18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4064485" y="2042972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574"/>
                    <a:pt x="9600" y="11148"/>
                    <a:pt x="13200" y="14748"/>
                  </a:cubicBezTo>
                  <a:cubicBezTo>
                    <a:pt x="16800" y="18348"/>
                    <a:pt x="19200" y="19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553435" y="2182672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794735" y="2169972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934435" y="216362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5150335" y="2093772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7100"/>
                    <a:pt x="873" y="12600"/>
                    <a:pt x="4473" y="9000"/>
                  </a:cubicBezTo>
                  <a:cubicBezTo>
                    <a:pt x="8073" y="5400"/>
                    <a:pt x="1483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5251935" y="2030272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95"/>
                    <a:pt x="14400" y="10989"/>
                    <a:pt x="10800" y="14589"/>
                  </a:cubicBezTo>
                  <a:cubicBezTo>
                    <a:pt x="7200" y="18189"/>
                    <a:pt x="3600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575785" y="1867288"/>
              <a:ext cx="158751" cy="42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16" y="18727"/>
                    <a:pt x="4032" y="15854"/>
                    <a:pt x="6912" y="12768"/>
                  </a:cubicBezTo>
                  <a:cubicBezTo>
                    <a:pt x="9792" y="9683"/>
                    <a:pt x="13536" y="6384"/>
                    <a:pt x="15552" y="4469"/>
                  </a:cubicBezTo>
                  <a:cubicBezTo>
                    <a:pt x="17568" y="2554"/>
                    <a:pt x="17856" y="2022"/>
                    <a:pt x="18432" y="1383"/>
                  </a:cubicBezTo>
                  <a:cubicBezTo>
                    <a:pt x="19008" y="745"/>
                    <a:pt x="19872" y="0"/>
                    <a:pt x="20304" y="0"/>
                  </a:cubicBezTo>
                  <a:cubicBezTo>
                    <a:pt x="20736" y="0"/>
                    <a:pt x="20736" y="745"/>
                    <a:pt x="20736" y="3299"/>
                  </a:cubicBezTo>
                  <a:cubicBezTo>
                    <a:pt x="20736" y="5852"/>
                    <a:pt x="20736" y="10215"/>
                    <a:pt x="20880" y="13194"/>
                  </a:cubicBezTo>
                  <a:cubicBezTo>
                    <a:pt x="21024" y="16173"/>
                    <a:pt x="21312" y="17769"/>
                    <a:pt x="21600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612394" y="2119172"/>
              <a:ext cx="16024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3564" y="21600"/>
                  </a:moveTo>
                  <a:cubicBezTo>
                    <a:pt x="1601" y="16800"/>
                    <a:pt x="-363" y="12000"/>
                    <a:pt x="58" y="8400"/>
                  </a:cubicBezTo>
                  <a:cubicBezTo>
                    <a:pt x="479" y="4800"/>
                    <a:pt x="3284" y="2400"/>
                    <a:pt x="7211" y="1200"/>
                  </a:cubicBezTo>
                  <a:cubicBezTo>
                    <a:pt x="11138" y="0"/>
                    <a:pt x="16188" y="0"/>
                    <a:pt x="212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5848835" y="2119172"/>
              <a:ext cx="6351" cy="22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0"/>
                  </a:moveTo>
                  <a:cubicBezTo>
                    <a:pt x="21600" y="3836"/>
                    <a:pt x="21600" y="7671"/>
                    <a:pt x="21600" y="10699"/>
                  </a:cubicBezTo>
                  <a:cubicBezTo>
                    <a:pt x="21600" y="13727"/>
                    <a:pt x="21600" y="15948"/>
                    <a:pt x="18000" y="17664"/>
                  </a:cubicBezTo>
                  <a:cubicBezTo>
                    <a:pt x="14400" y="19379"/>
                    <a:pt x="7200" y="20591"/>
                    <a:pt x="3600" y="21095"/>
                  </a:cubicBezTo>
                  <a:cubicBezTo>
                    <a:pt x="0" y="21600"/>
                    <a:pt x="0" y="21398"/>
                    <a:pt x="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5848434" y="2176322"/>
              <a:ext cx="10835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600" fill="norm" stroke="1" extrusionOk="0">
                  <a:moveTo>
                    <a:pt x="19639" y="0"/>
                  </a:moveTo>
                  <a:cubicBezTo>
                    <a:pt x="15971" y="1241"/>
                    <a:pt x="12304" y="2483"/>
                    <a:pt x="9043" y="4221"/>
                  </a:cubicBezTo>
                  <a:cubicBezTo>
                    <a:pt x="5783" y="5959"/>
                    <a:pt x="2930" y="8193"/>
                    <a:pt x="1300" y="9931"/>
                  </a:cubicBezTo>
                  <a:cubicBezTo>
                    <a:pt x="-330" y="11669"/>
                    <a:pt x="-738" y="12910"/>
                    <a:pt x="1911" y="14276"/>
                  </a:cubicBezTo>
                  <a:cubicBezTo>
                    <a:pt x="4560" y="15641"/>
                    <a:pt x="10266" y="17131"/>
                    <a:pt x="13934" y="18372"/>
                  </a:cubicBezTo>
                  <a:cubicBezTo>
                    <a:pt x="17602" y="19614"/>
                    <a:pt x="19232" y="20607"/>
                    <a:pt x="208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5880585" y="1779944"/>
              <a:ext cx="133351" cy="11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496"/>
                  </a:moveTo>
                  <a:cubicBezTo>
                    <a:pt x="1714" y="104"/>
                    <a:pt x="3429" y="-289"/>
                    <a:pt x="5657" y="300"/>
                  </a:cubicBezTo>
                  <a:cubicBezTo>
                    <a:pt x="7886" y="889"/>
                    <a:pt x="10629" y="2460"/>
                    <a:pt x="11314" y="5013"/>
                  </a:cubicBezTo>
                  <a:cubicBezTo>
                    <a:pt x="12000" y="7566"/>
                    <a:pt x="10629" y="11100"/>
                    <a:pt x="9086" y="13653"/>
                  </a:cubicBezTo>
                  <a:cubicBezTo>
                    <a:pt x="7543" y="16206"/>
                    <a:pt x="5829" y="17776"/>
                    <a:pt x="5829" y="18955"/>
                  </a:cubicBezTo>
                  <a:cubicBezTo>
                    <a:pt x="5829" y="20133"/>
                    <a:pt x="7543" y="20918"/>
                    <a:pt x="10457" y="21115"/>
                  </a:cubicBezTo>
                  <a:cubicBezTo>
                    <a:pt x="13371" y="21311"/>
                    <a:pt x="17486" y="20918"/>
                    <a:pt x="21600" y="20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172685" y="2322372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6871549" y="2119172"/>
              <a:ext cx="160832" cy="16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85" fill="norm" stroke="1" extrusionOk="0">
                  <a:moveTo>
                    <a:pt x="1635" y="0"/>
                  </a:moveTo>
                  <a:cubicBezTo>
                    <a:pt x="1074" y="4800"/>
                    <a:pt x="513" y="9600"/>
                    <a:pt x="233" y="12667"/>
                  </a:cubicBezTo>
                  <a:cubicBezTo>
                    <a:pt x="-48" y="15733"/>
                    <a:pt x="-48" y="17067"/>
                    <a:pt x="92" y="18400"/>
                  </a:cubicBezTo>
                  <a:cubicBezTo>
                    <a:pt x="233" y="19733"/>
                    <a:pt x="513" y="21067"/>
                    <a:pt x="1355" y="21333"/>
                  </a:cubicBezTo>
                  <a:cubicBezTo>
                    <a:pt x="2196" y="21600"/>
                    <a:pt x="3599" y="20800"/>
                    <a:pt x="4440" y="19600"/>
                  </a:cubicBezTo>
                  <a:cubicBezTo>
                    <a:pt x="5282" y="18400"/>
                    <a:pt x="5562" y="16800"/>
                    <a:pt x="6123" y="15467"/>
                  </a:cubicBezTo>
                  <a:cubicBezTo>
                    <a:pt x="6684" y="14133"/>
                    <a:pt x="7526" y="13067"/>
                    <a:pt x="8087" y="13200"/>
                  </a:cubicBezTo>
                  <a:cubicBezTo>
                    <a:pt x="8648" y="13333"/>
                    <a:pt x="8929" y="14667"/>
                    <a:pt x="9630" y="16000"/>
                  </a:cubicBezTo>
                  <a:cubicBezTo>
                    <a:pt x="10331" y="17333"/>
                    <a:pt x="11453" y="18667"/>
                    <a:pt x="12856" y="19600"/>
                  </a:cubicBezTo>
                  <a:cubicBezTo>
                    <a:pt x="14258" y="20533"/>
                    <a:pt x="15942" y="21067"/>
                    <a:pt x="17484" y="19867"/>
                  </a:cubicBezTo>
                  <a:cubicBezTo>
                    <a:pt x="19027" y="18667"/>
                    <a:pt x="20430" y="15733"/>
                    <a:pt x="20991" y="13067"/>
                  </a:cubicBezTo>
                  <a:cubicBezTo>
                    <a:pt x="21552" y="10400"/>
                    <a:pt x="21271" y="8000"/>
                    <a:pt x="20991" y="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7113212" y="1952942"/>
              <a:ext cx="113574" cy="33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17" fill="norm" stroke="1" extrusionOk="0">
                  <a:moveTo>
                    <a:pt x="3463" y="1692"/>
                  </a:moveTo>
                  <a:cubicBezTo>
                    <a:pt x="4263" y="882"/>
                    <a:pt x="5063" y="72"/>
                    <a:pt x="5663" y="5"/>
                  </a:cubicBezTo>
                  <a:cubicBezTo>
                    <a:pt x="6263" y="-63"/>
                    <a:pt x="6663" y="612"/>
                    <a:pt x="6463" y="2840"/>
                  </a:cubicBezTo>
                  <a:cubicBezTo>
                    <a:pt x="6263" y="5067"/>
                    <a:pt x="5463" y="8847"/>
                    <a:pt x="4663" y="11952"/>
                  </a:cubicBezTo>
                  <a:cubicBezTo>
                    <a:pt x="3863" y="15057"/>
                    <a:pt x="3063" y="17487"/>
                    <a:pt x="2263" y="19107"/>
                  </a:cubicBezTo>
                  <a:cubicBezTo>
                    <a:pt x="1463" y="20727"/>
                    <a:pt x="663" y="21537"/>
                    <a:pt x="263" y="21402"/>
                  </a:cubicBezTo>
                  <a:cubicBezTo>
                    <a:pt x="-137" y="21267"/>
                    <a:pt x="-137" y="20187"/>
                    <a:pt x="663" y="18904"/>
                  </a:cubicBezTo>
                  <a:cubicBezTo>
                    <a:pt x="1463" y="17622"/>
                    <a:pt x="3063" y="16137"/>
                    <a:pt x="4463" y="15125"/>
                  </a:cubicBezTo>
                  <a:cubicBezTo>
                    <a:pt x="5863" y="14112"/>
                    <a:pt x="7063" y="13572"/>
                    <a:pt x="8463" y="13100"/>
                  </a:cubicBezTo>
                  <a:cubicBezTo>
                    <a:pt x="9863" y="12627"/>
                    <a:pt x="11463" y="12222"/>
                    <a:pt x="12863" y="12492"/>
                  </a:cubicBezTo>
                  <a:cubicBezTo>
                    <a:pt x="14263" y="12762"/>
                    <a:pt x="15463" y="13707"/>
                    <a:pt x="16863" y="15057"/>
                  </a:cubicBezTo>
                  <a:cubicBezTo>
                    <a:pt x="18263" y="16407"/>
                    <a:pt x="19863" y="18162"/>
                    <a:pt x="21463" y="19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7264885" y="2150989"/>
              <a:ext cx="82551" cy="13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10114"/>
                  </a:moveTo>
                  <a:cubicBezTo>
                    <a:pt x="4985" y="8089"/>
                    <a:pt x="9969" y="6064"/>
                    <a:pt x="13015" y="4208"/>
                  </a:cubicBezTo>
                  <a:cubicBezTo>
                    <a:pt x="16062" y="2352"/>
                    <a:pt x="17169" y="664"/>
                    <a:pt x="16062" y="158"/>
                  </a:cubicBezTo>
                  <a:cubicBezTo>
                    <a:pt x="14954" y="-348"/>
                    <a:pt x="11631" y="327"/>
                    <a:pt x="8585" y="2689"/>
                  </a:cubicBezTo>
                  <a:cubicBezTo>
                    <a:pt x="5538" y="5052"/>
                    <a:pt x="2769" y="9102"/>
                    <a:pt x="1662" y="12139"/>
                  </a:cubicBezTo>
                  <a:cubicBezTo>
                    <a:pt x="554" y="15177"/>
                    <a:pt x="1108" y="17202"/>
                    <a:pt x="4708" y="18552"/>
                  </a:cubicBezTo>
                  <a:cubicBezTo>
                    <a:pt x="8308" y="19902"/>
                    <a:pt x="14954" y="20577"/>
                    <a:pt x="21600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7372835" y="2131872"/>
              <a:ext cx="152401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9112"/>
                  </a:moveTo>
                  <a:cubicBezTo>
                    <a:pt x="0" y="7425"/>
                    <a:pt x="0" y="5737"/>
                    <a:pt x="750" y="4556"/>
                  </a:cubicBezTo>
                  <a:cubicBezTo>
                    <a:pt x="1500" y="3375"/>
                    <a:pt x="3000" y="2700"/>
                    <a:pt x="4200" y="3037"/>
                  </a:cubicBezTo>
                  <a:cubicBezTo>
                    <a:pt x="5400" y="3375"/>
                    <a:pt x="6300" y="4725"/>
                    <a:pt x="7350" y="7425"/>
                  </a:cubicBezTo>
                  <a:cubicBezTo>
                    <a:pt x="8400" y="10125"/>
                    <a:pt x="9600" y="14175"/>
                    <a:pt x="10050" y="17044"/>
                  </a:cubicBezTo>
                  <a:cubicBezTo>
                    <a:pt x="10500" y="19912"/>
                    <a:pt x="10200" y="21600"/>
                    <a:pt x="9900" y="21431"/>
                  </a:cubicBezTo>
                  <a:cubicBezTo>
                    <a:pt x="9600" y="21262"/>
                    <a:pt x="9300" y="19237"/>
                    <a:pt x="9600" y="16200"/>
                  </a:cubicBezTo>
                  <a:cubicBezTo>
                    <a:pt x="9900" y="13162"/>
                    <a:pt x="10800" y="9112"/>
                    <a:pt x="12900" y="6244"/>
                  </a:cubicBezTo>
                  <a:cubicBezTo>
                    <a:pt x="15000" y="3375"/>
                    <a:pt x="18300" y="16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7506114" y="2128895"/>
              <a:ext cx="133422" cy="11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0996" fill="norm" stroke="1" extrusionOk="0">
                  <a:moveTo>
                    <a:pt x="4996" y="11901"/>
                  </a:moveTo>
                  <a:cubicBezTo>
                    <a:pt x="5993" y="10385"/>
                    <a:pt x="6990" y="8870"/>
                    <a:pt x="7821" y="6596"/>
                  </a:cubicBezTo>
                  <a:cubicBezTo>
                    <a:pt x="8652" y="4322"/>
                    <a:pt x="9316" y="1291"/>
                    <a:pt x="8818" y="343"/>
                  </a:cubicBezTo>
                  <a:cubicBezTo>
                    <a:pt x="8319" y="-604"/>
                    <a:pt x="6658" y="533"/>
                    <a:pt x="4996" y="2238"/>
                  </a:cubicBezTo>
                  <a:cubicBezTo>
                    <a:pt x="3335" y="3943"/>
                    <a:pt x="1673" y="6217"/>
                    <a:pt x="676" y="8491"/>
                  </a:cubicBezTo>
                  <a:cubicBezTo>
                    <a:pt x="-321" y="10764"/>
                    <a:pt x="-653" y="13038"/>
                    <a:pt x="2836" y="15122"/>
                  </a:cubicBezTo>
                  <a:cubicBezTo>
                    <a:pt x="6325" y="17207"/>
                    <a:pt x="13636" y="19101"/>
                    <a:pt x="20947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8076140" y="1939255"/>
              <a:ext cx="172085" cy="40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190" y="21600"/>
                  </a:moveTo>
                  <a:cubicBezTo>
                    <a:pt x="-70" y="20463"/>
                    <a:pt x="-330" y="19326"/>
                    <a:pt x="1362" y="17223"/>
                  </a:cubicBezTo>
                  <a:cubicBezTo>
                    <a:pt x="3053" y="15120"/>
                    <a:pt x="6697" y="12051"/>
                    <a:pt x="9950" y="9208"/>
                  </a:cubicBezTo>
                  <a:cubicBezTo>
                    <a:pt x="13203" y="6366"/>
                    <a:pt x="16065" y="3752"/>
                    <a:pt x="17887" y="2160"/>
                  </a:cubicBezTo>
                  <a:cubicBezTo>
                    <a:pt x="19709" y="568"/>
                    <a:pt x="20489" y="0"/>
                    <a:pt x="20880" y="0"/>
                  </a:cubicBezTo>
                  <a:cubicBezTo>
                    <a:pt x="21270" y="0"/>
                    <a:pt x="21270" y="568"/>
                    <a:pt x="20750" y="2615"/>
                  </a:cubicBezTo>
                  <a:cubicBezTo>
                    <a:pt x="20229" y="4661"/>
                    <a:pt x="19188" y="8185"/>
                    <a:pt x="18668" y="10971"/>
                  </a:cubicBezTo>
                  <a:cubicBezTo>
                    <a:pt x="18147" y="13756"/>
                    <a:pt x="18147" y="15802"/>
                    <a:pt x="18277" y="17109"/>
                  </a:cubicBezTo>
                  <a:cubicBezTo>
                    <a:pt x="18407" y="18417"/>
                    <a:pt x="18668" y="18985"/>
                    <a:pt x="18798" y="19156"/>
                  </a:cubicBezTo>
                  <a:cubicBezTo>
                    <a:pt x="18928" y="19326"/>
                    <a:pt x="18928" y="19099"/>
                    <a:pt x="18928" y="18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8122135" y="2176322"/>
              <a:ext cx="146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8312635" y="2284272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8287235" y="2169972"/>
              <a:ext cx="62322" cy="5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34" fill="norm" stroke="1" extrusionOk="0">
                  <a:moveTo>
                    <a:pt x="15120" y="0"/>
                  </a:moveTo>
                  <a:cubicBezTo>
                    <a:pt x="11520" y="1728"/>
                    <a:pt x="7920" y="3456"/>
                    <a:pt x="5760" y="6480"/>
                  </a:cubicBezTo>
                  <a:cubicBezTo>
                    <a:pt x="3600" y="9504"/>
                    <a:pt x="2880" y="13824"/>
                    <a:pt x="4320" y="16848"/>
                  </a:cubicBezTo>
                  <a:cubicBezTo>
                    <a:pt x="5760" y="19872"/>
                    <a:pt x="9360" y="21600"/>
                    <a:pt x="12600" y="21168"/>
                  </a:cubicBezTo>
                  <a:cubicBezTo>
                    <a:pt x="15840" y="20736"/>
                    <a:pt x="18720" y="18144"/>
                    <a:pt x="20160" y="14688"/>
                  </a:cubicBezTo>
                  <a:cubicBezTo>
                    <a:pt x="21600" y="11232"/>
                    <a:pt x="21600" y="6912"/>
                    <a:pt x="19800" y="4320"/>
                  </a:cubicBezTo>
                  <a:cubicBezTo>
                    <a:pt x="18000" y="1728"/>
                    <a:pt x="14400" y="864"/>
                    <a:pt x="10800" y="1296"/>
                  </a:cubicBezTo>
                  <a:cubicBezTo>
                    <a:pt x="7200" y="1728"/>
                    <a:pt x="3600" y="3456"/>
                    <a:pt x="0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8696281" y="2083756"/>
              <a:ext cx="187855" cy="15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527" fill="norm" stroke="1" extrusionOk="0">
                  <a:moveTo>
                    <a:pt x="13380" y="9743"/>
                  </a:moveTo>
                  <a:cubicBezTo>
                    <a:pt x="13620" y="8340"/>
                    <a:pt x="13860" y="6938"/>
                    <a:pt x="13980" y="5254"/>
                  </a:cubicBezTo>
                  <a:cubicBezTo>
                    <a:pt x="14100" y="3571"/>
                    <a:pt x="14100" y="1608"/>
                    <a:pt x="12900" y="626"/>
                  </a:cubicBezTo>
                  <a:cubicBezTo>
                    <a:pt x="11700" y="-356"/>
                    <a:pt x="9300" y="-356"/>
                    <a:pt x="6900" y="1888"/>
                  </a:cubicBezTo>
                  <a:cubicBezTo>
                    <a:pt x="4500" y="4132"/>
                    <a:pt x="2100" y="8621"/>
                    <a:pt x="900" y="11847"/>
                  </a:cubicBezTo>
                  <a:cubicBezTo>
                    <a:pt x="-300" y="15073"/>
                    <a:pt x="-300" y="17036"/>
                    <a:pt x="900" y="18579"/>
                  </a:cubicBezTo>
                  <a:cubicBezTo>
                    <a:pt x="2100" y="20122"/>
                    <a:pt x="4500" y="21244"/>
                    <a:pt x="6900" y="19982"/>
                  </a:cubicBezTo>
                  <a:cubicBezTo>
                    <a:pt x="9300" y="18719"/>
                    <a:pt x="11700" y="15073"/>
                    <a:pt x="12900" y="13389"/>
                  </a:cubicBezTo>
                  <a:cubicBezTo>
                    <a:pt x="14100" y="11706"/>
                    <a:pt x="14100" y="11987"/>
                    <a:pt x="14700" y="13389"/>
                  </a:cubicBezTo>
                  <a:cubicBezTo>
                    <a:pt x="15300" y="14792"/>
                    <a:pt x="16500" y="17317"/>
                    <a:pt x="17700" y="18579"/>
                  </a:cubicBezTo>
                  <a:cubicBezTo>
                    <a:pt x="18900" y="19841"/>
                    <a:pt x="20100" y="19841"/>
                    <a:pt x="21300" y="19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8903185" y="2106472"/>
              <a:ext cx="133351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586"/>
                  </a:moveTo>
                  <a:cubicBezTo>
                    <a:pt x="1029" y="4097"/>
                    <a:pt x="2057" y="2607"/>
                    <a:pt x="3086" y="2793"/>
                  </a:cubicBezTo>
                  <a:cubicBezTo>
                    <a:pt x="4114" y="2979"/>
                    <a:pt x="5143" y="4841"/>
                    <a:pt x="6514" y="7634"/>
                  </a:cubicBezTo>
                  <a:cubicBezTo>
                    <a:pt x="7886" y="10428"/>
                    <a:pt x="9600" y="14152"/>
                    <a:pt x="10114" y="16945"/>
                  </a:cubicBezTo>
                  <a:cubicBezTo>
                    <a:pt x="10629" y="19738"/>
                    <a:pt x="9943" y="21600"/>
                    <a:pt x="9257" y="21600"/>
                  </a:cubicBezTo>
                  <a:cubicBezTo>
                    <a:pt x="8571" y="21600"/>
                    <a:pt x="7886" y="19738"/>
                    <a:pt x="8057" y="16572"/>
                  </a:cubicBezTo>
                  <a:cubicBezTo>
                    <a:pt x="8229" y="13407"/>
                    <a:pt x="9257" y="8938"/>
                    <a:pt x="11657" y="5959"/>
                  </a:cubicBezTo>
                  <a:cubicBezTo>
                    <a:pt x="14057" y="2979"/>
                    <a:pt x="17829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9038090" y="2096015"/>
              <a:ext cx="119096" cy="14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077" fill="norm" stroke="1" extrusionOk="0">
                  <a:moveTo>
                    <a:pt x="6543" y="8239"/>
                  </a:moveTo>
                  <a:cubicBezTo>
                    <a:pt x="8438" y="7922"/>
                    <a:pt x="10333" y="7604"/>
                    <a:pt x="12038" y="6175"/>
                  </a:cubicBezTo>
                  <a:cubicBezTo>
                    <a:pt x="13743" y="4745"/>
                    <a:pt x="15259" y="2204"/>
                    <a:pt x="14501" y="934"/>
                  </a:cubicBezTo>
                  <a:cubicBezTo>
                    <a:pt x="13743" y="-337"/>
                    <a:pt x="10711" y="-337"/>
                    <a:pt x="7869" y="1092"/>
                  </a:cubicBezTo>
                  <a:cubicBezTo>
                    <a:pt x="5027" y="2522"/>
                    <a:pt x="2375" y="5381"/>
                    <a:pt x="1048" y="8557"/>
                  </a:cubicBezTo>
                  <a:cubicBezTo>
                    <a:pt x="-278" y="11734"/>
                    <a:pt x="-278" y="15228"/>
                    <a:pt x="669" y="17451"/>
                  </a:cubicBezTo>
                  <a:cubicBezTo>
                    <a:pt x="1617" y="19675"/>
                    <a:pt x="3511" y="20628"/>
                    <a:pt x="7111" y="20945"/>
                  </a:cubicBezTo>
                  <a:cubicBezTo>
                    <a:pt x="10711" y="21263"/>
                    <a:pt x="16017" y="20945"/>
                    <a:pt x="21322" y="20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9506435" y="2106472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9525485" y="2011222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9576285" y="2112822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9620735" y="203662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9652878" y="1895793"/>
              <a:ext cx="145658" cy="377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307" fill="norm" stroke="1" extrusionOk="0">
                  <a:moveTo>
                    <a:pt x="16372" y="14026"/>
                  </a:moveTo>
                  <a:cubicBezTo>
                    <a:pt x="15155" y="13310"/>
                    <a:pt x="13938" y="12594"/>
                    <a:pt x="12569" y="12236"/>
                  </a:cubicBezTo>
                  <a:cubicBezTo>
                    <a:pt x="11200" y="11878"/>
                    <a:pt x="9679" y="11878"/>
                    <a:pt x="7245" y="12713"/>
                  </a:cubicBezTo>
                  <a:cubicBezTo>
                    <a:pt x="4811" y="13548"/>
                    <a:pt x="1465" y="15219"/>
                    <a:pt x="400" y="16830"/>
                  </a:cubicBezTo>
                  <a:cubicBezTo>
                    <a:pt x="-665" y="18441"/>
                    <a:pt x="552" y="19993"/>
                    <a:pt x="2225" y="20768"/>
                  </a:cubicBezTo>
                  <a:cubicBezTo>
                    <a:pt x="3898" y="21544"/>
                    <a:pt x="6028" y="21544"/>
                    <a:pt x="8614" y="20351"/>
                  </a:cubicBezTo>
                  <a:cubicBezTo>
                    <a:pt x="11200" y="19157"/>
                    <a:pt x="14242" y="16771"/>
                    <a:pt x="16372" y="13369"/>
                  </a:cubicBezTo>
                  <a:cubicBezTo>
                    <a:pt x="18501" y="9968"/>
                    <a:pt x="19718" y="5553"/>
                    <a:pt x="20327" y="3047"/>
                  </a:cubicBezTo>
                  <a:cubicBezTo>
                    <a:pt x="20935" y="541"/>
                    <a:pt x="20935" y="-56"/>
                    <a:pt x="20479" y="4"/>
                  </a:cubicBezTo>
                  <a:cubicBezTo>
                    <a:pt x="20022" y="63"/>
                    <a:pt x="19110" y="779"/>
                    <a:pt x="18501" y="2868"/>
                  </a:cubicBezTo>
                  <a:cubicBezTo>
                    <a:pt x="17893" y="4956"/>
                    <a:pt x="17589" y="8417"/>
                    <a:pt x="17436" y="10863"/>
                  </a:cubicBezTo>
                  <a:cubicBezTo>
                    <a:pt x="17284" y="13310"/>
                    <a:pt x="17284" y="14742"/>
                    <a:pt x="17893" y="15696"/>
                  </a:cubicBezTo>
                  <a:cubicBezTo>
                    <a:pt x="18501" y="16651"/>
                    <a:pt x="19718" y="17129"/>
                    <a:pt x="20935" y="17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0147785" y="2047470"/>
              <a:ext cx="78509" cy="20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184" fill="norm" stroke="1" extrusionOk="0">
                  <a:moveTo>
                    <a:pt x="14954" y="7886"/>
                  </a:moveTo>
                  <a:cubicBezTo>
                    <a:pt x="16615" y="6816"/>
                    <a:pt x="18277" y="5747"/>
                    <a:pt x="19384" y="4678"/>
                  </a:cubicBezTo>
                  <a:cubicBezTo>
                    <a:pt x="20492" y="3609"/>
                    <a:pt x="21046" y="2539"/>
                    <a:pt x="19938" y="1791"/>
                  </a:cubicBezTo>
                  <a:cubicBezTo>
                    <a:pt x="18831" y="1042"/>
                    <a:pt x="16061" y="614"/>
                    <a:pt x="13292" y="294"/>
                  </a:cubicBezTo>
                  <a:cubicBezTo>
                    <a:pt x="10523" y="-27"/>
                    <a:pt x="7754" y="-241"/>
                    <a:pt x="4984" y="508"/>
                  </a:cubicBezTo>
                  <a:cubicBezTo>
                    <a:pt x="2215" y="1256"/>
                    <a:pt x="-554" y="2967"/>
                    <a:pt x="554" y="5319"/>
                  </a:cubicBezTo>
                  <a:cubicBezTo>
                    <a:pt x="1661" y="7672"/>
                    <a:pt x="6646" y="10666"/>
                    <a:pt x="10246" y="12911"/>
                  </a:cubicBezTo>
                  <a:cubicBezTo>
                    <a:pt x="13846" y="15157"/>
                    <a:pt x="16061" y="16654"/>
                    <a:pt x="16615" y="17937"/>
                  </a:cubicBezTo>
                  <a:cubicBezTo>
                    <a:pt x="17169" y="19220"/>
                    <a:pt x="16061" y="20290"/>
                    <a:pt x="14123" y="20824"/>
                  </a:cubicBezTo>
                  <a:cubicBezTo>
                    <a:pt x="12184" y="21359"/>
                    <a:pt x="9415" y="21359"/>
                    <a:pt x="6923" y="20397"/>
                  </a:cubicBezTo>
                  <a:cubicBezTo>
                    <a:pt x="4431" y="19434"/>
                    <a:pt x="2215" y="17509"/>
                    <a:pt x="0" y="15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0288575" y="1960422"/>
              <a:ext cx="37011" cy="27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23" fill="norm" stroke="1" extrusionOk="0">
                  <a:moveTo>
                    <a:pt x="20982" y="0"/>
                  </a:moveTo>
                  <a:cubicBezTo>
                    <a:pt x="13782" y="4745"/>
                    <a:pt x="6582" y="9491"/>
                    <a:pt x="2982" y="12764"/>
                  </a:cubicBezTo>
                  <a:cubicBezTo>
                    <a:pt x="-618" y="16036"/>
                    <a:pt x="-618" y="17836"/>
                    <a:pt x="1182" y="19227"/>
                  </a:cubicBezTo>
                  <a:cubicBezTo>
                    <a:pt x="2982" y="20618"/>
                    <a:pt x="6582" y="21600"/>
                    <a:pt x="10182" y="21518"/>
                  </a:cubicBezTo>
                  <a:cubicBezTo>
                    <a:pt x="13782" y="21436"/>
                    <a:pt x="17382" y="20291"/>
                    <a:pt x="20982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0265805" y="2112822"/>
              <a:ext cx="14868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1273" y="21600"/>
                  </a:moveTo>
                  <a:cubicBezTo>
                    <a:pt x="373" y="15840"/>
                    <a:pt x="-527" y="10080"/>
                    <a:pt x="373" y="6480"/>
                  </a:cubicBezTo>
                  <a:cubicBezTo>
                    <a:pt x="1273" y="2880"/>
                    <a:pt x="3973" y="1440"/>
                    <a:pt x="7723" y="720"/>
                  </a:cubicBezTo>
                  <a:cubicBezTo>
                    <a:pt x="11473" y="0"/>
                    <a:pt x="16273" y="0"/>
                    <a:pt x="210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0356811" y="1962538"/>
              <a:ext cx="126114" cy="26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286" fill="norm" stroke="1" extrusionOk="0">
                  <a:moveTo>
                    <a:pt x="16023" y="13606"/>
                  </a:moveTo>
                  <a:cubicBezTo>
                    <a:pt x="14252" y="13096"/>
                    <a:pt x="12482" y="12586"/>
                    <a:pt x="10003" y="12671"/>
                  </a:cubicBezTo>
                  <a:cubicBezTo>
                    <a:pt x="7524" y="12756"/>
                    <a:pt x="4337" y="13436"/>
                    <a:pt x="2390" y="14372"/>
                  </a:cubicBezTo>
                  <a:cubicBezTo>
                    <a:pt x="442" y="15307"/>
                    <a:pt x="-266" y="16498"/>
                    <a:pt x="88" y="17773"/>
                  </a:cubicBezTo>
                  <a:cubicBezTo>
                    <a:pt x="442" y="19049"/>
                    <a:pt x="1859" y="20409"/>
                    <a:pt x="3452" y="21005"/>
                  </a:cubicBezTo>
                  <a:cubicBezTo>
                    <a:pt x="5045" y="21600"/>
                    <a:pt x="6816" y="21430"/>
                    <a:pt x="9826" y="18709"/>
                  </a:cubicBezTo>
                  <a:cubicBezTo>
                    <a:pt x="12836" y="15987"/>
                    <a:pt x="17085" y="10715"/>
                    <a:pt x="19209" y="7569"/>
                  </a:cubicBezTo>
                  <a:cubicBezTo>
                    <a:pt x="21334" y="4422"/>
                    <a:pt x="21334" y="3402"/>
                    <a:pt x="20803" y="2296"/>
                  </a:cubicBezTo>
                  <a:cubicBezTo>
                    <a:pt x="20272" y="1191"/>
                    <a:pt x="19209" y="0"/>
                    <a:pt x="18324" y="0"/>
                  </a:cubicBezTo>
                  <a:cubicBezTo>
                    <a:pt x="17439" y="0"/>
                    <a:pt x="16731" y="1191"/>
                    <a:pt x="16023" y="4592"/>
                  </a:cubicBezTo>
                  <a:cubicBezTo>
                    <a:pt x="15314" y="7994"/>
                    <a:pt x="14606" y="13606"/>
                    <a:pt x="13898" y="19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0516085" y="2163622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0690917" y="1996082"/>
              <a:ext cx="199819" cy="26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57" fill="norm" stroke="1" extrusionOk="0">
                  <a:moveTo>
                    <a:pt x="5093" y="8801"/>
                  </a:moveTo>
                  <a:cubicBezTo>
                    <a:pt x="4184" y="10488"/>
                    <a:pt x="3275" y="12176"/>
                    <a:pt x="2706" y="13948"/>
                  </a:cubicBezTo>
                  <a:cubicBezTo>
                    <a:pt x="2138" y="15720"/>
                    <a:pt x="1910" y="17576"/>
                    <a:pt x="1569" y="19010"/>
                  </a:cubicBezTo>
                  <a:cubicBezTo>
                    <a:pt x="1228" y="20445"/>
                    <a:pt x="773" y="21457"/>
                    <a:pt x="432" y="21457"/>
                  </a:cubicBezTo>
                  <a:cubicBezTo>
                    <a:pt x="91" y="21457"/>
                    <a:pt x="-136" y="20445"/>
                    <a:pt x="91" y="17660"/>
                  </a:cubicBezTo>
                  <a:cubicBezTo>
                    <a:pt x="319" y="14876"/>
                    <a:pt x="1001" y="10319"/>
                    <a:pt x="1683" y="7282"/>
                  </a:cubicBezTo>
                  <a:cubicBezTo>
                    <a:pt x="2365" y="4244"/>
                    <a:pt x="3047" y="2726"/>
                    <a:pt x="3729" y="1629"/>
                  </a:cubicBezTo>
                  <a:cubicBezTo>
                    <a:pt x="4411" y="532"/>
                    <a:pt x="5093" y="-143"/>
                    <a:pt x="5662" y="26"/>
                  </a:cubicBezTo>
                  <a:cubicBezTo>
                    <a:pt x="6230" y="194"/>
                    <a:pt x="6685" y="1207"/>
                    <a:pt x="7367" y="3654"/>
                  </a:cubicBezTo>
                  <a:cubicBezTo>
                    <a:pt x="8049" y="6101"/>
                    <a:pt x="8959" y="9982"/>
                    <a:pt x="9527" y="12429"/>
                  </a:cubicBezTo>
                  <a:cubicBezTo>
                    <a:pt x="10096" y="14876"/>
                    <a:pt x="10323" y="15888"/>
                    <a:pt x="10778" y="16816"/>
                  </a:cubicBezTo>
                  <a:cubicBezTo>
                    <a:pt x="11232" y="17744"/>
                    <a:pt x="11915" y="18588"/>
                    <a:pt x="12710" y="18673"/>
                  </a:cubicBezTo>
                  <a:cubicBezTo>
                    <a:pt x="13506" y="18757"/>
                    <a:pt x="14416" y="18082"/>
                    <a:pt x="15780" y="15804"/>
                  </a:cubicBezTo>
                  <a:cubicBezTo>
                    <a:pt x="17144" y="13526"/>
                    <a:pt x="18963" y="9645"/>
                    <a:pt x="19872" y="7282"/>
                  </a:cubicBezTo>
                  <a:cubicBezTo>
                    <a:pt x="20782" y="4919"/>
                    <a:pt x="20782" y="4076"/>
                    <a:pt x="20896" y="3148"/>
                  </a:cubicBezTo>
                  <a:cubicBezTo>
                    <a:pt x="21009" y="2219"/>
                    <a:pt x="21237" y="1207"/>
                    <a:pt x="21350" y="1291"/>
                  </a:cubicBezTo>
                  <a:cubicBezTo>
                    <a:pt x="21464" y="1376"/>
                    <a:pt x="21464" y="2557"/>
                    <a:pt x="21464" y="3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0875125" y="2144572"/>
              <a:ext cx="70407" cy="9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206" fill="norm" stroke="1" extrusionOk="0">
                  <a:moveTo>
                    <a:pt x="10105" y="1440"/>
                  </a:moveTo>
                  <a:cubicBezTo>
                    <a:pt x="7020" y="1440"/>
                    <a:pt x="3934" y="1440"/>
                    <a:pt x="2083" y="2640"/>
                  </a:cubicBezTo>
                  <a:cubicBezTo>
                    <a:pt x="231" y="3840"/>
                    <a:pt x="-386" y="6240"/>
                    <a:pt x="231" y="9600"/>
                  </a:cubicBezTo>
                  <a:cubicBezTo>
                    <a:pt x="848" y="12960"/>
                    <a:pt x="2700" y="17280"/>
                    <a:pt x="5785" y="19440"/>
                  </a:cubicBezTo>
                  <a:cubicBezTo>
                    <a:pt x="8871" y="21600"/>
                    <a:pt x="13191" y="21600"/>
                    <a:pt x="16277" y="20400"/>
                  </a:cubicBezTo>
                  <a:cubicBezTo>
                    <a:pt x="19363" y="19200"/>
                    <a:pt x="21214" y="16800"/>
                    <a:pt x="20288" y="13200"/>
                  </a:cubicBezTo>
                  <a:cubicBezTo>
                    <a:pt x="19363" y="9600"/>
                    <a:pt x="15660" y="4800"/>
                    <a:pt x="119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0979635" y="2112323"/>
              <a:ext cx="82551" cy="1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4912"/>
                  </a:moveTo>
                  <a:cubicBezTo>
                    <a:pt x="2769" y="4912"/>
                    <a:pt x="5538" y="4912"/>
                    <a:pt x="7754" y="6041"/>
                  </a:cubicBezTo>
                  <a:cubicBezTo>
                    <a:pt x="9969" y="7169"/>
                    <a:pt x="11631" y="9426"/>
                    <a:pt x="12462" y="11360"/>
                  </a:cubicBezTo>
                  <a:cubicBezTo>
                    <a:pt x="13292" y="13294"/>
                    <a:pt x="13292" y="14906"/>
                    <a:pt x="12738" y="16518"/>
                  </a:cubicBezTo>
                  <a:cubicBezTo>
                    <a:pt x="12185" y="18130"/>
                    <a:pt x="11077" y="19742"/>
                    <a:pt x="9138" y="20548"/>
                  </a:cubicBezTo>
                  <a:cubicBezTo>
                    <a:pt x="7200" y="21354"/>
                    <a:pt x="4431" y="21354"/>
                    <a:pt x="2769" y="20387"/>
                  </a:cubicBezTo>
                  <a:cubicBezTo>
                    <a:pt x="1108" y="19420"/>
                    <a:pt x="554" y="17485"/>
                    <a:pt x="1662" y="14100"/>
                  </a:cubicBezTo>
                  <a:cubicBezTo>
                    <a:pt x="2769" y="10715"/>
                    <a:pt x="5538" y="5879"/>
                    <a:pt x="8308" y="3139"/>
                  </a:cubicBezTo>
                  <a:cubicBezTo>
                    <a:pt x="11077" y="399"/>
                    <a:pt x="13846" y="-246"/>
                    <a:pt x="16062" y="76"/>
                  </a:cubicBezTo>
                  <a:cubicBezTo>
                    <a:pt x="18277" y="399"/>
                    <a:pt x="19938" y="1688"/>
                    <a:pt x="21600" y="2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1071441" y="2142631"/>
              <a:ext cx="142640" cy="9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068" fill="norm" stroke="1" extrusionOk="0">
                  <a:moveTo>
                    <a:pt x="1470" y="450"/>
                  </a:moveTo>
                  <a:cubicBezTo>
                    <a:pt x="1470" y="5359"/>
                    <a:pt x="1470" y="10268"/>
                    <a:pt x="1153" y="13950"/>
                  </a:cubicBezTo>
                  <a:cubicBezTo>
                    <a:pt x="835" y="17632"/>
                    <a:pt x="200" y="20086"/>
                    <a:pt x="41" y="19841"/>
                  </a:cubicBezTo>
                  <a:cubicBezTo>
                    <a:pt x="-118" y="19595"/>
                    <a:pt x="200" y="16650"/>
                    <a:pt x="835" y="13950"/>
                  </a:cubicBezTo>
                  <a:cubicBezTo>
                    <a:pt x="1470" y="11250"/>
                    <a:pt x="2423" y="8795"/>
                    <a:pt x="3535" y="6341"/>
                  </a:cubicBezTo>
                  <a:cubicBezTo>
                    <a:pt x="4647" y="3886"/>
                    <a:pt x="5917" y="1432"/>
                    <a:pt x="6870" y="1432"/>
                  </a:cubicBezTo>
                  <a:cubicBezTo>
                    <a:pt x="7823" y="1432"/>
                    <a:pt x="8458" y="3886"/>
                    <a:pt x="8617" y="6341"/>
                  </a:cubicBezTo>
                  <a:cubicBezTo>
                    <a:pt x="8776" y="8795"/>
                    <a:pt x="8458" y="11250"/>
                    <a:pt x="8776" y="11495"/>
                  </a:cubicBezTo>
                  <a:cubicBezTo>
                    <a:pt x="9094" y="11741"/>
                    <a:pt x="10047" y="9777"/>
                    <a:pt x="11476" y="7323"/>
                  </a:cubicBezTo>
                  <a:cubicBezTo>
                    <a:pt x="12906" y="4868"/>
                    <a:pt x="14811" y="1923"/>
                    <a:pt x="16558" y="695"/>
                  </a:cubicBezTo>
                  <a:cubicBezTo>
                    <a:pt x="18306" y="-532"/>
                    <a:pt x="19894" y="-41"/>
                    <a:pt x="20688" y="1432"/>
                  </a:cubicBezTo>
                  <a:cubicBezTo>
                    <a:pt x="21482" y="2904"/>
                    <a:pt x="21482" y="5359"/>
                    <a:pt x="21323" y="8795"/>
                  </a:cubicBezTo>
                  <a:cubicBezTo>
                    <a:pt x="21164" y="12232"/>
                    <a:pt x="20847" y="16650"/>
                    <a:pt x="20529" y="2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1212278" y="1963256"/>
              <a:ext cx="214016" cy="30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106" fill="norm" stroke="1" extrusionOk="0">
                  <a:moveTo>
                    <a:pt x="6520" y="15336"/>
                  </a:moveTo>
                  <a:cubicBezTo>
                    <a:pt x="6729" y="14596"/>
                    <a:pt x="6939" y="13857"/>
                    <a:pt x="6729" y="13191"/>
                  </a:cubicBezTo>
                  <a:cubicBezTo>
                    <a:pt x="6520" y="12525"/>
                    <a:pt x="5891" y="11933"/>
                    <a:pt x="5052" y="12007"/>
                  </a:cubicBezTo>
                  <a:cubicBezTo>
                    <a:pt x="4213" y="12081"/>
                    <a:pt x="3164" y="12821"/>
                    <a:pt x="2326" y="13635"/>
                  </a:cubicBezTo>
                  <a:cubicBezTo>
                    <a:pt x="1487" y="14448"/>
                    <a:pt x="858" y="15336"/>
                    <a:pt x="438" y="16224"/>
                  </a:cubicBezTo>
                  <a:cubicBezTo>
                    <a:pt x="19" y="17111"/>
                    <a:pt x="-191" y="17999"/>
                    <a:pt x="228" y="18443"/>
                  </a:cubicBezTo>
                  <a:cubicBezTo>
                    <a:pt x="648" y="18887"/>
                    <a:pt x="1696" y="18887"/>
                    <a:pt x="2745" y="18665"/>
                  </a:cubicBezTo>
                  <a:cubicBezTo>
                    <a:pt x="3793" y="18443"/>
                    <a:pt x="4842" y="17999"/>
                    <a:pt x="5681" y="17481"/>
                  </a:cubicBezTo>
                  <a:cubicBezTo>
                    <a:pt x="6520" y="16964"/>
                    <a:pt x="7149" y="16372"/>
                    <a:pt x="7149" y="16372"/>
                  </a:cubicBezTo>
                  <a:cubicBezTo>
                    <a:pt x="7149" y="16372"/>
                    <a:pt x="6520" y="16964"/>
                    <a:pt x="6625" y="17038"/>
                  </a:cubicBezTo>
                  <a:cubicBezTo>
                    <a:pt x="6729" y="17111"/>
                    <a:pt x="7568" y="16668"/>
                    <a:pt x="8931" y="15188"/>
                  </a:cubicBezTo>
                  <a:cubicBezTo>
                    <a:pt x="10294" y="13709"/>
                    <a:pt x="12182" y="11194"/>
                    <a:pt x="13440" y="9492"/>
                  </a:cubicBezTo>
                  <a:cubicBezTo>
                    <a:pt x="14698" y="7791"/>
                    <a:pt x="15327" y="6903"/>
                    <a:pt x="16271" y="5276"/>
                  </a:cubicBezTo>
                  <a:cubicBezTo>
                    <a:pt x="17215" y="3648"/>
                    <a:pt x="18473" y="1281"/>
                    <a:pt x="18788" y="394"/>
                  </a:cubicBezTo>
                  <a:cubicBezTo>
                    <a:pt x="19102" y="-494"/>
                    <a:pt x="18473" y="98"/>
                    <a:pt x="17005" y="2391"/>
                  </a:cubicBezTo>
                  <a:cubicBezTo>
                    <a:pt x="15537" y="4684"/>
                    <a:pt x="13230" y="8679"/>
                    <a:pt x="11972" y="11046"/>
                  </a:cubicBezTo>
                  <a:cubicBezTo>
                    <a:pt x="10714" y="13413"/>
                    <a:pt x="10504" y="14153"/>
                    <a:pt x="10399" y="14892"/>
                  </a:cubicBezTo>
                  <a:cubicBezTo>
                    <a:pt x="10294" y="15632"/>
                    <a:pt x="10294" y="16372"/>
                    <a:pt x="10819" y="16816"/>
                  </a:cubicBezTo>
                  <a:cubicBezTo>
                    <a:pt x="11343" y="17259"/>
                    <a:pt x="12392" y="17407"/>
                    <a:pt x="13755" y="16890"/>
                  </a:cubicBezTo>
                  <a:cubicBezTo>
                    <a:pt x="15118" y="16372"/>
                    <a:pt x="16795" y="15188"/>
                    <a:pt x="17949" y="14227"/>
                  </a:cubicBezTo>
                  <a:cubicBezTo>
                    <a:pt x="19102" y="13265"/>
                    <a:pt x="19731" y="12525"/>
                    <a:pt x="20151" y="11785"/>
                  </a:cubicBezTo>
                  <a:cubicBezTo>
                    <a:pt x="20570" y="11046"/>
                    <a:pt x="20780" y="10306"/>
                    <a:pt x="20360" y="9936"/>
                  </a:cubicBezTo>
                  <a:cubicBezTo>
                    <a:pt x="19941" y="9566"/>
                    <a:pt x="18892" y="9566"/>
                    <a:pt x="18263" y="9936"/>
                  </a:cubicBezTo>
                  <a:cubicBezTo>
                    <a:pt x="17634" y="10306"/>
                    <a:pt x="17425" y="11046"/>
                    <a:pt x="17949" y="12229"/>
                  </a:cubicBezTo>
                  <a:cubicBezTo>
                    <a:pt x="18473" y="13413"/>
                    <a:pt x="19731" y="15040"/>
                    <a:pt x="20465" y="16372"/>
                  </a:cubicBezTo>
                  <a:cubicBezTo>
                    <a:pt x="21199" y="17703"/>
                    <a:pt x="21409" y="18739"/>
                    <a:pt x="20990" y="19405"/>
                  </a:cubicBezTo>
                  <a:cubicBezTo>
                    <a:pt x="20570" y="20070"/>
                    <a:pt x="19522" y="20366"/>
                    <a:pt x="18473" y="20588"/>
                  </a:cubicBezTo>
                  <a:cubicBezTo>
                    <a:pt x="17425" y="20810"/>
                    <a:pt x="16376" y="20958"/>
                    <a:pt x="15747" y="21032"/>
                  </a:cubicBezTo>
                  <a:cubicBezTo>
                    <a:pt x="15118" y="21106"/>
                    <a:pt x="14908" y="21106"/>
                    <a:pt x="14698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1506685" y="2214422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931010" y="2193490"/>
              <a:ext cx="320418" cy="38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51" fill="norm" stroke="1" extrusionOk="0">
                  <a:moveTo>
                    <a:pt x="13989" y="2230"/>
                  </a:moveTo>
                  <a:cubicBezTo>
                    <a:pt x="13850" y="1640"/>
                    <a:pt x="13710" y="1049"/>
                    <a:pt x="12665" y="577"/>
                  </a:cubicBezTo>
                  <a:cubicBezTo>
                    <a:pt x="11620" y="105"/>
                    <a:pt x="9669" y="-249"/>
                    <a:pt x="7649" y="223"/>
                  </a:cubicBezTo>
                  <a:cubicBezTo>
                    <a:pt x="5628" y="695"/>
                    <a:pt x="3538" y="1994"/>
                    <a:pt x="2074" y="3941"/>
                  </a:cubicBezTo>
                  <a:cubicBezTo>
                    <a:pt x="611" y="5889"/>
                    <a:pt x="-225" y="8485"/>
                    <a:pt x="54" y="11141"/>
                  </a:cubicBezTo>
                  <a:cubicBezTo>
                    <a:pt x="332" y="13797"/>
                    <a:pt x="1726" y="16512"/>
                    <a:pt x="3747" y="18400"/>
                  </a:cubicBezTo>
                  <a:cubicBezTo>
                    <a:pt x="5767" y="20289"/>
                    <a:pt x="8415" y="21351"/>
                    <a:pt x="10854" y="21351"/>
                  </a:cubicBezTo>
                  <a:cubicBezTo>
                    <a:pt x="13292" y="21351"/>
                    <a:pt x="15522" y="20289"/>
                    <a:pt x="17334" y="18459"/>
                  </a:cubicBezTo>
                  <a:cubicBezTo>
                    <a:pt x="19145" y="16630"/>
                    <a:pt x="20539" y="14033"/>
                    <a:pt x="20957" y="11731"/>
                  </a:cubicBezTo>
                  <a:cubicBezTo>
                    <a:pt x="21375" y="9430"/>
                    <a:pt x="20818" y="7423"/>
                    <a:pt x="19703" y="6007"/>
                  </a:cubicBezTo>
                  <a:cubicBezTo>
                    <a:pt x="18588" y="4590"/>
                    <a:pt x="16916" y="3764"/>
                    <a:pt x="15243" y="3941"/>
                  </a:cubicBezTo>
                  <a:cubicBezTo>
                    <a:pt x="13571" y="4118"/>
                    <a:pt x="11899" y="5299"/>
                    <a:pt x="10227" y="6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130785" y="2639872"/>
              <a:ext cx="508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271"/>
                    <a:pt x="9000" y="8542"/>
                    <a:pt x="12600" y="12142"/>
                  </a:cubicBezTo>
                  <a:cubicBezTo>
                    <a:pt x="16200" y="15742"/>
                    <a:pt x="18900" y="18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111735" y="2938322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156185" y="2944672"/>
              <a:ext cx="107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0"/>
                    <a:pt x="15671" y="0"/>
                    <a:pt x="12071" y="3600"/>
                  </a:cubicBezTo>
                  <a:cubicBezTo>
                    <a:pt x="8471" y="7200"/>
                    <a:pt x="4235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141757" y="3126705"/>
              <a:ext cx="135079" cy="345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74" fill="norm" stroke="1" extrusionOk="0">
                  <a:moveTo>
                    <a:pt x="19213" y="13876"/>
                  </a:moveTo>
                  <a:cubicBezTo>
                    <a:pt x="16887" y="12960"/>
                    <a:pt x="14561" y="12044"/>
                    <a:pt x="12567" y="11651"/>
                  </a:cubicBezTo>
                  <a:cubicBezTo>
                    <a:pt x="10573" y="11258"/>
                    <a:pt x="8912" y="11389"/>
                    <a:pt x="6752" y="12633"/>
                  </a:cubicBezTo>
                  <a:cubicBezTo>
                    <a:pt x="4592" y="13876"/>
                    <a:pt x="1933" y="16233"/>
                    <a:pt x="770" y="17738"/>
                  </a:cubicBezTo>
                  <a:cubicBezTo>
                    <a:pt x="-393" y="19244"/>
                    <a:pt x="-61" y="19898"/>
                    <a:pt x="604" y="20487"/>
                  </a:cubicBezTo>
                  <a:cubicBezTo>
                    <a:pt x="1269" y="21076"/>
                    <a:pt x="2265" y="21600"/>
                    <a:pt x="4425" y="21273"/>
                  </a:cubicBezTo>
                  <a:cubicBezTo>
                    <a:pt x="6585" y="20945"/>
                    <a:pt x="9909" y="19767"/>
                    <a:pt x="12733" y="17018"/>
                  </a:cubicBezTo>
                  <a:cubicBezTo>
                    <a:pt x="15558" y="14269"/>
                    <a:pt x="17884" y="9949"/>
                    <a:pt x="19047" y="7069"/>
                  </a:cubicBezTo>
                  <a:cubicBezTo>
                    <a:pt x="20210" y="4189"/>
                    <a:pt x="20210" y="2749"/>
                    <a:pt x="19545" y="1702"/>
                  </a:cubicBezTo>
                  <a:cubicBezTo>
                    <a:pt x="18881" y="655"/>
                    <a:pt x="17552" y="0"/>
                    <a:pt x="16555" y="0"/>
                  </a:cubicBezTo>
                  <a:cubicBezTo>
                    <a:pt x="15558" y="0"/>
                    <a:pt x="14893" y="655"/>
                    <a:pt x="14727" y="2945"/>
                  </a:cubicBezTo>
                  <a:cubicBezTo>
                    <a:pt x="14561" y="5236"/>
                    <a:pt x="14893" y="9164"/>
                    <a:pt x="15059" y="11455"/>
                  </a:cubicBezTo>
                  <a:cubicBezTo>
                    <a:pt x="15225" y="13745"/>
                    <a:pt x="15225" y="14400"/>
                    <a:pt x="15392" y="15055"/>
                  </a:cubicBezTo>
                  <a:cubicBezTo>
                    <a:pt x="15558" y="15709"/>
                    <a:pt x="15890" y="16364"/>
                    <a:pt x="16887" y="16691"/>
                  </a:cubicBezTo>
                  <a:cubicBezTo>
                    <a:pt x="17884" y="17018"/>
                    <a:pt x="19545" y="17018"/>
                    <a:pt x="21207" y="170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298064" y="3276609"/>
              <a:ext cx="77462" cy="14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343" fill="norm" stroke="1" extrusionOk="0">
                  <a:moveTo>
                    <a:pt x="4531" y="10073"/>
                  </a:moveTo>
                  <a:cubicBezTo>
                    <a:pt x="7373" y="10700"/>
                    <a:pt x="10215" y="11326"/>
                    <a:pt x="12773" y="11169"/>
                  </a:cubicBezTo>
                  <a:cubicBezTo>
                    <a:pt x="15331" y="11013"/>
                    <a:pt x="17604" y="10073"/>
                    <a:pt x="19026" y="8821"/>
                  </a:cubicBezTo>
                  <a:cubicBezTo>
                    <a:pt x="20447" y="7569"/>
                    <a:pt x="21015" y="6004"/>
                    <a:pt x="20731" y="4439"/>
                  </a:cubicBezTo>
                  <a:cubicBezTo>
                    <a:pt x="20447" y="2873"/>
                    <a:pt x="19310" y="1308"/>
                    <a:pt x="17320" y="526"/>
                  </a:cubicBezTo>
                  <a:cubicBezTo>
                    <a:pt x="15331" y="-257"/>
                    <a:pt x="12489" y="-257"/>
                    <a:pt x="9362" y="1152"/>
                  </a:cubicBezTo>
                  <a:cubicBezTo>
                    <a:pt x="6236" y="2560"/>
                    <a:pt x="2826" y="5378"/>
                    <a:pt x="1120" y="8352"/>
                  </a:cubicBezTo>
                  <a:cubicBezTo>
                    <a:pt x="-585" y="11326"/>
                    <a:pt x="-585" y="14456"/>
                    <a:pt x="2826" y="16647"/>
                  </a:cubicBezTo>
                  <a:cubicBezTo>
                    <a:pt x="6236" y="18839"/>
                    <a:pt x="13057" y="20091"/>
                    <a:pt x="19878" y="213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397485" y="3293922"/>
              <a:ext cx="113122" cy="35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85" fill="norm" stroke="1" extrusionOk="0">
                  <a:moveTo>
                    <a:pt x="16800" y="0"/>
                  </a:moveTo>
                  <a:cubicBezTo>
                    <a:pt x="12800" y="257"/>
                    <a:pt x="8800" y="514"/>
                    <a:pt x="6200" y="900"/>
                  </a:cubicBezTo>
                  <a:cubicBezTo>
                    <a:pt x="3600" y="1286"/>
                    <a:pt x="2400" y="1800"/>
                    <a:pt x="1800" y="2571"/>
                  </a:cubicBezTo>
                  <a:cubicBezTo>
                    <a:pt x="1200" y="3343"/>
                    <a:pt x="1200" y="4371"/>
                    <a:pt x="2200" y="4886"/>
                  </a:cubicBezTo>
                  <a:cubicBezTo>
                    <a:pt x="3200" y="5400"/>
                    <a:pt x="5200" y="5400"/>
                    <a:pt x="7000" y="5207"/>
                  </a:cubicBezTo>
                  <a:cubicBezTo>
                    <a:pt x="8800" y="5014"/>
                    <a:pt x="10400" y="4629"/>
                    <a:pt x="11800" y="3857"/>
                  </a:cubicBezTo>
                  <a:cubicBezTo>
                    <a:pt x="13200" y="3086"/>
                    <a:pt x="14400" y="1929"/>
                    <a:pt x="15000" y="1671"/>
                  </a:cubicBezTo>
                  <a:cubicBezTo>
                    <a:pt x="15600" y="1414"/>
                    <a:pt x="15600" y="2057"/>
                    <a:pt x="16600" y="4500"/>
                  </a:cubicBezTo>
                  <a:cubicBezTo>
                    <a:pt x="17600" y="6943"/>
                    <a:pt x="19600" y="11186"/>
                    <a:pt x="20600" y="13950"/>
                  </a:cubicBezTo>
                  <a:cubicBezTo>
                    <a:pt x="21600" y="16714"/>
                    <a:pt x="21600" y="18000"/>
                    <a:pt x="20800" y="19157"/>
                  </a:cubicBezTo>
                  <a:cubicBezTo>
                    <a:pt x="20000" y="20314"/>
                    <a:pt x="18400" y="21343"/>
                    <a:pt x="15200" y="21471"/>
                  </a:cubicBezTo>
                  <a:cubicBezTo>
                    <a:pt x="12000" y="21600"/>
                    <a:pt x="7200" y="20829"/>
                    <a:pt x="4400" y="19157"/>
                  </a:cubicBezTo>
                  <a:cubicBezTo>
                    <a:pt x="1600" y="17486"/>
                    <a:pt x="800" y="14914"/>
                    <a:pt x="0" y="123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505435" y="3268522"/>
              <a:ext cx="88901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03"/>
                  </a:moveTo>
                  <a:cubicBezTo>
                    <a:pt x="1543" y="2469"/>
                    <a:pt x="3086" y="1234"/>
                    <a:pt x="4886" y="1234"/>
                  </a:cubicBezTo>
                  <a:cubicBezTo>
                    <a:pt x="6686" y="1234"/>
                    <a:pt x="8743" y="2469"/>
                    <a:pt x="10800" y="5554"/>
                  </a:cubicBezTo>
                  <a:cubicBezTo>
                    <a:pt x="12857" y="8640"/>
                    <a:pt x="14914" y="13577"/>
                    <a:pt x="15686" y="16817"/>
                  </a:cubicBezTo>
                  <a:cubicBezTo>
                    <a:pt x="16457" y="20057"/>
                    <a:pt x="15943" y="21600"/>
                    <a:pt x="14914" y="21600"/>
                  </a:cubicBezTo>
                  <a:cubicBezTo>
                    <a:pt x="13886" y="21600"/>
                    <a:pt x="12343" y="20057"/>
                    <a:pt x="11314" y="17589"/>
                  </a:cubicBezTo>
                  <a:cubicBezTo>
                    <a:pt x="10286" y="15120"/>
                    <a:pt x="9771" y="11726"/>
                    <a:pt x="11571" y="8640"/>
                  </a:cubicBezTo>
                  <a:cubicBezTo>
                    <a:pt x="13371" y="5554"/>
                    <a:pt x="17486" y="27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631924" y="3258793"/>
              <a:ext cx="133862" cy="15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0883" fill="norm" stroke="1" extrusionOk="0">
                  <a:moveTo>
                    <a:pt x="2106" y="6257"/>
                  </a:moveTo>
                  <a:cubicBezTo>
                    <a:pt x="3794" y="5703"/>
                    <a:pt x="5482" y="5149"/>
                    <a:pt x="6325" y="3903"/>
                  </a:cubicBezTo>
                  <a:cubicBezTo>
                    <a:pt x="7169" y="2657"/>
                    <a:pt x="7169" y="719"/>
                    <a:pt x="6494" y="165"/>
                  </a:cubicBezTo>
                  <a:cubicBezTo>
                    <a:pt x="5819" y="-389"/>
                    <a:pt x="4469" y="442"/>
                    <a:pt x="3119" y="2796"/>
                  </a:cubicBezTo>
                  <a:cubicBezTo>
                    <a:pt x="1769" y="5149"/>
                    <a:pt x="419" y="9026"/>
                    <a:pt x="82" y="12349"/>
                  </a:cubicBezTo>
                  <a:cubicBezTo>
                    <a:pt x="-256" y="15673"/>
                    <a:pt x="419" y="18442"/>
                    <a:pt x="2782" y="19826"/>
                  </a:cubicBezTo>
                  <a:cubicBezTo>
                    <a:pt x="5144" y="21211"/>
                    <a:pt x="9194" y="21211"/>
                    <a:pt x="12569" y="19965"/>
                  </a:cubicBezTo>
                  <a:cubicBezTo>
                    <a:pt x="15944" y="18719"/>
                    <a:pt x="18644" y="16226"/>
                    <a:pt x="21344" y="137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753879" y="3244130"/>
              <a:ext cx="167252" cy="15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23" fill="norm" stroke="1" extrusionOk="0">
                  <a:moveTo>
                    <a:pt x="6300" y="6157"/>
                  </a:moveTo>
                  <a:cubicBezTo>
                    <a:pt x="4967" y="5557"/>
                    <a:pt x="3633" y="4957"/>
                    <a:pt x="2567" y="5407"/>
                  </a:cubicBezTo>
                  <a:cubicBezTo>
                    <a:pt x="1500" y="5857"/>
                    <a:pt x="700" y="7357"/>
                    <a:pt x="300" y="9757"/>
                  </a:cubicBezTo>
                  <a:cubicBezTo>
                    <a:pt x="-100" y="12157"/>
                    <a:pt x="-100" y="15457"/>
                    <a:pt x="300" y="17707"/>
                  </a:cubicBezTo>
                  <a:cubicBezTo>
                    <a:pt x="700" y="19957"/>
                    <a:pt x="1500" y="21157"/>
                    <a:pt x="3233" y="21307"/>
                  </a:cubicBezTo>
                  <a:cubicBezTo>
                    <a:pt x="4967" y="21457"/>
                    <a:pt x="7633" y="20557"/>
                    <a:pt x="10700" y="17557"/>
                  </a:cubicBezTo>
                  <a:cubicBezTo>
                    <a:pt x="13767" y="14557"/>
                    <a:pt x="17233" y="9457"/>
                    <a:pt x="18967" y="6157"/>
                  </a:cubicBezTo>
                  <a:cubicBezTo>
                    <a:pt x="20700" y="2857"/>
                    <a:pt x="20700" y="1357"/>
                    <a:pt x="20033" y="607"/>
                  </a:cubicBezTo>
                  <a:cubicBezTo>
                    <a:pt x="19367" y="-143"/>
                    <a:pt x="18033" y="-143"/>
                    <a:pt x="16833" y="307"/>
                  </a:cubicBezTo>
                  <a:cubicBezTo>
                    <a:pt x="15633" y="757"/>
                    <a:pt x="14567" y="1657"/>
                    <a:pt x="14033" y="3607"/>
                  </a:cubicBezTo>
                  <a:cubicBezTo>
                    <a:pt x="13500" y="5557"/>
                    <a:pt x="13500" y="8557"/>
                    <a:pt x="14567" y="10957"/>
                  </a:cubicBezTo>
                  <a:cubicBezTo>
                    <a:pt x="15633" y="13357"/>
                    <a:pt x="17767" y="15157"/>
                    <a:pt x="19233" y="16657"/>
                  </a:cubicBezTo>
                  <a:cubicBezTo>
                    <a:pt x="20700" y="18157"/>
                    <a:pt x="21500" y="19357"/>
                    <a:pt x="20833" y="20107"/>
                  </a:cubicBezTo>
                  <a:cubicBezTo>
                    <a:pt x="20167" y="20857"/>
                    <a:pt x="18033" y="21157"/>
                    <a:pt x="16300" y="21007"/>
                  </a:cubicBezTo>
                  <a:cubicBezTo>
                    <a:pt x="14567" y="20857"/>
                    <a:pt x="13233" y="20257"/>
                    <a:pt x="11900" y="196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734035" y="3312972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500"/>
                    <a:pt x="19200" y="9000"/>
                    <a:pt x="15600" y="12600"/>
                  </a:cubicBezTo>
                  <a:cubicBezTo>
                    <a:pt x="12000" y="16200"/>
                    <a:pt x="60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2305535" y="3018437"/>
              <a:ext cx="298451" cy="53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0111" y="9537"/>
                  </a:moveTo>
                  <a:cubicBezTo>
                    <a:pt x="8732" y="9112"/>
                    <a:pt x="7353" y="8687"/>
                    <a:pt x="5821" y="8687"/>
                  </a:cubicBezTo>
                  <a:cubicBezTo>
                    <a:pt x="4289" y="8687"/>
                    <a:pt x="2604" y="9112"/>
                    <a:pt x="1532" y="9750"/>
                  </a:cubicBezTo>
                  <a:cubicBezTo>
                    <a:pt x="460" y="10388"/>
                    <a:pt x="0" y="11238"/>
                    <a:pt x="0" y="11834"/>
                  </a:cubicBezTo>
                  <a:cubicBezTo>
                    <a:pt x="0" y="12429"/>
                    <a:pt x="460" y="12769"/>
                    <a:pt x="1609" y="12769"/>
                  </a:cubicBezTo>
                  <a:cubicBezTo>
                    <a:pt x="2757" y="12769"/>
                    <a:pt x="4596" y="12429"/>
                    <a:pt x="5745" y="11578"/>
                  </a:cubicBezTo>
                  <a:cubicBezTo>
                    <a:pt x="6894" y="10728"/>
                    <a:pt x="7353" y="9367"/>
                    <a:pt x="7889" y="8007"/>
                  </a:cubicBezTo>
                  <a:cubicBezTo>
                    <a:pt x="8426" y="6646"/>
                    <a:pt x="9038" y="5285"/>
                    <a:pt x="10187" y="4052"/>
                  </a:cubicBezTo>
                  <a:cubicBezTo>
                    <a:pt x="11336" y="2819"/>
                    <a:pt x="13021" y="1714"/>
                    <a:pt x="14170" y="991"/>
                  </a:cubicBezTo>
                  <a:cubicBezTo>
                    <a:pt x="15319" y="268"/>
                    <a:pt x="15932" y="-72"/>
                    <a:pt x="16162" y="13"/>
                  </a:cubicBezTo>
                  <a:cubicBezTo>
                    <a:pt x="16391" y="98"/>
                    <a:pt x="16238" y="608"/>
                    <a:pt x="15166" y="2267"/>
                  </a:cubicBezTo>
                  <a:cubicBezTo>
                    <a:pt x="14094" y="3925"/>
                    <a:pt x="12102" y="6731"/>
                    <a:pt x="10340" y="9495"/>
                  </a:cubicBezTo>
                  <a:cubicBezTo>
                    <a:pt x="8579" y="12259"/>
                    <a:pt x="7047" y="14980"/>
                    <a:pt x="6281" y="16766"/>
                  </a:cubicBezTo>
                  <a:cubicBezTo>
                    <a:pt x="5515" y="18552"/>
                    <a:pt x="5515" y="19402"/>
                    <a:pt x="5821" y="20040"/>
                  </a:cubicBezTo>
                  <a:cubicBezTo>
                    <a:pt x="6128" y="20678"/>
                    <a:pt x="6740" y="21103"/>
                    <a:pt x="7583" y="21315"/>
                  </a:cubicBezTo>
                  <a:cubicBezTo>
                    <a:pt x="8426" y="21528"/>
                    <a:pt x="9498" y="21528"/>
                    <a:pt x="10647" y="21103"/>
                  </a:cubicBezTo>
                  <a:cubicBezTo>
                    <a:pt x="11796" y="20678"/>
                    <a:pt x="13021" y="19827"/>
                    <a:pt x="13711" y="18849"/>
                  </a:cubicBezTo>
                  <a:cubicBezTo>
                    <a:pt x="14400" y="17871"/>
                    <a:pt x="14553" y="16766"/>
                    <a:pt x="14400" y="15830"/>
                  </a:cubicBezTo>
                  <a:cubicBezTo>
                    <a:pt x="14247" y="14895"/>
                    <a:pt x="13787" y="14130"/>
                    <a:pt x="14936" y="13364"/>
                  </a:cubicBezTo>
                  <a:cubicBezTo>
                    <a:pt x="16085" y="12599"/>
                    <a:pt x="18843" y="11834"/>
                    <a:pt x="21600" y="110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3160669" y="2953795"/>
              <a:ext cx="108366" cy="42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59" fill="norm" stroke="1" extrusionOk="0">
                  <a:moveTo>
                    <a:pt x="19108" y="4695"/>
                  </a:moveTo>
                  <a:cubicBezTo>
                    <a:pt x="20354" y="4265"/>
                    <a:pt x="21600" y="3835"/>
                    <a:pt x="21185" y="3029"/>
                  </a:cubicBezTo>
                  <a:cubicBezTo>
                    <a:pt x="20769" y="2223"/>
                    <a:pt x="18692" y="1041"/>
                    <a:pt x="16408" y="450"/>
                  </a:cubicBezTo>
                  <a:cubicBezTo>
                    <a:pt x="14123" y="-141"/>
                    <a:pt x="11631" y="-141"/>
                    <a:pt x="9138" y="396"/>
                  </a:cubicBezTo>
                  <a:cubicBezTo>
                    <a:pt x="6646" y="934"/>
                    <a:pt x="4154" y="2008"/>
                    <a:pt x="2492" y="4265"/>
                  </a:cubicBezTo>
                  <a:cubicBezTo>
                    <a:pt x="831" y="6522"/>
                    <a:pt x="0" y="9960"/>
                    <a:pt x="0" y="13023"/>
                  </a:cubicBezTo>
                  <a:cubicBezTo>
                    <a:pt x="0" y="16086"/>
                    <a:pt x="831" y="18772"/>
                    <a:pt x="1662" y="214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3086585" y="3198672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1418" y="12109"/>
                  </a:cubicBezTo>
                  <a:cubicBezTo>
                    <a:pt x="2836" y="9164"/>
                    <a:pt x="5673" y="6545"/>
                    <a:pt x="9273" y="4582"/>
                  </a:cubicBezTo>
                  <a:cubicBezTo>
                    <a:pt x="12873" y="2618"/>
                    <a:pt x="17236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3283435" y="3179622"/>
              <a:ext cx="139701" cy="14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982" y="5476"/>
                  </a:moveTo>
                  <a:cubicBezTo>
                    <a:pt x="2618" y="8823"/>
                    <a:pt x="4255" y="12169"/>
                    <a:pt x="5236" y="14755"/>
                  </a:cubicBezTo>
                  <a:cubicBezTo>
                    <a:pt x="6218" y="17341"/>
                    <a:pt x="6545" y="19166"/>
                    <a:pt x="5891" y="20231"/>
                  </a:cubicBezTo>
                  <a:cubicBezTo>
                    <a:pt x="5236" y="21296"/>
                    <a:pt x="3600" y="21600"/>
                    <a:pt x="2291" y="20839"/>
                  </a:cubicBezTo>
                  <a:cubicBezTo>
                    <a:pt x="982" y="20079"/>
                    <a:pt x="0" y="18254"/>
                    <a:pt x="0" y="15363"/>
                  </a:cubicBezTo>
                  <a:cubicBezTo>
                    <a:pt x="0" y="12473"/>
                    <a:pt x="982" y="8518"/>
                    <a:pt x="4745" y="5780"/>
                  </a:cubicBezTo>
                  <a:cubicBezTo>
                    <a:pt x="8509" y="3042"/>
                    <a:pt x="15055" y="15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3393477" y="3175160"/>
              <a:ext cx="232859" cy="15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879" fill="norm" stroke="1" extrusionOk="0">
                  <a:moveTo>
                    <a:pt x="2727" y="8383"/>
                  </a:moveTo>
                  <a:cubicBezTo>
                    <a:pt x="3116" y="6943"/>
                    <a:pt x="3505" y="5503"/>
                    <a:pt x="4186" y="4063"/>
                  </a:cubicBezTo>
                  <a:cubicBezTo>
                    <a:pt x="4867" y="2623"/>
                    <a:pt x="5840" y="1183"/>
                    <a:pt x="5840" y="463"/>
                  </a:cubicBezTo>
                  <a:cubicBezTo>
                    <a:pt x="5840" y="-257"/>
                    <a:pt x="4867" y="-257"/>
                    <a:pt x="3700" y="1327"/>
                  </a:cubicBezTo>
                  <a:cubicBezTo>
                    <a:pt x="2532" y="2911"/>
                    <a:pt x="1170" y="6079"/>
                    <a:pt x="489" y="9103"/>
                  </a:cubicBezTo>
                  <a:cubicBezTo>
                    <a:pt x="-192" y="12127"/>
                    <a:pt x="-192" y="15007"/>
                    <a:pt x="684" y="17311"/>
                  </a:cubicBezTo>
                  <a:cubicBezTo>
                    <a:pt x="1559" y="19615"/>
                    <a:pt x="3311" y="21343"/>
                    <a:pt x="5549" y="20767"/>
                  </a:cubicBezTo>
                  <a:cubicBezTo>
                    <a:pt x="7786" y="20191"/>
                    <a:pt x="10511" y="17311"/>
                    <a:pt x="12457" y="13999"/>
                  </a:cubicBezTo>
                  <a:cubicBezTo>
                    <a:pt x="14403" y="10687"/>
                    <a:pt x="15570" y="6943"/>
                    <a:pt x="15862" y="4495"/>
                  </a:cubicBezTo>
                  <a:cubicBezTo>
                    <a:pt x="16154" y="2047"/>
                    <a:pt x="15570" y="895"/>
                    <a:pt x="14889" y="751"/>
                  </a:cubicBezTo>
                  <a:cubicBezTo>
                    <a:pt x="14208" y="607"/>
                    <a:pt x="13430" y="1471"/>
                    <a:pt x="12651" y="3487"/>
                  </a:cubicBezTo>
                  <a:cubicBezTo>
                    <a:pt x="11873" y="5503"/>
                    <a:pt x="11094" y="8671"/>
                    <a:pt x="10803" y="10975"/>
                  </a:cubicBezTo>
                  <a:cubicBezTo>
                    <a:pt x="10511" y="13279"/>
                    <a:pt x="10705" y="14719"/>
                    <a:pt x="11970" y="15727"/>
                  </a:cubicBezTo>
                  <a:cubicBezTo>
                    <a:pt x="13235" y="16735"/>
                    <a:pt x="15570" y="17311"/>
                    <a:pt x="17322" y="17311"/>
                  </a:cubicBezTo>
                  <a:cubicBezTo>
                    <a:pt x="19073" y="17311"/>
                    <a:pt x="20240" y="16735"/>
                    <a:pt x="21408" y="161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3633536" y="2980285"/>
              <a:ext cx="164250" cy="34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33" fill="norm" stroke="1" extrusionOk="0">
                  <a:moveTo>
                    <a:pt x="15674" y="14987"/>
                  </a:moveTo>
                  <a:cubicBezTo>
                    <a:pt x="12074" y="14727"/>
                    <a:pt x="8474" y="14466"/>
                    <a:pt x="5843" y="14922"/>
                  </a:cubicBezTo>
                  <a:cubicBezTo>
                    <a:pt x="3212" y="15377"/>
                    <a:pt x="1551" y="16548"/>
                    <a:pt x="720" y="17524"/>
                  </a:cubicBezTo>
                  <a:cubicBezTo>
                    <a:pt x="-111" y="18500"/>
                    <a:pt x="-111" y="19281"/>
                    <a:pt x="166" y="19997"/>
                  </a:cubicBezTo>
                  <a:cubicBezTo>
                    <a:pt x="443" y="20712"/>
                    <a:pt x="997" y="21363"/>
                    <a:pt x="2658" y="21428"/>
                  </a:cubicBezTo>
                  <a:cubicBezTo>
                    <a:pt x="4320" y="21493"/>
                    <a:pt x="7089" y="20973"/>
                    <a:pt x="9581" y="19216"/>
                  </a:cubicBezTo>
                  <a:cubicBezTo>
                    <a:pt x="12074" y="17459"/>
                    <a:pt x="14289" y="14466"/>
                    <a:pt x="15535" y="11474"/>
                  </a:cubicBezTo>
                  <a:cubicBezTo>
                    <a:pt x="16781" y="8481"/>
                    <a:pt x="17058" y="5488"/>
                    <a:pt x="17335" y="3601"/>
                  </a:cubicBezTo>
                  <a:cubicBezTo>
                    <a:pt x="17612" y="1715"/>
                    <a:pt x="17889" y="934"/>
                    <a:pt x="17335" y="479"/>
                  </a:cubicBezTo>
                  <a:cubicBezTo>
                    <a:pt x="16781" y="23"/>
                    <a:pt x="15397" y="-107"/>
                    <a:pt x="14289" y="88"/>
                  </a:cubicBezTo>
                  <a:cubicBezTo>
                    <a:pt x="13181" y="283"/>
                    <a:pt x="12351" y="804"/>
                    <a:pt x="11243" y="3211"/>
                  </a:cubicBezTo>
                  <a:cubicBezTo>
                    <a:pt x="10135" y="5618"/>
                    <a:pt x="8751" y="9912"/>
                    <a:pt x="8335" y="12710"/>
                  </a:cubicBezTo>
                  <a:cubicBezTo>
                    <a:pt x="7920" y="15507"/>
                    <a:pt x="8474" y="16809"/>
                    <a:pt x="10274" y="17720"/>
                  </a:cubicBezTo>
                  <a:cubicBezTo>
                    <a:pt x="12074" y="18630"/>
                    <a:pt x="15120" y="19151"/>
                    <a:pt x="17197" y="19151"/>
                  </a:cubicBezTo>
                  <a:cubicBezTo>
                    <a:pt x="19274" y="19151"/>
                    <a:pt x="20381" y="18630"/>
                    <a:pt x="21489" y="18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3798363" y="3187496"/>
              <a:ext cx="83914" cy="10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0508" fill="norm" stroke="1" extrusionOk="0">
                  <a:moveTo>
                    <a:pt x="9339" y="3375"/>
                  </a:moveTo>
                  <a:cubicBezTo>
                    <a:pt x="6705" y="4190"/>
                    <a:pt x="4071" y="5005"/>
                    <a:pt x="2490" y="6432"/>
                  </a:cubicBezTo>
                  <a:cubicBezTo>
                    <a:pt x="910" y="7858"/>
                    <a:pt x="383" y="9896"/>
                    <a:pt x="119" y="11933"/>
                  </a:cubicBezTo>
                  <a:cubicBezTo>
                    <a:pt x="-144" y="13971"/>
                    <a:pt x="-144" y="16009"/>
                    <a:pt x="1963" y="17843"/>
                  </a:cubicBezTo>
                  <a:cubicBezTo>
                    <a:pt x="4071" y="19677"/>
                    <a:pt x="8285" y="21307"/>
                    <a:pt x="11973" y="20084"/>
                  </a:cubicBezTo>
                  <a:cubicBezTo>
                    <a:pt x="15661" y="18862"/>
                    <a:pt x="18822" y="14786"/>
                    <a:pt x="20139" y="10915"/>
                  </a:cubicBezTo>
                  <a:cubicBezTo>
                    <a:pt x="21456" y="7043"/>
                    <a:pt x="20929" y="3375"/>
                    <a:pt x="19349" y="1541"/>
                  </a:cubicBezTo>
                  <a:cubicBezTo>
                    <a:pt x="17768" y="-293"/>
                    <a:pt x="15134" y="-293"/>
                    <a:pt x="13027" y="522"/>
                  </a:cubicBezTo>
                  <a:cubicBezTo>
                    <a:pt x="10919" y="1337"/>
                    <a:pt x="9339" y="2967"/>
                    <a:pt x="7758" y="45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3899385" y="3142701"/>
              <a:ext cx="270146" cy="14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20" fill="norm" stroke="1" extrusionOk="0">
                  <a:moveTo>
                    <a:pt x="0" y="10459"/>
                  </a:moveTo>
                  <a:cubicBezTo>
                    <a:pt x="844" y="11104"/>
                    <a:pt x="1687" y="11748"/>
                    <a:pt x="2109" y="13038"/>
                  </a:cubicBezTo>
                  <a:cubicBezTo>
                    <a:pt x="2531" y="14327"/>
                    <a:pt x="2531" y="16262"/>
                    <a:pt x="2531" y="18035"/>
                  </a:cubicBezTo>
                  <a:cubicBezTo>
                    <a:pt x="2531" y="19808"/>
                    <a:pt x="2531" y="21420"/>
                    <a:pt x="2531" y="21420"/>
                  </a:cubicBezTo>
                  <a:cubicBezTo>
                    <a:pt x="2531" y="21420"/>
                    <a:pt x="2531" y="19808"/>
                    <a:pt x="2784" y="17229"/>
                  </a:cubicBezTo>
                  <a:cubicBezTo>
                    <a:pt x="3037" y="14650"/>
                    <a:pt x="3544" y="11104"/>
                    <a:pt x="4050" y="8524"/>
                  </a:cubicBezTo>
                  <a:cubicBezTo>
                    <a:pt x="4556" y="5945"/>
                    <a:pt x="5062" y="4333"/>
                    <a:pt x="5653" y="4333"/>
                  </a:cubicBezTo>
                  <a:cubicBezTo>
                    <a:pt x="6244" y="4333"/>
                    <a:pt x="6919" y="5945"/>
                    <a:pt x="7341" y="7557"/>
                  </a:cubicBezTo>
                  <a:cubicBezTo>
                    <a:pt x="7762" y="9169"/>
                    <a:pt x="7931" y="10781"/>
                    <a:pt x="8016" y="12554"/>
                  </a:cubicBezTo>
                  <a:cubicBezTo>
                    <a:pt x="8100" y="14327"/>
                    <a:pt x="8100" y="16262"/>
                    <a:pt x="8353" y="16584"/>
                  </a:cubicBezTo>
                  <a:cubicBezTo>
                    <a:pt x="8606" y="16907"/>
                    <a:pt x="9112" y="15617"/>
                    <a:pt x="9872" y="13199"/>
                  </a:cubicBezTo>
                  <a:cubicBezTo>
                    <a:pt x="10631" y="10781"/>
                    <a:pt x="11644" y="7235"/>
                    <a:pt x="12994" y="4817"/>
                  </a:cubicBezTo>
                  <a:cubicBezTo>
                    <a:pt x="14344" y="2399"/>
                    <a:pt x="16031" y="1110"/>
                    <a:pt x="17381" y="465"/>
                  </a:cubicBezTo>
                  <a:cubicBezTo>
                    <a:pt x="18731" y="-180"/>
                    <a:pt x="19744" y="-180"/>
                    <a:pt x="20419" y="626"/>
                  </a:cubicBezTo>
                  <a:cubicBezTo>
                    <a:pt x="21094" y="1432"/>
                    <a:pt x="21431" y="3044"/>
                    <a:pt x="21516" y="5623"/>
                  </a:cubicBezTo>
                  <a:cubicBezTo>
                    <a:pt x="21600" y="8202"/>
                    <a:pt x="21431" y="11748"/>
                    <a:pt x="21094" y="14489"/>
                  </a:cubicBezTo>
                  <a:cubicBezTo>
                    <a:pt x="20756" y="17229"/>
                    <a:pt x="20250" y="19163"/>
                    <a:pt x="19744" y="210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4427449" y="2976422"/>
              <a:ext cx="12598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21076" y="0"/>
                  </a:moveTo>
                  <a:cubicBezTo>
                    <a:pt x="18597" y="0"/>
                    <a:pt x="16119" y="0"/>
                    <a:pt x="13640" y="900"/>
                  </a:cubicBezTo>
                  <a:cubicBezTo>
                    <a:pt x="11161" y="1800"/>
                    <a:pt x="8683" y="3600"/>
                    <a:pt x="6204" y="6023"/>
                  </a:cubicBezTo>
                  <a:cubicBezTo>
                    <a:pt x="3725" y="8446"/>
                    <a:pt x="1246" y="11492"/>
                    <a:pt x="361" y="13915"/>
                  </a:cubicBezTo>
                  <a:cubicBezTo>
                    <a:pt x="-524" y="16338"/>
                    <a:pt x="184" y="18138"/>
                    <a:pt x="2840" y="19315"/>
                  </a:cubicBezTo>
                  <a:cubicBezTo>
                    <a:pt x="5496" y="20492"/>
                    <a:pt x="10099" y="21046"/>
                    <a:pt x="1470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4567783" y="3003611"/>
              <a:ext cx="152276" cy="28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035" fill="norm" stroke="1" extrusionOk="0">
                  <a:moveTo>
                    <a:pt x="13784" y="15253"/>
                  </a:moveTo>
                  <a:cubicBezTo>
                    <a:pt x="13492" y="14476"/>
                    <a:pt x="13200" y="13699"/>
                    <a:pt x="12470" y="13077"/>
                  </a:cubicBezTo>
                  <a:cubicBezTo>
                    <a:pt x="11741" y="12455"/>
                    <a:pt x="10573" y="11989"/>
                    <a:pt x="8384" y="12766"/>
                  </a:cubicBezTo>
                  <a:cubicBezTo>
                    <a:pt x="6195" y="13543"/>
                    <a:pt x="2984" y="15563"/>
                    <a:pt x="1378" y="17040"/>
                  </a:cubicBezTo>
                  <a:cubicBezTo>
                    <a:pt x="-227" y="18516"/>
                    <a:pt x="-227" y="19448"/>
                    <a:pt x="357" y="20148"/>
                  </a:cubicBezTo>
                  <a:cubicBezTo>
                    <a:pt x="941" y="20847"/>
                    <a:pt x="2108" y="21313"/>
                    <a:pt x="4589" y="20847"/>
                  </a:cubicBezTo>
                  <a:cubicBezTo>
                    <a:pt x="7070" y="20381"/>
                    <a:pt x="10865" y="18982"/>
                    <a:pt x="13930" y="15952"/>
                  </a:cubicBezTo>
                  <a:cubicBezTo>
                    <a:pt x="16995" y="12922"/>
                    <a:pt x="19330" y="8260"/>
                    <a:pt x="20351" y="5230"/>
                  </a:cubicBezTo>
                  <a:cubicBezTo>
                    <a:pt x="21373" y="2199"/>
                    <a:pt x="21081" y="801"/>
                    <a:pt x="20205" y="257"/>
                  </a:cubicBezTo>
                  <a:cubicBezTo>
                    <a:pt x="19330" y="-287"/>
                    <a:pt x="17870" y="24"/>
                    <a:pt x="16849" y="1267"/>
                  </a:cubicBezTo>
                  <a:cubicBezTo>
                    <a:pt x="15827" y="2510"/>
                    <a:pt x="15243" y="4686"/>
                    <a:pt x="14951" y="7017"/>
                  </a:cubicBezTo>
                  <a:cubicBezTo>
                    <a:pt x="14659" y="9348"/>
                    <a:pt x="14659" y="11834"/>
                    <a:pt x="15389" y="13776"/>
                  </a:cubicBezTo>
                  <a:cubicBezTo>
                    <a:pt x="16119" y="15719"/>
                    <a:pt x="17578" y="17117"/>
                    <a:pt x="19038" y="18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4783748" y="2997545"/>
              <a:ext cx="74488" cy="309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56" fill="norm" stroke="1" extrusionOk="0">
                  <a:moveTo>
                    <a:pt x="21115" y="4264"/>
                  </a:moveTo>
                  <a:cubicBezTo>
                    <a:pt x="21115" y="3529"/>
                    <a:pt x="21115" y="2795"/>
                    <a:pt x="21115" y="2060"/>
                  </a:cubicBezTo>
                  <a:cubicBezTo>
                    <a:pt x="21115" y="1325"/>
                    <a:pt x="21115" y="591"/>
                    <a:pt x="19615" y="223"/>
                  </a:cubicBezTo>
                  <a:cubicBezTo>
                    <a:pt x="18115" y="-144"/>
                    <a:pt x="15115" y="-144"/>
                    <a:pt x="11515" y="885"/>
                  </a:cubicBezTo>
                  <a:cubicBezTo>
                    <a:pt x="7915" y="1913"/>
                    <a:pt x="3715" y="3970"/>
                    <a:pt x="1615" y="6395"/>
                  </a:cubicBezTo>
                  <a:cubicBezTo>
                    <a:pt x="-485" y="8819"/>
                    <a:pt x="-485" y="11611"/>
                    <a:pt x="1315" y="14183"/>
                  </a:cubicBezTo>
                  <a:cubicBezTo>
                    <a:pt x="3115" y="16754"/>
                    <a:pt x="6715" y="19105"/>
                    <a:pt x="10315" y="21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4762985" y="3154222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8400"/>
                    <a:pt x="1728" y="15200"/>
                    <a:pt x="5328" y="11600"/>
                  </a:cubicBezTo>
                  <a:cubicBezTo>
                    <a:pt x="8928" y="8000"/>
                    <a:pt x="15264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4940785" y="2995472"/>
              <a:ext cx="9056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1600" fill="norm" stroke="1" extrusionOk="0">
                  <a:moveTo>
                    <a:pt x="1440" y="0"/>
                  </a:moveTo>
                  <a:cubicBezTo>
                    <a:pt x="6240" y="1029"/>
                    <a:pt x="11040" y="2057"/>
                    <a:pt x="14880" y="4188"/>
                  </a:cubicBezTo>
                  <a:cubicBezTo>
                    <a:pt x="18720" y="6318"/>
                    <a:pt x="21600" y="9551"/>
                    <a:pt x="20160" y="12563"/>
                  </a:cubicBezTo>
                  <a:cubicBezTo>
                    <a:pt x="18720" y="15576"/>
                    <a:pt x="12960" y="18367"/>
                    <a:pt x="8880" y="19837"/>
                  </a:cubicBezTo>
                  <a:cubicBezTo>
                    <a:pt x="4800" y="21306"/>
                    <a:pt x="2400" y="21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766004" y="4694456"/>
              <a:ext cx="362452" cy="334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18" fill="norm" stroke="1" extrusionOk="0">
                  <a:moveTo>
                    <a:pt x="916" y="8228"/>
                  </a:moveTo>
                  <a:cubicBezTo>
                    <a:pt x="541" y="7692"/>
                    <a:pt x="167" y="7155"/>
                    <a:pt x="42" y="6216"/>
                  </a:cubicBezTo>
                  <a:cubicBezTo>
                    <a:pt x="-83" y="5277"/>
                    <a:pt x="42" y="3935"/>
                    <a:pt x="791" y="2728"/>
                  </a:cubicBezTo>
                  <a:cubicBezTo>
                    <a:pt x="1540" y="1520"/>
                    <a:pt x="2914" y="447"/>
                    <a:pt x="3850" y="111"/>
                  </a:cubicBezTo>
                  <a:cubicBezTo>
                    <a:pt x="4786" y="-224"/>
                    <a:pt x="5286" y="178"/>
                    <a:pt x="6534" y="1587"/>
                  </a:cubicBezTo>
                  <a:cubicBezTo>
                    <a:pt x="7783" y="2996"/>
                    <a:pt x="9781" y="5411"/>
                    <a:pt x="11653" y="7960"/>
                  </a:cubicBezTo>
                  <a:cubicBezTo>
                    <a:pt x="13526" y="10509"/>
                    <a:pt x="15274" y="13192"/>
                    <a:pt x="16585" y="15070"/>
                  </a:cubicBezTo>
                  <a:cubicBezTo>
                    <a:pt x="17896" y="16949"/>
                    <a:pt x="18770" y="18022"/>
                    <a:pt x="19582" y="19028"/>
                  </a:cubicBezTo>
                  <a:cubicBezTo>
                    <a:pt x="20393" y="20034"/>
                    <a:pt x="21142" y="20974"/>
                    <a:pt x="21330" y="21175"/>
                  </a:cubicBezTo>
                  <a:cubicBezTo>
                    <a:pt x="21517" y="21376"/>
                    <a:pt x="21142" y="20839"/>
                    <a:pt x="20768" y="20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919033" y="4652822"/>
              <a:ext cx="192703" cy="41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01" fill="norm" stroke="1" extrusionOk="0">
                  <a:moveTo>
                    <a:pt x="21375" y="0"/>
                  </a:moveTo>
                  <a:cubicBezTo>
                    <a:pt x="18323" y="2215"/>
                    <a:pt x="15271" y="4431"/>
                    <a:pt x="12336" y="7089"/>
                  </a:cubicBezTo>
                  <a:cubicBezTo>
                    <a:pt x="9401" y="9748"/>
                    <a:pt x="6584" y="12849"/>
                    <a:pt x="4588" y="15120"/>
                  </a:cubicBezTo>
                  <a:cubicBezTo>
                    <a:pt x="2592" y="17391"/>
                    <a:pt x="1418" y="18831"/>
                    <a:pt x="714" y="19883"/>
                  </a:cubicBezTo>
                  <a:cubicBezTo>
                    <a:pt x="10" y="20935"/>
                    <a:pt x="-225" y="21600"/>
                    <a:pt x="245" y="21489"/>
                  </a:cubicBezTo>
                  <a:cubicBezTo>
                    <a:pt x="714" y="21378"/>
                    <a:pt x="1888" y="20492"/>
                    <a:pt x="3062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073635" y="4472505"/>
              <a:ext cx="146051" cy="13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5380"/>
                  </a:moveTo>
                  <a:cubicBezTo>
                    <a:pt x="313" y="3719"/>
                    <a:pt x="626" y="2057"/>
                    <a:pt x="1565" y="1060"/>
                  </a:cubicBezTo>
                  <a:cubicBezTo>
                    <a:pt x="2504" y="63"/>
                    <a:pt x="4070" y="-269"/>
                    <a:pt x="5478" y="229"/>
                  </a:cubicBezTo>
                  <a:cubicBezTo>
                    <a:pt x="6887" y="728"/>
                    <a:pt x="8139" y="2057"/>
                    <a:pt x="8609" y="4549"/>
                  </a:cubicBezTo>
                  <a:cubicBezTo>
                    <a:pt x="9078" y="7042"/>
                    <a:pt x="8765" y="10697"/>
                    <a:pt x="8139" y="13189"/>
                  </a:cubicBezTo>
                  <a:cubicBezTo>
                    <a:pt x="7513" y="15682"/>
                    <a:pt x="6574" y="17011"/>
                    <a:pt x="6887" y="17343"/>
                  </a:cubicBezTo>
                  <a:cubicBezTo>
                    <a:pt x="7200" y="17676"/>
                    <a:pt x="8765" y="17011"/>
                    <a:pt x="10800" y="16679"/>
                  </a:cubicBezTo>
                  <a:cubicBezTo>
                    <a:pt x="12835" y="16346"/>
                    <a:pt x="15339" y="16346"/>
                    <a:pt x="17217" y="17177"/>
                  </a:cubicBezTo>
                  <a:cubicBezTo>
                    <a:pt x="19096" y="18008"/>
                    <a:pt x="20348" y="19669"/>
                    <a:pt x="2160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194285" y="4881422"/>
              <a:ext cx="57151" cy="18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0"/>
                  </a:moveTo>
                  <a:cubicBezTo>
                    <a:pt x="5600" y="3927"/>
                    <a:pt x="11200" y="7855"/>
                    <a:pt x="14000" y="11045"/>
                  </a:cubicBezTo>
                  <a:cubicBezTo>
                    <a:pt x="16800" y="14236"/>
                    <a:pt x="16800" y="16691"/>
                    <a:pt x="16800" y="18532"/>
                  </a:cubicBezTo>
                  <a:cubicBezTo>
                    <a:pt x="16800" y="20373"/>
                    <a:pt x="16800" y="21600"/>
                    <a:pt x="17600" y="21232"/>
                  </a:cubicBezTo>
                  <a:cubicBezTo>
                    <a:pt x="18400" y="20864"/>
                    <a:pt x="20000" y="18900"/>
                    <a:pt x="21600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233180" y="4906822"/>
              <a:ext cx="88106" cy="12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62" fill="norm" stroke="1" extrusionOk="0">
                  <a:moveTo>
                    <a:pt x="10607" y="0"/>
                  </a:moveTo>
                  <a:cubicBezTo>
                    <a:pt x="8036" y="3295"/>
                    <a:pt x="5464" y="6590"/>
                    <a:pt x="3664" y="9153"/>
                  </a:cubicBezTo>
                  <a:cubicBezTo>
                    <a:pt x="1864" y="11715"/>
                    <a:pt x="836" y="13546"/>
                    <a:pt x="321" y="15376"/>
                  </a:cubicBezTo>
                  <a:cubicBezTo>
                    <a:pt x="-193" y="17207"/>
                    <a:pt x="-193" y="19037"/>
                    <a:pt x="1093" y="20136"/>
                  </a:cubicBezTo>
                  <a:cubicBezTo>
                    <a:pt x="2378" y="21234"/>
                    <a:pt x="4950" y="21600"/>
                    <a:pt x="8550" y="21417"/>
                  </a:cubicBezTo>
                  <a:cubicBezTo>
                    <a:pt x="12150" y="21234"/>
                    <a:pt x="16778" y="20502"/>
                    <a:pt x="21407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505435" y="4811572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486385" y="4906822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2108685" y="4648059"/>
              <a:ext cx="238902" cy="26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76" fill="norm" stroke="1" extrusionOk="0">
                  <a:moveTo>
                    <a:pt x="0" y="2957"/>
                  </a:moveTo>
                  <a:cubicBezTo>
                    <a:pt x="6253" y="1928"/>
                    <a:pt x="12505" y="900"/>
                    <a:pt x="16200" y="385"/>
                  </a:cubicBezTo>
                  <a:cubicBezTo>
                    <a:pt x="19895" y="-129"/>
                    <a:pt x="21032" y="-129"/>
                    <a:pt x="21316" y="385"/>
                  </a:cubicBezTo>
                  <a:cubicBezTo>
                    <a:pt x="21600" y="900"/>
                    <a:pt x="21032" y="1928"/>
                    <a:pt x="19232" y="3814"/>
                  </a:cubicBezTo>
                  <a:cubicBezTo>
                    <a:pt x="17432" y="5700"/>
                    <a:pt x="14400" y="8442"/>
                    <a:pt x="11463" y="11100"/>
                  </a:cubicBezTo>
                  <a:cubicBezTo>
                    <a:pt x="8526" y="13757"/>
                    <a:pt x="5684" y="16328"/>
                    <a:pt x="3884" y="18042"/>
                  </a:cubicBezTo>
                  <a:cubicBezTo>
                    <a:pt x="2084" y="19757"/>
                    <a:pt x="1326" y="20614"/>
                    <a:pt x="1611" y="21042"/>
                  </a:cubicBezTo>
                  <a:cubicBezTo>
                    <a:pt x="1895" y="21471"/>
                    <a:pt x="3221" y="21471"/>
                    <a:pt x="5874" y="21128"/>
                  </a:cubicBezTo>
                  <a:cubicBezTo>
                    <a:pt x="8526" y="20785"/>
                    <a:pt x="12505" y="20100"/>
                    <a:pt x="15253" y="19671"/>
                  </a:cubicBezTo>
                  <a:cubicBezTo>
                    <a:pt x="18000" y="19242"/>
                    <a:pt x="19516" y="19071"/>
                    <a:pt x="21032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2407135" y="4868722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2413485" y="4491955"/>
              <a:ext cx="146051" cy="12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1490"/>
                  </a:moveTo>
                  <a:cubicBezTo>
                    <a:pt x="1565" y="745"/>
                    <a:pt x="3130" y="0"/>
                    <a:pt x="4696" y="0"/>
                  </a:cubicBezTo>
                  <a:cubicBezTo>
                    <a:pt x="6261" y="0"/>
                    <a:pt x="7826" y="745"/>
                    <a:pt x="8139" y="3166"/>
                  </a:cubicBezTo>
                  <a:cubicBezTo>
                    <a:pt x="8452" y="5586"/>
                    <a:pt x="7513" y="9683"/>
                    <a:pt x="6104" y="13034"/>
                  </a:cubicBezTo>
                  <a:cubicBezTo>
                    <a:pt x="4696" y="16386"/>
                    <a:pt x="2817" y="18993"/>
                    <a:pt x="2661" y="20297"/>
                  </a:cubicBezTo>
                  <a:cubicBezTo>
                    <a:pt x="2504" y="21600"/>
                    <a:pt x="4070" y="21600"/>
                    <a:pt x="7513" y="20669"/>
                  </a:cubicBezTo>
                  <a:cubicBezTo>
                    <a:pt x="10957" y="19738"/>
                    <a:pt x="16278" y="17876"/>
                    <a:pt x="21600" y="16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2680185" y="4805222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6200"/>
                    <a:pt x="9257" y="10800"/>
                    <a:pt x="12857" y="7200"/>
                  </a:cubicBezTo>
                  <a:cubicBezTo>
                    <a:pt x="16457" y="3600"/>
                    <a:pt x="190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2788135" y="4729022"/>
              <a:ext cx="31751" cy="18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0"/>
                  </a:moveTo>
                  <a:cubicBezTo>
                    <a:pt x="0" y="4854"/>
                    <a:pt x="0" y="9708"/>
                    <a:pt x="0" y="12742"/>
                  </a:cubicBezTo>
                  <a:cubicBezTo>
                    <a:pt x="0" y="15775"/>
                    <a:pt x="0" y="16989"/>
                    <a:pt x="1440" y="18202"/>
                  </a:cubicBezTo>
                  <a:cubicBezTo>
                    <a:pt x="2880" y="19416"/>
                    <a:pt x="5760" y="20629"/>
                    <a:pt x="9360" y="21115"/>
                  </a:cubicBezTo>
                  <a:cubicBezTo>
                    <a:pt x="12960" y="21600"/>
                    <a:pt x="17280" y="21357"/>
                    <a:pt x="21600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3021955" y="4608877"/>
              <a:ext cx="258394" cy="33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06" fill="norm" stroke="1" extrusionOk="0">
                  <a:moveTo>
                    <a:pt x="2201" y="2838"/>
                  </a:moveTo>
                  <a:cubicBezTo>
                    <a:pt x="5186" y="2018"/>
                    <a:pt x="8172" y="1197"/>
                    <a:pt x="11069" y="719"/>
                  </a:cubicBezTo>
                  <a:cubicBezTo>
                    <a:pt x="13967" y="240"/>
                    <a:pt x="16777" y="104"/>
                    <a:pt x="18620" y="35"/>
                  </a:cubicBezTo>
                  <a:cubicBezTo>
                    <a:pt x="20464" y="-33"/>
                    <a:pt x="21342" y="-33"/>
                    <a:pt x="21430" y="309"/>
                  </a:cubicBezTo>
                  <a:cubicBezTo>
                    <a:pt x="21518" y="651"/>
                    <a:pt x="20816" y="1334"/>
                    <a:pt x="18884" y="3248"/>
                  </a:cubicBezTo>
                  <a:cubicBezTo>
                    <a:pt x="16952" y="5162"/>
                    <a:pt x="13791" y="8306"/>
                    <a:pt x="10718" y="11177"/>
                  </a:cubicBezTo>
                  <a:cubicBezTo>
                    <a:pt x="7645" y="14048"/>
                    <a:pt x="4659" y="16645"/>
                    <a:pt x="2728" y="18354"/>
                  </a:cubicBezTo>
                  <a:cubicBezTo>
                    <a:pt x="796" y="20063"/>
                    <a:pt x="-82" y="20883"/>
                    <a:pt x="6" y="21225"/>
                  </a:cubicBezTo>
                  <a:cubicBezTo>
                    <a:pt x="94" y="21567"/>
                    <a:pt x="1147" y="21430"/>
                    <a:pt x="4045" y="20747"/>
                  </a:cubicBezTo>
                  <a:cubicBezTo>
                    <a:pt x="6942" y="20063"/>
                    <a:pt x="11684" y="18833"/>
                    <a:pt x="14494" y="18218"/>
                  </a:cubicBezTo>
                  <a:cubicBezTo>
                    <a:pt x="17303" y="17602"/>
                    <a:pt x="18181" y="17602"/>
                    <a:pt x="19059" y="17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3264385" y="4850466"/>
              <a:ext cx="190501" cy="146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6275"/>
                  </a:moveTo>
                  <a:cubicBezTo>
                    <a:pt x="240" y="4754"/>
                    <a:pt x="480" y="3232"/>
                    <a:pt x="1200" y="2168"/>
                  </a:cubicBezTo>
                  <a:cubicBezTo>
                    <a:pt x="1920" y="1103"/>
                    <a:pt x="3120" y="494"/>
                    <a:pt x="4440" y="190"/>
                  </a:cubicBezTo>
                  <a:cubicBezTo>
                    <a:pt x="5760" y="-114"/>
                    <a:pt x="7200" y="-114"/>
                    <a:pt x="8040" y="647"/>
                  </a:cubicBezTo>
                  <a:cubicBezTo>
                    <a:pt x="8880" y="1407"/>
                    <a:pt x="9120" y="2928"/>
                    <a:pt x="8520" y="5666"/>
                  </a:cubicBezTo>
                  <a:cubicBezTo>
                    <a:pt x="7920" y="8404"/>
                    <a:pt x="6480" y="12359"/>
                    <a:pt x="5400" y="15249"/>
                  </a:cubicBezTo>
                  <a:cubicBezTo>
                    <a:pt x="4320" y="18140"/>
                    <a:pt x="3600" y="19965"/>
                    <a:pt x="3840" y="20725"/>
                  </a:cubicBezTo>
                  <a:cubicBezTo>
                    <a:pt x="4080" y="21486"/>
                    <a:pt x="5280" y="21182"/>
                    <a:pt x="8400" y="19204"/>
                  </a:cubicBezTo>
                  <a:cubicBezTo>
                    <a:pt x="11520" y="17227"/>
                    <a:pt x="16560" y="13576"/>
                    <a:pt x="21600" y="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3308835" y="4436434"/>
              <a:ext cx="184151" cy="14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2889"/>
                  </a:moveTo>
                  <a:cubicBezTo>
                    <a:pt x="993" y="1637"/>
                    <a:pt x="1986" y="385"/>
                    <a:pt x="3352" y="72"/>
                  </a:cubicBezTo>
                  <a:cubicBezTo>
                    <a:pt x="4717" y="-241"/>
                    <a:pt x="6455" y="385"/>
                    <a:pt x="7200" y="3516"/>
                  </a:cubicBezTo>
                  <a:cubicBezTo>
                    <a:pt x="7945" y="6646"/>
                    <a:pt x="7697" y="12281"/>
                    <a:pt x="7076" y="15724"/>
                  </a:cubicBezTo>
                  <a:cubicBezTo>
                    <a:pt x="6455" y="19168"/>
                    <a:pt x="5462" y="20420"/>
                    <a:pt x="5834" y="20889"/>
                  </a:cubicBezTo>
                  <a:cubicBezTo>
                    <a:pt x="6207" y="21359"/>
                    <a:pt x="7945" y="21046"/>
                    <a:pt x="10800" y="20263"/>
                  </a:cubicBezTo>
                  <a:cubicBezTo>
                    <a:pt x="13655" y="19481"/>
                    <a:pt x="17628" y="18229"/>
                    <a:pt x="21600" y="16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3664435" y="4773472"/>
              <a:ext cx="260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6200"/>
                    <a:pt x="8078" y="10800"/>
                    <a:pt x="11678" y="7200"/>
                  </a:cubicBezTo>
                  <a:cubicBezTo>
                    <a:pt x="15278" y="3600"/>
                    <a:pt x="1843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3843937" y="4697272"/>
              <a:ext cx="6814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600" fill="norm" stroke="1" extrusionOk="0">
                  <a:moveTo>
                    <a:pt x="3401" y="0"/>
                  </a:moveTo>
                  <a:cubicBezTo>
                    <a:pt x="1438" y="4582"/>
                    <a:pt x="-526" y="9164"/>
                    <a:pt x="129" y="12764"/>
                  </a:cubicBezTo>
                  <a:cubicBezTo>
                    <a:pt x="783" y="16364"/>
                    <a:pt x="4056" y="18982"/>
                    <a:pt x="7983" y="20291"/>
                  </a:cubicBezTo>
                  <a:cubicBezTo>
                    <a:pt x="11910" y="21600"/>
                    <a:pt x="16492" y="21600"/>
                    <a:pt x="210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4134335" y="4824272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4496285" y="4792522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5004285" y="4690922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9800"/>
                    <a:pt x="10119" y="18000"/>
                    <a:pt x="13719" y="14400"/>
                  </a:cubicBezTo>
                  <a:cubicBezTo>
                    <a:pt x="17319" y="10800"/>
                    <a:pt x="1945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5156122" y="4640122"/>
              <a:ext cx="1961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267"/>
                    <a:pt x="-1585" y="8533"/>
                    <a:pt x="575" y="12133"/>
                  </a:cubicBezTo>
                  <a:cubicBezTo>
                    <a:pt x="2735" y="15733"/>
                    <a:pt x="11375" y="1866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5362971" y="4463048"/>
              <a:ext cx="308065" cy="36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38" fill="norm" stroke="1" extrusionOk="0">
                  <a:moveTo>
                    <a:pt x="1116" y="5481"/>
                  </a:moveTo>
                  <a:cubicBezTo>
                    <a:pt x="524" y="5113"/>
                    <a:pt x="-68" y="4744"/>
                    <a:pt x="6" y="4376"/>
                  </a:cubicBezTo>
                  <a:cubicBezTo>
                    <a:pt x="80" y="4008"/>
                    <a:pt x="820" y="3640"/>
                    <a:pt x="3113" y="3026"/>
                  </a:cubicBezTo>
                  <a:cubicBezTo>
                    <a:pt x="5406" y="2413"/>
                    <a:pt x="9253" y="1553"/>
                    <a:pt x="12211" y="1001"/>
                  </a:cubicBezTo>
                  <a:cubicBezTo>
                    <a:pt x="15170" y="449"/>
                    <a:pt x="17242" y="203"/>
                    <a:pt x="18647" y="81"/>
                  </a:cubicBezTo>
                  <a:cubicBezTo>
                    <a:pt x="20053" y="-42"/>
                    <a:pt x="20792" y="-42"/>
                    <a:pt x="20940" y="203"/>
                  </a:cubicBezTo>
                  <a:cubicBezTo>
                    <a:pt x="21088" y="449"/>
                    <a:pt x="20644" y="940"/>
                    <a:pt x="18795" y="3088"/>
                  </a:cubicBezTo>
                  <a:cubicBezTo>
                    <a:pt x="16946" y="5235"/>
                    <a:pt x="13691" y="9040"/>
                    <a:pt x="11028" y="12108"/>
                  </a:cubicBezTo>
                  <a:cubicBezTo>
                    <a:pt x="8365" y="15176"/>
                    <a:pt x="6294" y="17508"/>
                    <a:pt x="5110" y="18981"/>
                  </a:cubicBezTo>
                  <a:cubicBezTo>
                    <a:pt x="3927" y="20453"/>
                    <a:pt x="3631" y="21067"/>
                    <a:pt x="3927" y="21313"/>
                  </a:cubicBezTo>
                  <a:cubicBezTo>
                    <a:pt x="4222" y="21558"/>
                    <a:pt x="5110" y="21435"/>
                    <a:pt x="7403" y="21006"/>
                  </a:cubicBezTo>
                  <a:cubicBezTo>
                    <a:pt x="9696" y="20576"/>
                    <a:pt x="13395" y="19840"/>
                    <a:pt x="15984" y="19533"/>
                  </a:cubicBezTo>
                  <a:cubicBezTo>
                    <a:pt x="18573" y="19226"/>
                    <a:pt x="20053" y="19349"/>
                    <a:pt x="21532" y="19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5709135" y="4735372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5719756" y="4779822"/>
              <a:ext cx="110030" cy="8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77" fill="norm" stroke="1" extrusionOk="0">
                  <a:moveTo>
                    <a:pt x="16294" y="0"/>
                  </a:moveTo>
                  <a:cubicBezTo>
                    <a:pt x="14257" y="514"/>
                    <a:pt x="12219" y="1029"/>
                    <a:pt x="9570" y="3343"/>
                  </a:cubicBezTo>
                  <a:cubicBezTo>
                    <a:pt x="6921" y="5657"/>
                    <a:pt x="3660" y="9771"/>
                    <a:pt x="1827" y="13114"/>
                  </a:cubicBezTo>
                  <a:cubicBezTo>
                    <a:pt x="-7" y="16457"/>
                    <a:pt x="-415" y="19029"/>
                    <a:pt x="400" y="20314"/>
                  </a:cubicBezTo>
                  <a:cubicBezTo>
                    <a:pt x="1215" y="21600"/>
                    <a:pt x="3253" y="21600"/>
                    <a:pt x="6921" y="21343"/>
                  </a:cubicBezTo>
                  <a:cubicBezTo>
                    <a:pt x="10589" y="21086"/>
                    <a:pt x="15887" y="20571"/>
                    <a:pt x="21185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5740885" y="4339469"/>
              <a:ext cx="177801" cy="112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4" fill="norm" stroke="1" extrusionOk="0">
                  <a:moveTo>
                    <a:pt x="0" y="6299"/>
                  </a:moveTo>
                  <a:cubicBezTo>
                    <a:pt x="257" y="4336"/>
                    <a:pt x="514" y="2372"/>
                    <a:pt x="1671" y="1194"/>
                  </a:cubicBezTo>
                  <a:cubicBezTo>
                    <a:pt x="2829" y="16"/>
                    <a:pt x="4886" y="-377"/>
                    <a:pt x="6171" y="408"/>
                  </a:cubicBezTo>
                  <a:cubicBezTo>
                    <a:pt x="7457" y="1194"/>
                    <a:pt x="7971" y="3158"/>
                    <a:pt x="8100" y="5318"/>
                  </a:cubicBezTo>
                  <a:cubicBezTo>
                    <a:pt x="8229" y="7478"/>
                    <a:pt x="7971" y="9834"/>
                    <a:pt x="7329" y="11798"/>
                  </a:cubicBezTo>
                  <a:cubicBezTo>
                    <a:pt x="6686" y="13761"/>
                    <a:pt x="5657" y="15332"/>
                    <a:pt x="4757" y="16903"/>
                  </a:cubicBezTo>
                  <a:cubicBezTo>
                    <a:pt x="3857" y="18474"/>
                    <a:pt x="3086" y="20045"/>
                    <a:pt x="4114" y="20634"/>
                  </a:cubicBezTo>
                  <a:cubicBezTo>
                    <a:pt x="5143" y="21223"/>
                    <a:pt x="7971" y="20830"/>
                    <a:pt x="11186" y="20438"/>
                  </a:cubicBezTo>
                  <a:cubicBezTo>
                    <a:pt x="14400" y="20045"/>
                    <a:pt x="18000" y="19652"/>
                    <a:pt x="21600" y="19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584685" y="5573572"/>
              <a:ext cx="62865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" y="19569"/>
                    <a:pt x="509" y="17538"/>
                    <a:pt x="756" y="16062"/>
                  </a:cubicBezTo>
                  <a:cubicBezTo>
                    <a:pt x="1004" y="14585"/>
                    <a:pt x="1244" y="13662"/>
                    <a:pt x="1487" y="13015"/>
                  </a:cubicBezTo>
                  <a:cubicBezTo>
                    <a:pt x="1731" y="12369"/>
                    <a:pt x="1978" y="12000"/>
                    <a:pt x="2251" y="11723"/>
                  </a:cubicBezTo>
                  <a:cubicBezTo>
                    <a:pt x="2524" y="11446"/>
                    <a:pt x="2822" y="11262"/>
                    <a:pt x="3109" y="11077"/>
                  </a:cubicBezTo>
                  <a:cubicBezTo>
                    <a:pt x="3396" y="10892"/>
                    <a:pt x="3673" y="10708"/>
                    <a:pt x="3920" y="10431"/>
                  </a:cubicBezTo>
                  <a:cubicBezTo>
                    <a:pt x="4167" y="10154"/>
                    <a:pt x="4385" y="9785"/>
                    <a:pt x="4618" y="9323"/>
                  </a:cubicBezTo>
                  <a:cubicBezTo>
                    <a:pt x="4851" y="8862"/>
                    <a:pt x="5098" y="8308"/>
                    <a:pt x="5371" y="7846"/>
                  </a:cubicBezTo>
                  <a:cubicBezTo>
                    <a:pt x="5644" y="7385"/>
                    <a:pt x="5942" y="7015"/>
                    <a:pt x="6240" y="6554"/>
                  </a:cubicBezTo>
                  <a:cubicBezTo>
                    <a:pt x="6538" y="6092"/>
                    <a:pt x="6836" y="5538"/>
                    <a:pt x="7065" y="5169"/>
                  </a:cubicBezTo>
                  <a:cubicBezTo>
                    <a:pt x="7295" y="4800"/>
                    <a:pt x="7455" y="4615"/>
                    <a:pt x="7698" y="4246"/>
                  </a:cubicBezTo>
                  <a:cubicBezTo>
                    <a:pt x="7942" y="3877"/>
                    <a:pt x="8269" y="3323"/>
                    <a:pt x="8531" y="2954"/>
                  </a:cubicBezTo>
                  <a:cubicBezTo>
                    <a:pt x="8793" y="2585"/>
                    <a:pt x="8989" y="2400"/>
                    <a:pt x="9164" y="2215"/>
                  </a:cubicBezTo>
                  <a:cubicBezTo>
                    <a:pt x="9338" y="2031"/>
                    <a:pt x="9491" y="1846"/>
                    <a:pt x="9749" y="1662"/>
                  </a:cubicBezTo>
                  <a:cubicBezTo>
                    <a:pt x="10007" y="1477"/>
                    <a:pt x="10371" y="1292"/>
                    <a:pt x="10640" y="1108"/>
                  </a:cubicBezTo>
                  <a:cubicBezTo>
                    <a:pt x="10909" y="923"/>
                    <a:pt x="11084" y="738"/>
                    <a:pt x="11255" y="646"/>
                  </a:cubicBezTo>
                  <a:cubicBezTo>
                    <a:pt x="11425" y="554"/>
                    <a:pt x="11593" y="554"/>
                    <a:pt x="11778" y="462"/>
                  </a:cubicBezTo>
                  <a:cubicBezTo>
                    <a:pt x="11964" y="369"/>
                    <a:pt x="12167" y="185"/>
                    <a:pt x="12342" y="92"/>
                  </a:cubicBezTo>
                  <a:cubicBezTo>
                    <a:pt x="12516" y="0"/>
                    <a:pt x="12662" y="0"/>
                    <a:pt x="12822" y="0"/>
                  </a:cubicBezTo>
                  <a:cubicBezTo>
                    <a:pt x="12982" y="0"/>
                    <a:pt x="13156" y="0"/>
                    <a:pt x="13331" y="0"/>
                  </a:cubicBezTo>
                  <a:cubicBezTo>
                    <a:pt x="13505" y="0"/>
                    <a:pt x="13680" y="0"/>
                    <a:pt x="13855" y="0"/>
                  </a:cubicBezTo>
                  <a:cubicBezTo>
                    <a:pt x="14029" y="0"/>
                    <a:pt x="14204" y="0"/>
                    <a:pt x="14465" y="0"/>
                  </a:cubicBezTo>
                  <a:cubicBezTo>
                    <a:pt x="14727" y="0"/>
                    <a:pt x="15076" y="0"/>
                    <a:pt x="15407" y="0"/>
                  </a:cubicBezTo>
                  <a:cubicBezTo>
                    <a:pt x="15738" y="0"/>
                    <a:pt x="16051" y="0"/>
                    <a:pt x="16367" y="92"/>
                  </a:cubicBezTo>
                  <a:cubicBezTo>
                    <a:pt x="16684" y="185"/>
                    <a:pt x="17004" y="369"/>
                    <a:pt x="17313" y="462"/>
                  </a:cubicBezTo>
                  <a:cubicBezTo>
                    <a:pt x="17622" y="554"/>
                    <a:pt x="17920" y="554"/>
                    <a:pt x="18200" y="646"/>
                  </a:cubicBezTo>
                  <a:cubicBezTo>
                    <a:pt x="18480" y="738"/>
                    <a:pt x="18742" y="923"/>
                    <a:pt x="19062" y="1108"/>
                  </a:cubicBezTo>
                  <a:cubicBezTo>
                    <a:pt x="19382" y="1292"/>
                    <a:pt x="19760" y="1477"/>
                    <a:pt x="20105" y="1754"/>
                  </a:cubicBezTo>
                  <a:cubicBezTo>
                    <a:pt x="20451" y="2031"/>
                    <a:pt x="20764" y="2400"/>
                    <a:pt x="21007" y="2769"/>
                  </a:cubicBezTo>
                  <a:cubicBezTo>
                    <a:pt x="21251" y="3138"/>
                    <a:pt x="21425" y="3508"/>
                    <a:pt x="21600" y="3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1557030" y="6234698"/>
              <a:ext cx="259556" cy="54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80" fill="norm" stroke="1" extrusionOk="0">
                  <a:moveTo>
                    <a:pt x="21534" y="1736"/>
                  </a:moveTo>
                  <a:cubicBezTo>
                    <a:pt x="21358" y="1316"/>
                    <a:pt x="21183" y="896"/>
                    <a:pt x="20217" y="601"/>
                  </a:cubicBezTo>
                  <a:cubicBezTo>
                    <a:pt x="19251" y="307"/>
                    <a:pt x="17495" y="139"/>
                    <a:pt x="15651" y="55"/>
                  </a:cubicBezTo>
                  <a:cubicBezTo>
                    <a:pt x="13807" y="-29"/>
                    <a:pt x="11875" y="-29"/>
                    <a:pt x="10558" y="139"/>
                  </a:cubicBezTo>
                  <a:cubicBezTo>
                    <a:pt x="9241" y="307"/>
                    <a:pt x="8539" y="643"/>
                    <a:pt x="7749" y="1988"/>
                  </a:cubicBezTo>
                  <a:cubicBezTo>
                    <a:pt x="6958" y="3333"/>
                    <a:pt x="6080" y="5686"/>
                    <a:pt x="4939" y="8334"/>
                  </a:cubicBezTo>
                  <a:cubicBezTo>
                    <a:pt x="3797" y="10981"/>
                    <a:pt x="2393" y="13923"/>
                    <a:pt x="1514" y="15940"/>
                  </a:cubicBezTo>
                  <a:cubicBezTo>
                    <a:pt x="636" y="17957"/>
                    <a:pt x="285" y="19050"/>
                    <a:pt x="110" y="19806"/>
                  </a:cubicBezTo>
                  <a:cubicBezTo>
                    <a:pt x="-66" y="20562"/>
                    <a:pt x="-66" y="20983"/>
                    <a:pt x="373" y="21235"/>
                  </a:cubicBezTo>
                  <a:cubicBezTo>
                    <a:pt x="812" y="21487"/>
                    <a:pt x="1690" y="21571"/>
                    <a:pt x="4851" y="21361"/>
                  </a:cubicBezTo>
                  <a:cubicBezTo>
                    <a:pt x="8012" y="21151"/>
                    <a:pt x="13456" y="20646"/>
                    <a:pt x="18900" y="20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1600685" y="6576872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955741" y="6222280"/>
              <a:ext cx="279582" cy="583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63" fill="norm" stroke="1" extrusionOk="0">
                  <a:moveTo>
                    <a:pt x="20835" y="1137"/>
                  </a:moveTo>
                  <a:cubicBezTo>
                    <a:pt x="21158" y="746"/>
                    <a:pt x="21480" y="354"/>
                    <a:pt x="21158" y="159"/>
                  </a:cubicBezTo>
                  <a:cubicBezTo>
                    <a:pt x="20835" y="-37"/>
                    <a:pt x="19868" y="-37"/>
                    <a:pt x="18014" y="80"/>
                  </a:cubicBezTo>
                  <a:cubicBezTo>
                    <a:pt x="16161" y="198"/>
                    <a:pt x="13420" y="433"/>
                    <a:pt x="11567" y="589"/>
                  </a:cubicBezTo>
                  <a:cubicBezTo>
                    <a:pt x="9713" y="746"/>
                    <a:pt x="8746" y="824"/>
                    <a:pt x="8181" y="1059"/>
                  </a:cubicBezTo>
                  <a:cubicBezTo>
                    <a:pt x="7617" y="1293"/>
                    <a:pt x="7456" y="1685"/>
                    <a:pt x="7376" y="3093"/>
                  </a:cubicBezTo>
                  <a:cubicBezTo>
                    <a:pt x="7295" y="4502"/>
                    <a:pt x="7295" y="6928"/>
                    <a:pt x="6570" y="9433"/>
                  </a:cubicBezTo>
                  <a:cubicBezTo>
                    <a:pt x="5844" y="11937"/>
                    <a:pt x="4393" y="14520"/>
                    <a:pt x="3265" y="16280"/>
                  </a:cubicBezTo>
                  <a:cubicBezTo>
                    <a:pt x="2137" y="18041"/>
                    <a:pt x="1331" y="18980"/>
                    <a:pt x="767" y="19646"/>
                  </a:cubicBezTo>
                  <a:cubicBezTo>
                    <a:pt x="202" y="20311"/>
                    <a:pt x="-120" y="20702"/>
                    <a:pt x="41" y="21015"/>
                  </a:cubicBezTo>
                  <a:cubicBezTo>
                    <a:pt x="202" y="21328"/>
                    <a:pt x="847" y="21563"/>
                    <a:pt x="2701" y="21563"/>
                  </a:cubicBezTo>
                  <a:cubicBezTo>
                    <a:pt x="4555" y="21563"/>
                    <a:pt x="7617" y="21328"/>
                    <a:pt x="10035" y="21172"/>
                  </a:cubicBezTo>
                  <a:cubicBezTo>
                    <a:pt x="12453" y="21015"/>
                    <a:pt x="14226" y="20937"/>
                    <a:pt x="15999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407841" y="6350838"/>
              <a:ext cx="342195" cy="42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70" fill="norm" stroke="1" extrusionOk="0">
                  <a:moveTo>
                    <a:pt x="353" y="5995"/>
                  </a:moveTo>
                  <a:cubicBezTo>
                    <a:pt x="88" y="4813"/>
                    <a:pt x="-177" y="3631"/>
                    <a:pt x="154" y="2610"/>
                  </a:cubicBezTo>
                  <a:cubicBezTo>
                    <a:pt x="486" y="1589"/>
                    <a:pt x="1413" y="730"/>
                    <a:pt x="2540" y="300"/>
                  </a:cubicBezTo>
                  <a:cubicBezTo>
                    <a:pt x="3666" y="-130"/>
                    <a:pt x="4991" y="-130"/>
                    <a:pt x="6316" y="515"/>
                  </a:cubicBezTo>
                  <a:cubicBezTo>
                    <a:pt x="7641" y="1160"/>
                    <a:pt x="8967" y="2449"/>
                    <a:pt x="10292" y="4276"/>
                  </a:cubicBezTo>
                  <a:cubicBezTo>
                    <a:pt x="11617" y="6103"/>
                    <a:pt x="12942" y="8467"/>
                    <a:pt x="14466" y="11154"/>
                  </a:cubicBezTo>
                  <a:cubicBezTo>
                    <a:pt x="15990" y="13840"/>
                    <a:pt x="17713" y="16849"/>
                    <a:pt x="18905" y="18622"/>
                  </a:cubicBezTo>
                  <a:cubicBezTo>
                    <a:pt x="20098" y="20395"/>
                    <a:pt x="20760" y="20933"/>
                    <a:pt x="21423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2544791" y="6310172"/>
              <a:ext cx="217945" cy="50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94" fill="norm" stroke="1" extrusionOk="0">
                  <a:moveTo>
                    <a:pt x="21385" y="0"/>
                  </a:moveTo>
                  <a:cubicBezTo>
                    <a:pt x="18893" y="2350"/>
                    <a:pt x="16400" y="4700"/>
                    <a:pt x="13804" y="7275"/>
                  </a:cubicBezTo>
                  <a:cubicBezTo>
                    <a:pt x="11208" y="9851"/>
                    <a:pt x="8508" y="12653"/>
                    <a:pt x="6223" y="14822"/>
                  </a:cubicBezTo>
                  <a:cubicBezTo>
                    <a:pt x="3939" y="16991"/>
                    <a:pt x="2070" y="18527"/>
                    <a:pt x="1031" y="19612"/>
                  </a:cubicBezTo>
                  <a:cubicBezTo>
                    <a:pt x="-7" y="20696"/>
                    <a:pt x="-215" y="21329"/>
                    <a:pt x="200" y="21464"/>
                  </a:cubicBezTo>
                  <a:cubicBezTo>
                    <a:pt x="616" y="21600"/>
                    <a:pt x="1654" y="21238"/>
                    <a:pt x="2693" y="20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2807185" y="6151422"/>
              <a:ext cx="165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57"/>
                  </a:moveTo>
                  <a:cubicBezTo>
                    <a:pt x="1938" y="1029"/>
                    <a:pt x="3877" y="0"/>
                    <a:pt x="5400" y="0"/>
                  </a:cubicBezTo>
                  <a:cubicBezTo>
                    <a:pt x="6923" y="0"/>
                    <a:pt x="8031" y="1029"/>
                    <a:pt x="8585" y="3429"/>
                  </a:cubicBezTo>
                  <a:cubicBezTo>
                    <a:pt x="9138" y="5829"/>
                    <a:pt x="9138" y="9600"/>
                    <a:pt x="8585" y="12171"/>
                  </a:cubicBezTo>
                  <a:cubicBezTo>
                    <a:pt x="8031" y="14743"/>
                    <a:pt x="6923" y="16114"/>
                    <a:pt x="5815" y="17314"/>
                  </a:cubicBezTo>
                  <a:cubicBezTo>
                    <a:pt x="4708" y="18514"/>
                    <a:pt x="3600" y="19543"/>
                    <a:pt x="3738" y="20229"/>
                  </a:cubicBezTo>
                  <a:cubicBezTo>
                    <a:pt x="3877" y="20914"/>
                    <a:pt x="5262" y="21257"/>
                    <a:pt x="8446" y="21429"/>
                  </a:cubicBezTo>
                  <a:cubicBezTo>
                    <a:pt x="11631" y="21600"/>
                    <a:pt x="1661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2940535" y="6627672"/>
              <a:ext cx="1569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314"/>
                    <a:pt x="16200" y="10629"/>
                    <a:pt x="18900" y="14229"/>
                  </a:cubicBezTo>
                  <a:cubicBezTo>
                    <a:pt x="21600" y="17829"/>
                    <a:pt x="18900" y="19714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2990999" y="6709711"/>
              <a:ext cx="101937" cy="13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111" fill="norm" stroke="1" extrusionOk="0">
                  <a:moveTo>
                    <a:pt x="15621" y="3025"/>
                  </a:moveTo>
                  <a:cubicBezTo>
                    <a:pt x="16917" y="1716"/>
                    <a:pt x="18213" y="407"/>
                    <a:pt x="17781" y="79"/>
                  </a:cubicBezTo>
                  <a:cubicBezTo>
                    <a:pt x="17349" y="-248"/>
                    <a:pt x="15189" y="407"/>
                    <a:pt x="11949" y="2697"/>
                  </a:cubicBezTo>
                  <a:cubicBezTo>
                    <a:pt x="8709" y="4988"/>
                    <a:pt x="4389" y="8916"/>
                    <a:pt x="2013" y="11697"/>
                  </a:cubicBezTo>
                  <a:cubicBezTo>
                    <a:pt x="-363" y="14479"/>
                    <a:pt x="-795" y="16116"/>
                    <a:pt x="1581" y="17588"/>
                  </a:cubicBezTo>
                  <a:cubicBezTo>
                    <a:pt x="3957" y="19061"/>
                    <a:pt x="9141" y="20370"/>
                    <a:pt x="12813" y="20861"/>
                  </a:cubicBezTo>
                  <a:cubicBezTo>
                    <a:pt x="16485" y="21352"/>
                    <a:pt x="18645" y="21025"/>
                    <a:pt x="20805" y="20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3321535" y="6179737"/>
              <a:ext cx="145325" cy="613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72" fill="norm" stroke="1" extrusionOk="0">
                  <a:moveTo>
                    <a:pt x="0" y="1685"/>
                  </a:moveTo>
                  <a:cubicBezTo>
                    <a:pt x="3130" y="1238"/>
                    <a:pt x="6261" y="791"/>
                    <a:pt x="8765" y="493"/>
                  </a:cubicBezTo>
                  <a:cubicBezTo>
                    <a:pt x="11270" y="195"/>
                    <a:pt x="13148" y="46"/>
                    <a:pt x="14870" y="9"/>
                  </a:cubicBezTo>
                  <a:cubicBezTo>
                    <a:pt x="16591" y="-28"/>
                    <a:pt x="18157" y="46"/>
                    <a:pt x="19252" y="270"/>
                  </a:cubicBezTo>
                  <a:cubicBezTo>
                    <a:pt x="20348" y="493"/>
                    <a:pt x="20974" y="866"/>
                    <a:pt x="21287" y="1983"/>
                  </a:cubicBezTo>
                  <a:cubicBezTo>
                    <a:pt x="21600" y="3100"/>
                    <a:pt x="21600" y="4962"/>
                    <a:pt x="20974" y="7085"/>
                  </a:cubicBezTo>
                  <a:cubicBezTo>
                    <a:pt x="20348" y="9208"/>
                    <a:pt x="19096" y="11591"/>
                    <a:pt x="18313" y="13677"/>
                  </a:cubicBezTo>
                  <a:cubicBezTo>
                    <a:pt x="17530" y="15762"/>
                    <a:pt x="17217" y="17550"/>
                    <a:pt x="17843" y="18704"/>
                  </a:cubicBezTo>
                  <a:cubicBezTo>
                    <a:pt x="18470" y="19859"/>
                    <a:pt x="20035" y="20380"/>
                    <a:pt x="19878" y="20641"/>
                  </a:cubicBezTo>
                  <a:cubicBezTo>
                    <a:pt x="19722" y="20902"/>
                    <a:pt x="17843" y="20902"/>
                    <a:pt x="14400" y="21013"/>
                  </a:cubicBezTo>
                  <a:cubicBezTo>
                    <a:pt x="10957" y="21125"/>
                    <a:pt x="5948" y="21349"/>
                    <a:pt x="939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3753335" y="6490088"/>
              <a:ext cx="273051" cy="1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0"/>
                  </a:moveTo>
                  <a:cubicBezTo>
                    <a:pt x="6028" y="4320"/>
                    <a:pt x="12056" y="0"/>
                    <a:pt x="15572" y="0"/>
                  </a:cubicBezTo>
                  <a:cubicBezTo>
                    <a:pt x="19088" y="0"/>
                    <a:pt x="20093" y="4320"/>
                    <a:pt x="20679" y="8640"/>
                  </a:cubicBezTo>
                  <a:cubicBezTo>
                    <a:pt x="21265" y="12960"/>
                    <a:pt x="21433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3829535" y="6621322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4356585" y="6162400"/>
              <a:ext cx="191480" cy="325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35" fill="norm" stroke="1" extrusionOk="0">
                  <a:moveTo>
                    <a:pt x="0" y="5130"/>
                  </a:moveTo>
                  <a:cubicBezTo>
                    <a:pt x="0" y="3737"/>
                    <a:pt x="0" y="2343"/>
                    <a:pt x="697" y="1368"/>
                  </a:cubicBezTo>
                  <a:cubicBezTo>
                    <a:pt x="1394" y="392"/>
                    <a:pt x="2787" y="-165"/>
                    <a:pt x="6155" y="44"/>
                  </a:cubicBezTo>
                  <a:cubicBezTo>
                    <a:pt x="9523" y="253"/>
                    <a:pt x="14865" y="1229"/>
                    <a:pt x="17884" y="1995"/>
                  </a:cubicBezTo>
                  <a:cubicBezTo>
                    <a:pt x="20903" y="2761"/>
                    <a:pt x="21600" y="3319"/>
                    <a:pt x="20555" y="4852"/>
                  </a:cubicBezTo>
                  <a:cubicBezTo>
                    <a:pt x="19510" y="6385"/>
                    <a:pt x="16723" y="8893"/>
                    <a:pt x="14516" y="10705"/>
                  </a:cubicBezTo>
                  <a:cubicBezTo>
                    <a:pt x="12310" y="12516"/>
                    <a:pt x="10684" y="13631"/>
                    <a:pt x="10103" y="15303"/>
                  </a:cubicBezTo>
                  <a:cubicBezTo>
                    <a:pt x="9523" y="16976"/>
                    <a:pt x="9987" y="19205"/>
                    <a:pt x="10452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4470885" y="6659422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7131535" y="3014522"/>
              <a:ext cx="4368801" cy="274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534" y="0"/>
                  </a:moveTo>
                  <a:cubicBezTo>
                    <a:pt x="523" y="615"/>
                    <a:pt x="513" y="1230"/>
                    <a:pt x="513" y="1861"/>
                  </a:cubicBezTo>
                  <a:cubicBezTo>
                    <a:pt x="513" y="2492"/>
                    <a:pt x="523" y="3140"/>
                    <a:pt x="528" y="3755"/>
                  </a:cubicBezTo>
                  <a:cubicBezTo>
                    <a:pt x="534" y="4370"/>
                    <a:pt x="534" y="4951"/>
                    <a:pt x="523" y="5574"/>
                  </a:cubicBezTo>
                  <a:cubicBezTo>
                    <a:pt x="513" y="6198"/>
                    <a:pt x="492" y="6862"/>
                    <a:pt x="481" y="7543"/>
                  </a:cubicBezTo>
                  <a:cubicBezTo>
                    <a:pt x="471" y="8225"/>
                    <a:pt x="471" y="8922"/>
                    <a:pt x="460" y="9629"/>
                  </a:cubicBezTo>
                  <a:cubicBezTo>
                    <a:pt x="450" y="10335"/>
                    <a:pt x="429" y="11049"/>
                    <a:pt x="398" y="11764"/>
                  </a:cubicBezTo>
                  <a:cubicBezTo>
                    <a:pt x="366" y="12478"/>
                    <a:pt x="324" y="13193"/>
                    <a:pt x="288" y="13882"/>
                  </a:cubicBezTo>
                  <a:cubicBezTo>
                    <a:pt x="251" y="14572"/>
                    <a:pt x="220" y="15236"/>
                    <a:pt x="183" y="15918"/>
                  </a:cubicBezTo>
                  <a:cubicBezTo>
                    <a:pt x="147" y="16599"/>
                    <a:pt x="105" y="17297"/>
                    <a:pt x="68" y="17945"/>
                  </a:cubicBezTo>
                  <a:cubicBezTo>
                    <a:pt x="31" y="18593"/>
                    <a:pt x="0" y="19191"/>
                    <a:pt x="0" y="19714"/>
                  </a:cubicBezTo>
                  <a:cubicBezTo>
                    <a:pt x="0" y="20238"/>
                    <a:pt x="31" y="20686"/>
                    <a:pt x="194" y="20994"/>
                  </a:cubicBezTo>
                  <a:cubicBezTo>
                    <a:pt x="356" y="21301"/>
                    <a:pt x="649" y="21467"/>
                    <a:pt x="994" y="21534"/>
                  </a:cubicBezTo>
                  <a:cubicBezTo>
                    <a:pt x="1340" y="21600"/>
                    <a:pt x="1737" y="21567"/>
                    <a:pt x="2119" y="21500"/>
                  </a:cubicBezTo>
                  <a:cubicBezTo>
                    <a:pt x="2501" y="21434"/>
                    <a:pt x="2867" y="21334"/>
                    <a:pt x="3223" y="21243"/>
                  </a:cubicBezTo>
                  <a:cubicBezTo>
                    <a:pt x="3579" y="21151"/>
                    <a:pt x="3924" y="21068"/>
                    <a:pt x="4301" y="20969"/>
                  </a:cubicBezTo>
                  <a:cubicBezTo>
                    <a:pt x="4678" y="20869"/>
                    <a:pt x="5086" y="20753"/>
                    <a:pt x="5442" y="20661"/>
                  </a:cubicBezTo>
                  <a:cubicBezTo>
                    <a:pt x="5798" y="20570"/>
                    <a:pt x="6101" y="20503"/>
                    <a:pt x="6436" y="20429"/>
                  </a:cubicBezTo>
                  <a:cubicBezTo>
                    <a:pt x="6771" y="20354"/>
                    <a:pt x="7137" y="20271"/>
                    <a:pt x="7503" y="20204"/>
                  </a:cubicBezTo>
                  <a:cubicBezTo>
                    <a:pt x="7870" y="20138"/>
                    <a:pt x="8236" y="20088"/>
                    <a:pt x="8608" y="20046"/>
                  </a:cubicBezTo>
                  <a:cubicBezTo>
                    <a:pt x="8979" y="20005"/>
                    <a:pt x="9356" y="19972"/>
                    <a:pt x="9759" y="19938"/>
                  </a:cubicBezTo>
                  <a:cubicBezTo>
                    <a:pt x="10162" y="19905"/>
                    <a:pt x="10591" y="19872"/>
                    <a:pt x="11009" y="19847"/>
                  </a:cubicBezTo>
                  <a:cubicBezTo>
                    <a:pt x="11428" y="19822"/>
                    <a:pt x="11836" y="19806"/>
                    <a:pt x="12244" y="19797"/>
                  </a:cubicBezTo>
                  <a:cubicBezTo>
                    <a:pt x="12652" y="19789"/>
                    <a:pt x="13060" y="19789"/>
                    <a:pt x="13463" y="19789"/>
                  </a:cubicBezTo>
                  <a:cubicBezTo>
                    <a:pt x="13866" y="19789"/>
                    <a:pt x="14264" y="19789"/>
                    <a:pt x="14651" y="19789"/>
                  </a:cubicBezTo>
                  <a:cubicBezTo>
                    <a:pt x="15038" y="19789"/>
                    <a:pt x="15415" y="19789"/>
                    <a:pt x="15776" y="19797"/>
                  </a:cubicBezTo>
                  <a:cubicBezTo>
                    <a:pt x="16137" y="19806"/>
                    <a:pt x="16483" y="19822"/>
                    <a:pt x="16817" y="19839"/>
                  </a:cubicBezTo>
                  <a:cubicBezTo>
                    <a:pt x="17152" y="19855"/>
                    <a:pt x="17477" y="19872"/>
                    <a:pt x="17916" y="19864"/>
                  </a:cubicBezTo>
                  <a:cubicBezTo>
                    <a:pt x="18356" y="19855"/>
                    <a:pt x="18910" y="19822"/>
                    <a:pt x="19434" y="19764"/>
                  </a:cubicBezTo>
                  <a:cubicBezTo>
                    <a:pt x="19957" y="19706"/>
                    <a:pt x="20449" y="19623"/>
                    <a:pt x="20805" y="19523"/>
                  </a:cubicBezTo>
                  <a:cubicBezTo>
                    <a:pt x="21160" y="19423"/>
                    <a:pt x="21380" y="19307"/>
                    <a:pt x="21600" y="1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7258535" y="2982772"/>
              <a:ext cx="3816351" cy="91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7364"/>
                  </a:moveTo>
                  <a:cubicBezTo>
                    <a:pt x="383" y="11782"/>
                    <a:pt x="767" y="16200"/>
                    <a:pt x="1204" y="18655"/>
                  </a:cubicBezTo>
                  <a:cubicBezTo>
                    <a:pt x="1641" y="21109"/>
                    <a:pt x="2132" y="21600"/>
                    <a:pt x="2606" y="21109"/>
                  </a:cubicBezTo>
                  <a:cubicBezTo>
                    <a:pt x="3079" y="20618"/>
                    <a:pt x="3534" y="19145"/>
                    <a:pt x="3959" y="17673"/>
                  </a:cubicBezTo>
                  <a:cubicBezTo>
                    <a:pt x="4385" y="16200"/>
                    <a:pt x="4780" y="14727"/>
                    <a:pt x="5205" y="13255"/>
                  </a:cubicBezTo>
                  <a:cubicBezTo>
                    <a:pt x="5631" y="11782"/>
                    <a:pt x="6086" y="10309"/>
                    <a:pt x="6571" y="9082"/>
                  </a:cubicBezTo>
                  <a:cubicBezTo>
                    <a:pt x="7056" y="7855"/>
                    <a:pt x="7571" y="6873"/>
                    <a:pt x="7967" y="6136"/>
                  </a:cubicBezTo>
                  <a:cubicBezTo>
                    <a:pt x="8362" y="5400"/>
                    <a:pt x="8638" y="4909"/>
                    <a:pt x="8907" y="4418"/>
                  </a:cubicBezTo>
                  <a:cubicBezTo>
                    <a:pt x="9177" y="3927"/>
                    <a:pt x="9440" y="3436"/>
                    <a:pt x="9722" y="3191"/>
                  </a:cubicBezTo>
                  <a:cubicBezTo>
                    <a:pt x="10003" y="2945"/>
                    <a:pt x="10303" y="2945"/>
                    <a:pt x="10590" y="2700"/>
                  </a:cubicBezTo>
                  <a:cubicBezTo>
                    <a:pt x="10878" y="2455"/>
                    <a:pt x="11153" y="1964"/>
                    <a:pt x="11459" y="1718"/>
                  </a:cubicBezTo>
                  <a:cubicBezTo>
                    <a:pt x="11764" y="1473"/>
                    <a:pt x="12100" y="1473"/>
                    <a:pt x="12387" y="1227"/>
                  </a:cubicBezTo>
                  <a:cubicBezTo>
                    <a:pt x="12675" y="982"/>
                    <a:pt x="12914" y="491"/>
                    <a:pt x="13460" y="245"/>
                  </a:cubicBezTo>
                  <a:cubicBezTo>
                    <a:pt x="14005" y="0"/>
                    <a:pt x="14855" y="0"/>
                    <a:pt x="15532" y="0"/>
                  </a:cubicBezTo>
                  <a:cubicBezTo>
                    <a:pt x="16209" y="0"/>
                    <a:pt x="16712" y="0"/>
                    <a:pt x="17203" y="0"/>
                  </a:cubicBezTo>
                  <a:cubicBezTo>
                    <a:pt x="17695" y="0"/>
                    <a:pt x="18174" y="0"/>
                    <a:pt x="18719" y="491"/>
                  </a:cubicBezTo>
                  <a:cubicBezTo>
                    <a:pt x="19264" y="982"/>
                    <a:pt x="19875" y="1964"/>
                    <a:pt x="20366" y="2700"/>
                  </a:cubicBezTo>
                  <a:cubicBezTo>
                    <a:pt x="20857" y="3436"/>
                    <a:pt x="21229" y="3927"/>
                    <a:pt x="21600" y="4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7550635" y="3340488"/>
              <a:ext cx="381001" cy="317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4148"/>
                  </a:moveTo>
                  <a:cubicBezTo>
                    <a:pt x="1080" y="3290"/>
                    <a:pt x="2160" y="2432"/>
                    <a:pt x="4140" y="1788"/>
                  </a:cubicBezTo>
                  <a:cubicBezTo>
                    <a:pt x="6120" y="1144"/>
                    <a:pt x="9000" y="715"/>
                    <a:pt x="11100" y="429"/>
                  </a:cubicBezTo>
                  <a:cubicBezTo>
                    <a:pt x="13200" y="143"/>
                    <a:pt x="14520" y="0"/>
                    <a:pt x="15780" y="0"/>
                  </a:cubicBezTo>
                  <a:cubicBezTo>
                    <a:pt x="17040" y="0"/>
                    <a:pt x="18240" y="143"/>
                    <a:pt x="18600" y="715"/>
                  </a:cubicBezTo>
                  <a:cubicBezTo>
                    <a:pt x="18960" y="1287"/>
                    <a:pt x="18480" y="2289"/>
                    <a:pt x="16920" y="4220"/>
                  </a:cubicBezTo>
                  <a:cubicBezTo>
                    <a:pt x="15360" y="6151"/>
                    <a:pt x="12720" y="9012"/>
                    <a:pt x="9960" y="11730"/>
                  </a:cubicBezTo>
                  <a:cubicBezTo>
                    <a:pt x="7200" y="14448"/>
                    <a:pt x="4320" y="17023"/>
                    <a:pt x="2700" y="18668"/>
                  </a:cubicBezTo>
                  <a:cubicBezTo>
                    <a:pt x="1080" y="20313"/>
                    <a:pt x="720" y="21028"/>
                    <a:pt x="1020" y="21314"/>
                  </a:cubicBezTo>
                  <a:cubicBezTo>
                    <a:pt x="1320" y="21600"/>
                    <a:pt x="2280" y="21457"/>
                    <a:pt x="4980" y="20742"/>
                  </a:cubicBezTo>
                  <a:cubicBezTo>
                    <a:pt x="7680" y="20026"/>
                    <a:pt x="12120" y="18739"/>
                    <a:pt x="15180" y="18024"/>
                  </a:cubicBezTo>
                  <a:cubicBezTo>
                    <a:pt x="18240" y="17309"/>
                    <a:pt x="19920" y="17166"/>
                    <a:pt x="21600" y="17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8120915" y="3412309"/>
              <a:ext cx="280621" cy="102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006" fill="norm" stroke="1" extrusionOk="0">
                  <a:moveTo>
                    <a:pt x="3504" y="18606"/>
                  </a:moveTo>
                  <a:cubicBezTo>
                    <a:pt x="2692" y="19902"/>
                    <a:pt x="1880" y="21198"/>
                    <a:pt x="1230" y="20982"/>
                  </a:cubicBezTo>
                  <a:cubicBezTo>
                    <a:pt x="581" y="20766"/>
                    <a:pt x="93" y="19038"/>
                    <a:pt x="12" y="17094"/>
                  </a:cubicBezTo>
                  <a:cubicBezTo>
                    <a:pt x="-69" y="15150"/>
                    <a:pt x="256" y="12990"/>
                    <a:pt x="743" y="11262"/>
                  </a:cubicBezTo>
                  <a:cubicBezTo>
                    <a:pt x="1230" y="9534"/>
                    <a:pt x="1880" y="8238"/>
                    <a:pt x="3260" y="9318"/>
                  </a:cubicBezTo>
                  <a:cubicBezTo>
                    <a:pt x="4641" y="10398"/>
                    <a:pt x="6752" y="13854"/>
                    <a:pt x="8863" y="16446"/>
                  </a:cubicBezTo>
                  <a:cubicBezTo>
                    <a:pt x="10975" y="19038"/>
                    <a:pt x="13086" y="20766"/>
                    <a:pt x="15035" y="19038"/>
                  </a:cubicBezTo>
                  <a:cubicBezTo>
                    <a:pt x="16984" y="17310"/>
                    <a:pt x="18770" y="12126"/>
                    <a:pt x="19826" y="8238"/>
                  </a:cubicBezTo>
                  <a:cubicBezTo>
                    <a:pt x="20881" y="4350"/>
                    <a:pt x="21206" y="1758"/>
                    <a:pt x="21369" y="678"/>
                  </a:cubicBezTo>
                  <a:cubicBezTo>
                    <a:pt x="21531" y="-402"/>
                    <a:pt x="21531" y="30"/>
                    <a:pt x="21531" y="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8658917" y="3252593"/>
              <a:ext cx="244269" cy="33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71" fill="norm" stroke="1" extrusionOk="0">
                  <a:moveTo>
                    <a:pt x="4172" y="3404"/>
                  </a:moveTo>
                  <a:cubicBezTo>
                    <a:pt x="3613" y="5670"/>
                    <a:pt x="3055" y="7937"/>
                    <a:pt x="2775" y="10737"/>
                  </a:cubicBezTo>
                  <a:cubicBezTo>
                    <a:pt x="2496" y="13537"/>
                    <a:pt x="2496" y="16870"/>
                    <a:pt x="2310" y="18870"/>
                  </a:cubicBezTo>
                  <a:cubicBezTo>
                    <a:pt x="2123" y="20870"/>
                    <a:pt x="1751" y="21537"/>
                    <a:pt x="1379" y="21337"/>
                  </a:cubicBezTo>
                  <a:cubicBezTo>
                    <a:pt x="1006" y="21137"/>
                    <a:pt x="634" y="20070"/>
                    <a:pt x="355" y="17537"/>
                  </a:cubicBezTo>
                  <a:cubicBezTo>
                    <a:pt x="75" y="15004"/>
                    <a:pt x="-111" y="11004"/>
                    <a:pt x="75" y="8204"/>
                  </a:cubicBezTo>
                  <a:cubicBezTo>
                    <a:pt x="261" y="5404"/>
                    <a:pt x="820" y="3804"/>
                    <a:pt x="1379" y="2737"/>
                  </a:cubicBezTo>
                  <a:cubicBezTo>
                    <a:pt x="1937" y="1670"/>
                    <a:pt x="2496" y="1137"/>
                    <a:pt x="3241" y="804"/>
                  </a:cubicBezTo>
                  <a:cubicBezTo>
                    <a:pt x="3986" y="470"/>
                    <a:pt x="4917" y="337"/>
                    <a:pt x="5755" y="670"/>
                  </a:cubicBezTo>
                  <a:cubicBezTo>
                    <a:pt x="6592" y="1004"/>
                    <a:pt x="7337" y="1804"/>
                    <a:pt x="8361" y="4404"/>
                  </a:cubicBezTo>
                  <a:cubicBezTo>
                    <a:pt x="9386" y="7004"/>
                    <a:pt x="10689" y="11404"/>
                    <a:pt x="11527" y="14137"/>
                  </a:cubicBezTo>
                  <a:cubicBezTo>
                    <a:pt x="12365" y="16870"/>
                    <a:pt x="12737" y="17937"/>
                    <a:pt x="13296" y="18670"/>
                  </a:cubicBezTo>
                  <a:cubicBezTo>
                    <a:pt x="13855" y="19404"/>
                    <a:pt x="14599" y="19804"/>
                    <a:pt x="15251" y="19737"/>
                  </a:cubicBezTo>
                  <a:cubicBezTo>
                    <a:pt x="15903" y="19670"/>
                    <a:pt x="16461" y="19137"/>
                    <a:pt x="17206" y="16870"/>
                  </a:cubicBezTo>
                  <a:cubicBezTo>
                    <a:pt x="17951" y="14604"/>
                    <a:pt x="18882" y="10604"/>
                    <a:pt x="19348" y="7870"/>
                  </a:cubicBezTo>
                  <a:cubicBezTo>
                    <a:pt x="19813" y="5137"/>
                    <a:pt x="19813" y="3670"/>
                    <a:pt x="19906" y="2404"/>
                  </a:cubicBezTo>
                  <a:cubicBezTo>
                    <a:pt x="19999" y="1137"/>
                    <a:pt x="20186" y="70"/>
                    <a:pt x="20465" y="4"/>
                  </a:cubicBezTo>
                  <a:cubicBezTo>
                    <a:pt x="20744" y="-63"/>
                    <a:pt x="21117" y="870"/>
                    <a:pt x="21489" y="1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8945519" y="3418719"/>
              <a:ext cx="65617" cy="10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19510" y="6537"/>
                  </a:moveTo>
                  <a:cubicBezTo>
                    <a:pt x="18116" y="4500"/>
                    <a:pt x="16723" y="2462"/>
                    <a:pt x="13935" y="1239"/>
                  </a:cubicBezTo>
                  <a:cubicBezTo>
                    <a:pt x="11148" y="17"/>
                    <a:pt x="6968" y="-391"/>
                    <a:pt x="4181" y="424"/>
                  </a:cubicBezTo>
                  <a:cubicBezTo>
                    <a:pt x="1394" y="1239"/>
                    <a:pt x="0" y="3277"/>
                    <a:pt x="0" y="6334"/>
                  </a:cubicBezTo>
                  <a:cubicBezTo>
                    <a:pt x="0" y="9390"/>
                    <a:pt x="1394" y="13466"/>
                    <a:pt x="3484" y="16115"/>
                  </a:cubicBezTo>
                  <a:cubicBezTo>
                    <a:pt x="5574" y="18764"/>
                    <a:pt x="8361" y="19986"/>
                    <a:pt x="11497" y="20598"/>
                  </a:cubicBezTo>
                  <a:cubicBezTo>
                    <a:pt x="14632" y="21209"/>
                    <a:pt x="18116" y="21209"/>
                    <a:pt x="19858" y="18356"/>
                  </a:cubicBezTo>
                  <a:cubicBezTo>
                    <a:pt x="21600" y="15503"/>
                    <a:pt x="21600" y="9798"/>
                    <a:pt x="21600" y="4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9023835" y="3351072"/>
              <a:ext cx="196851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9911"/>
                  </a:moveTo>
                  <a:cubicBezTo>
                    <a:pt x="2787" y="9402"/>
                    <a:pt x="5574" y="8894"/>
                    <a:pt x="7781" y="9784"/>
                  </a:cubicBezTo>
                  <a:cubicBezTo>
                    <a:pt x="9987" y="10673"/>
                    <a:pt x="11613" y="12960"/>
                    <a:pt x="12542" y="14739"/>
                  </a:cubicBezTo>
                  <a:cubicBezTo>
                    <a:pt x="13471" y="16518"/>
                    <a:pt x="13703" y="17788"/>
                    <a:pt x="13819" y="19059"/>
                  </a:cubicBezTo>
                  <a:cubicBezTo>
                    <a:pt x="13935" y="20329"/>
                    <a:pt x="13935" y="21600"/>
                    <a:pt x="13703" y="21473"/>
                  </a:cubicBezTo>
                  <a:cubicBezTo>
                    <a:pt x="13471" y="21346"/>
                    <a:pt x="13006" y="19821"/>
                    <a:pt x="13471" y="16772"/>
                  </a:cubicBezTo>
                  <a:cubicBezTo>
                    <a:pt x="13935" y="13722"/>
                    <a:pt x="15329" y="9148"/>
                    <a:pt x="16839" y="6099"/>
                  </a:cubicBezTo>
                  <a:cubicBezTo>
                    <a:pt x="18348" y="3049"/>
                    <a:pt x="19974" y="15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9305981" y="3259934"/>
              <a:ext cx="86155" cy="28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289" fill="norm" stroke="1" extrusionOk="0">
                  <a:moveTo>
                    <a:pt x="20933" y="3529"/>
                  </a:moveTo>
                  <a:cubicBezTo>
                    <a:pt x="20933" y="2089"/>
                    <a:pt x="20933" y="649"/>
                    <a:pt x="19390" y="169"/>
                  </a:cubicBezTo>
                  <a:cubicBezTo>
                    <a:pt x="17847" y="-311"/>
                    <a:pt x="14762" y="169"/>
                    <a:pt x="11162" y="2409"/>
                  </a:cubicBezTo>
                  <a:cubicBezTo>
                    <a:pt x="7562" y="4649"/>
                    <a:pt x="3447" y="8649"/>
                    <a:pt x="1390" y="11689"/>
                  </a:cubicBezTo>
                  <a:cubicBezTo>
                    <a:pt x="-667" y="14729"/>
                    <a:pt x="-667" y="16809"/>
                    <a:pt x="2933" y="18249"/>
                  </a:cubicBezTo>
                  <a:cubicBezTo>
                    <a:pt x="6533" y="19689"/>
                    <a:pt x="13733" y="20489"/>
                    <a:pt x="20933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9477150" y="3334860"/>
              <a:ext cx="139118" cy="15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0343" fill="norm" stroke="1" extrusionOk="0">
                  <a:moveTo>
                    <a:pt x="10906" y="2878"/>
                  </a:moveTo>
                  <a:cubicBezTo>
                    <a:pt x="9340" y="2878"/>
                    <a:pt x="7775" y="2878"/>
                    <a:pt x="5897" y="4903"/>
                  </a:cubicBezTo>
                  <a:cubicBezTo>
                    <a:pt x="4019" y="6928"/>
                    <a:pt x="1827" y="10978"/>
                    <a:pt x="732" y="13678"/>
                  </a:cubicBezTo>
                  <a:cubicBezTo>
                    <a:pt x="-364" y="16378"/>
                    <a:pt x="-364" y="17728"/>
                    <a:pt x="1671" y="18943"/>
                  </a:cubicBezTo>
                  <a:cubicBezTo>
                    <a:pt x="3706" y="20158"/>
                    <a:pt x="7775" y="21238"/>
                    <a:pt x="11532" y="19213"/>
                  </a:cubicBezTo>
                  <a:cubicBezTo>
                    <a:pt x="15288" y="17188"/>
                    <a:pt x="18732" y="12058"/>
                    <a:pt x="19984" y="8278"/>
                  </a:cubicBezTo>
                  <a:cubicBezTo>
                    <a:pt x="21236" y="4498"/>
                    <a:pt x="20297" y="2068"/>
                    <a:pt x="19045" y="853"/>
                  </a:cubicBezTo>
                  <a:cubicBezTo>
                    <a:pt x="17793" y="-362"/>
                    <a:pt x="16227" y="-362"/>
                    <a:pt x="14506" y="1393"/>
                  </a:cubicBezTo>
                  <a:cubicBezTo>
                    <a:pt x="12784" y="3148"/>
                    <a:pt x="10906" y="6658"/>
                    <a:pt x="9027" y="10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9627085" y="3522522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273"/>
                    <a:pt x="21600" y="6545"/>
                    <a:pt x="18000" y="10145"/>
                  </a:cubicBezTo>
                  <a:cubicBezTo>
                    <a:pt x="14400" y="13745"/>
                    <a:pt x="7200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9839992" y="3376472"/>
              <a:ext cx="1569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6048"/>
                    <a:pt x="-1582" y="12096"/>
                    <a:pt x="1118" y="15696"/>
                  </a:cubicBezTo>
                  <a:cubicBezTo>
                    <a:pt x="3818" y="19296"/>
                    <a:pt x="11918" y="20448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9893785" y="3255822"/>
              <a:ext cx="16958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11711" y="0"/>
                  </a:moveTo>
                  <a:cubicBezTo>
                    <a:pt x="14834" y="2309"/>
                    <a:pt x="17957" y="4619"/>
                    <a:pt x="19648" y="7336"/>
                  </a:cubicBezTo>
                  <a:cubicBezTo>
                    <a:pt x="21340" y="10053"/>
                    <a:pt x="21600" y="13177"/>
                    <a:pt x="18087" y="15623"/>
                  </a:cubicBezTo>
                  <a:cubicBezTo>
                    <a:pt x="14573" y="18068"/>
                    <a:pt x="7287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7605776" y="4103459"/>
              <a:ext cx="205210" cy="37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50" fill="norm" stroke="1" extrusionOk="0">
                  <a:moveTo>
                    <a:pt x="19844" y="1279"/>
                  </a:moveTo>
                  <a:cubicBezTo>
                    <a:pt x="17880" y="672"/>
                    <a:pt x="15917" y="65"/>
                    <a:pt x="13626" y="5"/>
                  </a:cubicBezTo>
                  <a:cubicBezTo>
                    <a:pt x="11335" y="-56"/>
                    <a:pt x="8717" y="429"/>
                    <a:pt x="6208" y="1461"/>
                  </a:cubicBezTo>
                  <a:cubicBezTo>
                    <a:pt x="3698" y="2492"/>
                    <a:pt x="1298" y="4070"/>
                    <a:pt x="426" y="6315"/>
                  </a:cubicBezTo>
                  <a:cubicBezTo>
                    <a:pt x="-447" y="8560"/>
                    <a:pt x="208" y="11472"/>
                    <a:pt x="753" y="13899"/>
                  </a:cubicBezTo>
                  <a:cubicBezTo>
                    <a:pt x="1298" y="16326"/>
                    <a:pt x="1735" y="18268"/>
                    <a:pt x="2280" y="19481"/>
                  </a:cubicBezTo>
                  <a:cubicBezTo>
                    <a:pt x="2826" y="20695"/>
                    <a:pt x="3480" y="21180"/>
                    <a:pt x="6208" y="21362"/>
                  </a:cubicBezTo>
                  <a:cubicBezTo>
                    <a:pt x="8935" y="21544"/>
                    <a:pt x="13735" y="21423"/>
                    <a:pt x="16571" y="21180"/>
                  </a:cubicBezTo>
                  <a:cubicBezTo>
                    <a:pt x="19408" y="20937"/>
                    <a:pt x="20280" y="20573"/>
                    <a:pt x="21153" y="20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7607785" y="4309922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7939432" y="4097822"/>
              <a:ext cx="150954" cy="36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12" fill="norm" stroke="1" extrusionOk="0">
                  <a:moveTo>
                    <a:pt x="21395" y="1620"/>
                  </a:moveTo>
                  <a:cubicBezTo>
                    <a:pt x="18695" y="1129"/>
                    <a:pt x="15995" y="638"/>
                    <a:pt x="13745" y="332"/>
                  </a:cubicBezTo>
                  <a:cubicBezTo>
                    <a:pt x="11495" y="25"/>
                    <a:pt x="9695" y="-98"/>
                    <a:pt x="8045" y="86"/>
                  </a:cubicBezTo>
                  <a:cubicBezTo>
                    <a:pt x="6395" y="270"/>
                    <a:pt x="4895" y="761"/>
                    <a:pt x="4145" y="1682"/>
                  </a:cubicBezTo>
                  <a:cubicBezTo>
                    <a:pt x="3395" y="2602"/>
                    <a:pt x="3395" y="3952"/>
                    <a:pt x="3545" y="5793"/>
                  </a:cubicBezTo>
                  <a:cubicBezTo>
                    <a:pt x="3695" y="7634"/>
                    <a:pt x="3995" y="9966"/>
                    <a:pt x="3395" y="12359"/>
                  </a:cubicBezTo>
                  <a:cubicBezTo>
                    <a:pt x="2795" y="14752"/>
                    <a:pt x="1295" y="17207"/>
                    <a:pt x="545" y="18741"/>
                  </a:cubicBezTo>
                  <a:cubicBezTo>
                    <a:pt x="-205" y="20275"/>
                    <a:pt x="-205" y="20888"/>
                    <a:pt x="695" y="21195"/>
                  </a:cubicBezTo>
                  <a:cubicBezTo>
                    <a:pt x="1595" y="21502"/>
                    <a:pt x="3395" y="21502"/>
                    <a:pt x="6245" y="21072"/>
                  </a:cubicBezTo>
                  <a:cubicBezTo>
                    <a:pt x="9095" y="20643"/>
                    <a:pt x="12995" y="19784"/>
                    <a:pt x="16895" y="18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8153885" y="4202477"/>
              <a:ext cx="203201" cy="21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591"/>
                  </a:moveTo>
                  <a:cubicBezTo>
                    <a:pt x="5850" y="377"/>
                    <a:pt x="11700" y="163"/>
                    <a:pt x="15188" y="56"/>
                  </a:cubicBezTo>
                  <a:cubicBezTo>
                    <a:pt x="18675" y="-51"/>
                    <a:pt x="19800" y="-51"/>
                    <a:pt x="20025" y="484"/>
                  </a:cubicBezTo>
                  <a:cubicBezTo>
                    <a:pt x="20250" y="1018"/>
                    <a:pt x="19575" y="2088"/>
                    <a:pt x="17100" y="4547"/>
                  </a:cubicBezTo>
                  <a:cubicBezTo>
                    <a:pt x="14625" y="7006"/>
                    <a:pt x="10350" y="10856"/>
                    <a:pt x="7762" y="13208"/>
                  </a:cubicBezTo>
                  <a:cubicBezTo>
                    <a:pt x="5175" y="15561"/>
                    <a:pt x="4275" y="16416"/>
                    <a:pt x="3375" y="17272"/>
                  </a:cubicBezTo>
                  <a:cubicBezTo>
                    <a:pt x="2475" y="18127"/>
                    <a:pt x="1575" y="18983"/>
                    <a:pt x="1575" y="19731"/>
                  </a:cubicBezTo>
                  <a:cubicBezTo>
                    <a:pt x="1575" y="20480"/>
                    <a:pt x="2475" y="21121"/>
                    <a:pt x="4162" y="21335"/>
                  </a:cubicBezTo>
                  <a:cubicBezTo>
                    <a:pt x="5850" y="21549"/>
                    <a:pt x="8325" y="21335"/>
                    <a:pt x="11363" y="20907"/>
                  </a:cubicBezTo>
                  <a:cubicBezTo>
                    <a:pt x="14400" y="20480"/>
                    <a:pt x="18000" y="19838"/>
                    <a:pt x="21600" y="19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8369785" y="4065727"/>
              <a:ext cx="146051" cy="109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4" fill="norm" stroke="1" extrusionOk="0">
                  <a:moveTo>
                    <a:pt x="0" y="9116"/>
                  </a:moveTo>
                  <a:cubicBezTo>
                    <a:pt x="0" y="7078"/>
                    <a:pt x="0" y="5040"/>
                    <a:pt x="939" y="3410"/>
                  </a:cubicBezTo>
                  <a:cubicBezTo>
                    <a:pt x="1878" y="1780"/>
                    <a:pt x="3757" y="557"/>
                    <a:pt x="5478" y="150"/>
                  </a:cubicBezTo>
                  <a:cubicBezTo>
                    <a:pt x="7200" y="-258"/>
                    <a:pt x="8765" y="150"/>
                    <a:pt x="9704" y="1576"/>
                  </a:cubicBezTo>
                  <a:cubicBezTo>
                    <a:pt x="10643" y="3002"/>
                    <a:pt x="10957" y="5448"/>
                    <a:pt x="11113" y="7689"/>
                  </a:cubicBezTo>
                  <a:cubicBezTo>
                    <a:pt x="11270" y="9931"/>
                    <a:pt x="11270" y="11968"/>
                    <a:pt x="10643" y="13802"/>
                  </a:cubicBezTo>
                  <a:cubicBezTo>
                    <a:pt x="10017" y="15636"/>
                    <a:pt x="8765" y="17267"/>
                    <a:pt x="8765" y="18693"/>
                  </a:cubicBezTo>
                  <a:cubicBezTo>
                    <a:pt x="8765" y="20119"/>
                    <a:pt x="10017" y="21342"/>
                    <a:pt x="12365" y="20934"/>
                  </a:cubicBezTo>
                  <a:cubicBezTo>
                    <a:pt x="14713" y="20527"/>
                    <a:pt x="18157" y="18489"/>
                    <a:pt x="21600" y="16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8553935" y="4026188"/>
              <a:ext cx="152996" cy="417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96" fill="norm" stroke="1" extrusionOk="0">
                  <a:moveTo>
                    <a:pt x="876" y="1860"/>
                  </a:moveTo>
                  <a:cubicBezTo>
                    <a:pt x="4378" y="1205"/>
                    <a:pt x="7881" y="551"/>
                    <a:pt x="10508" y="223"/>
                  </a:cubicBezTo>
                  <a:cubicBezTo>
                    <a:pt x="13135" y="-104"/>
                    <a:pt x="14886" y="-104"/>
                    <a:pt x="16054" y="441"/>
                  </a:cubicBezTo>
                  <a:cubicBezTo>
                    <a:pt x="17222" y="987"/>
                    <a:pt x="17805" y="2078"/>
                    <a:pt x="17514" y="4151"/>
                  </a:cubicBezTo>
                  <a:cubicBezTo>
                    <a:pt x="17222" y="6223"/>
                    <a:pt x="16054" y="9278"/>
                    <a:pt x="15762" y="11787"/>
                  </a:cubicBezTo>
                  <a:cubicBezTo>
                    <a:pt x="15470" y="14296"/>
                    <a:pt x="16054" y="16260"/>
                    <a:pt x="16784" y="17460"/>
                  </a:cubicBezTo>
                  <a:cubicBezTo>
                    <a:pt x="17514" y="18660"/>
                    <a:pt x="18389" y="19096"/>
                    <a:pt x="19411" y="19587"/>
                  </a:cubicBezTo>
                  <a:cubicBezTo>
                    <a:pt x="20432" y="20078"/>
                    <a:pt x="21600" y="20623"/>
                    <a:pt x="20870" y="20896"/>
                  </a:cubicBezTo>
                  <a:cubicBezTo>
                    <a:pt x="20141" y="21169"/>
                    <a:pt x="17514" y="21169"/>
                    <a:pt x="13719" y="21223"/>
                  </a:cubicBezTo>
                  <a:cubicBezTo>
                    <a:pt x="9924" y="21278"/>
                    <a:pt x="4962" y="21387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8998435" y="4221022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9023835" y="4290872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543"/>
                    <a:pt x="7200" y="17486"/>
                    <a:pt x="10800" y="13886"/>
                  </a:cubicBezTo>
                  <a:cubicBezTo>
                    <a:pt x="14400" y="10286"/>
                    <a:pt x="18000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9328635" y="3980668"/>
              <a:ext cx="162146" cy="28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528" fill="norm" stroke="1" extrusionOk="0">
                  <a:moveTo>
                    <a:pt x="0" y="6168"/>
                  </a:moveTo>
                  <a:cubicBezTo>
                    <a:pt x="0" y="4568"/>
                    <a:pt x="0" y="2968"/>
                    <a:pt x="820" y="1848"/>
                  </a:cubicBezTo>
                  <a:cubicBezTo>
                    <a:pt x="1641" y="728"/>
                    <a:pt x="3281" y="88"/>
                    <a:pt x="6425" y="8"/>
                  </a:cubicBezTo>
                  <a:cubicBezTo>
                    <a:pt x="9570" y="-72"/>
                    <a:pt x="14218" y="408"/>
                    <a:pt x="17225" y="1768"/>
                  </a:cubicBezTo>
                  <a:cubicBezTo>
                    <a:pt x="20233" y="3128"/>
                    <a:pt x="21600" y="5368"/>
                    <a:pt x="20643" y="7768"/>
                  </a:cubicBezTo>
                  <a:cubicBezTo>
                    <a:pt x="19686" y="10168"/>
                    <a:pt x="16405" y="12728"/>
                    <a:pt x="14354" y="14408"/>
                  </a:cubicBezTo>
                  <a:cubicBezTo>
                    <a:pt x="12304" y="16088"/>
                    <a:pt x="11484" y="16888"/>
                    <a:pt x="11620" y="17928"/>
                  </a:cubicBezTo>
                  <a:cubicBezTo>
                    <a:pt x="11757" y="18968"/>
                    <a:pt x="12851" y="20248"/>
                    <a:pt x="13944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9436585" y="438612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7328385" y="5028470"/>
              <a:ext cx="228601" cy="47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4256"/>
                  </a:moveTo>
                  <a:cubicBezTo>
                    <a:pt x="200" y="3587"/>
                    <a:pt x="400" y="2918"/>
                    <a:pt x="900" y="2727"/>
                  </a:cubicBezTo>
                  <a:cubicBezTo>
                    <a:pt x="1400" y="2536"/>
                    <a:pt x="2200" y="2822"/>
                    <a:pt x="3500" y="4495"/>
                  </a:cubicBezTo>
                  <a:cubicBezTo>
                    <a:pt x="4800" y="6167"/>
                    <a:pt x="6600" y="9226"/>
                    <a:pt x="8100" y="11711"/>
                  </a:cubicBezTo>
                  <a:cubicBezTo>
                    <a:pt x="9600" y="14196"/>
                    <a:pt x="10800" y="16107"/>
                    <a:pt x="12000" y="17589"/>
                  </a:cubicBezTo>
                  <a:cubicBezTo>
                    <a:pt x="13200" y="19070"/>
                    <a:pt x="14400" y="20121"/>
                    <a:pt x="15500" y="20743"/>
                  </a:cubicBezTo>
                  <a:cubicBezTo>
                    <a:pt x="16600" y="21364"/>
                    <a:pt x="17600" y="21555"/>
                    <a:pt x="18400" y="21364"/>
                  </a:cubicBezTo>
                  <a:cubicBezTo>
                    <a:pt x="19200" y="21173"/>
                    <a:pt x="19800" y="20599"/>
                    <a:pt x="20300" y="18640"/>
                  </a:cubicBezTo>
                  <a:cubicBezTo>
                    <a:pt x="20800" y="16681"/>
                    <a:pt x="21200" y="13336"/>
                    <a:pt x="21400" y="10182"/>
                  </a:cubicBezTo>
                  <a:cubicBezTo>
                    <a:pt x="21600" y="7028"/>
                    <a:pt x="21600" y="4065"/>
                    <a:pt x="21300" y="2297"/>
                  </a:cubicBezTo>
                  <a:cubicBezTo>
                    <a:pt x="21000" y="528"/>
                    <a:pt x="20400" y="-45"/>
                    <a:pt x="20400" y="3"/>
                  </a:cubicBezTo>
                  <a:cubicBezTo>
                    <a:pt x="20400" y="51"/>
                    <a:pt x="21000" y="720"/>
                    <a:pt x="21600" y="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7610037" y="5220088"/>
              <a:ext cx="194599" cy="19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480" fill="norm" stroke="1" extrusionOk="0">
                  <a:moveTo>
                    <a:pt x="12295" y="454"/>
                  </a:moveTo>
                  <a:cubicBezTo>
                    <a:pt x="11134" y="0"/>
                    <a:pt x="9972" y="-455"/>
                    <a:pt x="7882" y="909"/>
                  </a:cubicBezTo>
                  <a:cubicBezTo>
                    <a:pt x="5792" y="2273"/>
                    <a:pt x="2772" y="5457"/>
                    <a:pt x="1263" y="8981"/>
                  </a:cubicBezTo>
                  <a:cubicBezTo>
                    <a:pt x="-247" y="12505"/>
                    <a:pt x="-247" y="16370"/>
                    <a:pt x="450" y="18530"/>
                  </a:cubicBezTo>
                  <a:cubicBezTo>
                    <a:pt x="1147" y="20690"/>
                    <a:pt x="2540" y="21145"/>
                    <a:pt x="4630" y="19440"/>
                  </a:cubicBezTo>
                  <a:cubicBezTo>
                    <a:pt x="6721" y="17734"/>
                    <a:pt x="9508" y="13869"/>
                    <a:pt x="11018" y="11141"/>
                  </a:cubicBezTo>
                  <a:cubicBezTo>
                    <a:pt x="12527" y="8412"/>
                    <a:pt x="12759" y="6821"/>
                    <a:pt x="13224" y="6707"/>
                  </a:cubicBezTo>
                  <a:cubicBezTo>
                    <a:pt x="13688" y="6593"/>
                    <a:pt x="14385" y="7958"/>
                    <a:pt x="15779" y="9777"/>
                  </a:cubicBezTo>
                  <a:cubicBezTo>
                    <a:pt x="17172" y="11596"/>
                    <a:pt x="19263" y="13869"/>
                    <a:pt x="21353" y="16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7810985" y="5192572"/>
              <a:ext cx="171451" cy="200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7425"/>
                  </a:moveTo>
                  <a:cubicBezTo>
                    <a:pt x="800" y="6525"/>
                    <a:pt x="1600" y="5625"/>
                    <a:pt x="2800" y="5738"/>
                  </a:cubicBezTo>
                  <a:cubicBezTo>
                    <a:pt x="4000" y="5850"/>
                    <a:pt x="5600" y="6975"/>
                    <a:pt x="7467" y="9225"/>
                  </a:cubicBezTo>
                  <a:cubicBezTo>
                    <a:pt x="9333" y="11475"/>
                    <a:pt x="11467" y="14850"/>
                    <a:pt x="12667" y="17212"/>
                  </a:cubicBezTo>
                  <a:cubicBezTo>
                    <a:pt x="13867" y="19575"/>
                    <a:pt x="14133" y="20925"/>
                    <a:pt x="13733" y="21262"/>
                  </a:cubicBezTo>
                  <a:cubicBezTo>
                    <a:pt x="13333" y="21600"/>
                    <a:pt x="12267" y="20925"/>
                    <a:pt x="11733" y="19350"/>
                  </a:cubicBezTo>
                  <a:cubicBezTo>
                    <a:pt x="11200" y="17775"/>
                    <a:pt x="11200" y="15300"/>
                    <a:pt x="12933" y="11925"/>
                  </a:cubicBezTo>
                  <a:cubicBezTo>
                    <a:pt x="14667" y="8550"/>
                    <a:pt x="18133" y="42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8019651" y="5073374"/>
              <a:ext cx="127885" cy="354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512" fill="norm" stroke="1" extrusionOk="0">
                  <a:moveTo>
                    <a:pt x="17629" y="1455"/>
                  </a:moveTo>
                  <a:cubicBezTo>
                    <a:pt x="16601" y="941"/>
                    <a:pt x="15572" y="426"/>
                    <a:pt x="14201" y="169"/>
                  </a:cubicBezTo>
                  <a:cubicBezTo>
                    <a:pt x="12829" y="-88"/>
                    <a:pt x="11115" y="-88"/>
                    <a:pt x="8886" y="426"/>
                  </a:cubicBezTo>
                  <a:cubicBezTo>
                    <a:pt x="6658" y="941"/>
                    <a:pt x="3915" y="1969"/>
                    <a:pt x="2029" y="4283"/>
                  </a:cubicBezTo>
                  <a:cubicBezTo>
                    <a:pt x="144" y="6598"/>
                    <a:pt x="-885" y="10198"/>
                    <a:pt x="1001" y="13219"/>
                  </a:cubicBezTo>
                  <a:cubicBezTo>
                    <a:pt x="2886" y="16241"/>
                    <a:pt x="7686" y="18683"/>
                    <a:pt x="11458" y="19969"/>
                  </a:cubicBezTo>
                  <a:cubicBezTo>
                    <a:pt x="15229" y="21255"/>
                    <a:pt x="17972" y="21383"/>
                    <a:pt x="20715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8148048" y="5123730"/>
              <a:ext cx="247138" cy="25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96" fill="norm" stroke="1" extrusionOk="0">
                  <a:moveTo>
                    <a:pt x="1604" y="3604"/>
                  </a:moveTo>
                  <a:cubicBezTo>
                    <a:pt x="2153" y="2901"/>
                    <a:pt x="2702" y="2199"/>
                    <a:pt x="4807" y="1584"/>
                  </a:cubicBezTo>
                  <a:cubicBezTo>
                    <a:pt x="6912" y="970"/>
                    <a:pt x="10573" y="443"/>
                    <a:pt x="12953" y="179"/>
                  </a:cubicBezTo>
                  <a:cubicBezTo>
                    <a:pt x="15332" y="-84"/>
                    <a:pt x="16431" y="-84"/>
                    <a:pt x="16888" y="355"/>
                  </a:cubicBezTo>
                  <a:cubicBezTo>
                    <a:pt x="17346" y="794"/>
                    <a:pt x="17163" y="1672"/>
                    <a:pt x="15149" y="3955"/>
                  </a:cubicBezTo>
                  <a:cubicBezTo>
                    <a:pt x="13136" y="6238"/>
                    <a:pt x="9292" y="9926"/>
                    <a:pt x="6546" y="12648"/>
                  </a:cubicBezTo>
                  <a:cubicBezTo>
                    <a:pt x="3800" y="15370"/>
                    <a:pt x="2153" y="17126"/>
                    <a:pt x="1146" y="18443"/>
                  </a:cubicBezTo>
                  <a:cubicBezTo>
                    <a:pt x="139" y="19760"/>
                    <a:pt x="-227" y="20638"/>
                    <a:pt x="139" y="21077"/>
                  </a:cubicBezTo>
                  <a:cubicBezTo>
                    <a:pt x="505" y="21516"/>
                    <a:pt x="1604" y="21516"/>
                    <a:pt x="4441" y="20989"/>
                  </a:cubicBezTo>
                  <a:cubicBezTo>
                    <a:pt x="7278" y="20462"/>
                    <a:pt x="11854" y="19409"/>
                    <a:pt x="14966" y="18531"/>
                  </a:cubicBezTo>
                  <a:cubicBezTo>
                    <a:pt x="18078" y="17653"/>
                    <a:pt x="19726" y="16950"/>
                    <a:pt x="21373" y="16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8401535" y="5045025"/>
              <a:ext cx="134420" cy="360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91" fill="norm" stroke="1" extrusionOk="0">
                  <a:moveTo>
                    <a:pt x="0" y="89"/>
                  </a:moveTo>
                  <a:cubicBezTo>
                    <a:pt x="1662" y="-36"/>
                    <a:pt x="3323" y="-162"/>
                    <a:pt x="6480" y="717"/>
                  </a:cubicBezTo>
                  <a:cubicBezTo>
                    <a:pt x="9637" y="1596"/>
                    <a:pt x="14289" y="3480"/>
                    <a:pt x="17280" y="6054"/>
                  </a:cubicBezTo>
                  <a:cubicBezTo>
                    <a:pt x="20271" y="8629"/>
                    <a:pt x="21600" y="11894"/>
                    <a:pt x="20935" y="14343"/>
                  </a:cubicBezTo>
                  <a:cubicBezTo>
                    <a:pt x="20271" y="16791"/>
                    <a:pt x="17612" y="18424"/>
                    <a:pt x="15618" y="19429"/>
                  </a:cubicBezTo>
                  <a:cubicBezTo>
                    <a:pt x="13625" y="20433"/>
                    <a:pt x="12295" y="20810"/>
                    <a:pt x="10800" y="21061"/>
                  </a:cubicBezTo>
                  <a:cubicBezTo>
                    <a:pt x="9305" y="21312"/>
                    <a:pt x="7643" y="21438"/>
                    <a:pt x="6646" y="21375"/>
                  </a:cubicBezTo>
                  <a:cubicBezTo>
                    <a:pt x="5649" y="21312"/>
                    <a:pt x="5317" y="21061"/>
                    <a:pt x="4985" y="20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8604735" y="5139094"/>
              <a:ext cx="1524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00" y="12302"/>
                    <a:pt x="10800" y="4448"/>
                    <a:pt x="14400" y="1502"/>
                  </a:cubicBezTo>
                  <a:cubicBezTo>
                    <a:pt x="18000" y="-1443"/>
                    <a:pt x="198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630135" y="5243372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8896835" y="5065572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00"/>
                    <a:pt x="0" y="8800"/>
                    <a:pt x="3600" y="12400"/>
                  </a:cubicBezTo>
                  <a:cubicBezTo>
                    <a:pt x="7200" y="16000"/>
                    <a:pt x="144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9061935" y="5122722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9061935" y="5211622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9474685" y="4957622"/>
              <a:ext cx="177801" cy="29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919"/>
                  </a:moveTo>
                  <a:cubicBezTo>
                    <a:pt x="18514" y="460"/>
                    <a:pt x="15429" y="0"/>
                    <a:pt x="12600" y="0"/>
                  </a:cubicBezTo>
                  <a:cubicBezTo>
                    <a:pt x="9771" y="0"/>
                    <a:pt x="7200" y="460"/>
                    <a:pt x="5400" y="996"/>
                  </a:cubicBezTo>
                  <a:cubicBezTo>
                    <a:pt x="3600" y="1532"/>
                    <a:pt x="2571" y="2145"/>
                    <a:pt x="1800" y="3753"/>
                  </a:cubicBezTo>
                  <a:cubicBezTo>
                    <a:pt x="1029" y="5362"/>
                    <a:pt x="514" y="7966"/>
                    <a:pt x="257" y="10417"/>
                  </a:cubicBezTo>
                  <a:cubicBezTo>
                    <a:pt x="0" y="12868"/>
                    <a:pt x="0" y="15166"/>
                    <a:pt x="0" y="16698"/>
                  </a:cubicBezTo>
                  <a:cubicBezTo>
                    <a:pt x="0" y="18230"/>
                    <a:pt x="0" y="18996"/>
                    <a:pt x="1800" y="19762"/>
                  </a:cubicBezTo>
                  <a:cubicBezTo>
                    <a:pt x="3600" y="20528"/>
                    <a:pt x="7200" y="21294"/>
                    <a:pt x="10414" y="21447"/>
                  </a:cubicBezTo>
                  <a:cubicBezTo>
                    <a:pt x="13629" y="21600"/>
                    <a:pt x="16457" y="21140"/>
                    <a:pt x="19286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9512785" y="5122722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9754019" y="4937446"/>
              <a:ext cx="196917" cy="32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33" fill="norm" stroke="1" extrusionOk="0">
                  <a:moveTo>
                    <a:pt x="21377" y="910"/>
                  </a:moveTo>
                  <a:cubicBezTo>
                    <a:pt x="17241" y="352"/>
                    <a:pt x="13105" y="-205"/>
                    <a:pt x="10003" y="74"/>
                  </a:cubicBezTo>
                  <a:cubicBezTo>
                    <a:pt x="6900" y="352"/>
                    <a:pt x="4832" y="1467"/>
                    <a:pt x="3568" y="3836"/>
                  </a:cubicBezTo>
                  <a:cubicBezTo>
                    <a:pt x="2305" y="6205"/>
                    <a:pt x="1845" y="9829"/>
                    <a:pt x="1500" y="12407"/>
                  </a:cubicBezTo>
                  <a:cubicBezTo>
                    <a:pt x="1156" y="14985"/>
                    <a:pt x="926" y="16518"/>
                    <a:pt x="581" y="17841"/>
                  </a:cubicBezTo>
                  <a:cubicBezTo>
                    <a:pt x="237" y="19165"/>
                    <a:pt x="-223" y="20280"/>
                    <a:pt x="122" y="20838"/>
                  </a:cubicBezTo>
                  <a:cubicBezTo>
                    <a:pt x="466" y="21395"/>
                    <a:pt x="1615" y="21395"/>
                    <a:pt x="4373" y="21256"/>
                  </a:cubicBezTo>
                  <a:cubicBezTo>
                    <a:pt x="7130" y="21116"/>
                    <a:pt x="11496" y="20838"/>
                    <a:pt x="15862" y="2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9957285" y="5034548"/>
              <a:ext cx="222251" cy="20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4507"/>
                  </a:moveTo>
                  <a:cubicBezTo>
                    <a:pt x="617" y="3416"/>
                    <a:pt x="1234" y="2325"/>
                    <a:pt x="3806" y="1561"/>
                  </a:cubicBezTo>
                  <a:cubicBezTo>
                    <a:pt x="6377" y="798"/>
                    <a:pt x="10903" y="361"/>
                    <a:pt x="13680" y="143"/>
                  </a:cubicBezTo>
                  <a:cubicBezTo>
                    <a:pt x="16457" y="-75"/>
                    <a:pt x="17486" y="-75"/>
                    <a:pt x="18411" y="361"/>
                  </a:cubicBezTo>
                  <a:cubicBezTo>
                    <a:pt x="19337" y="798"/>
                    <a:pt x="20160" y="1670"/>
                    <a:pt x="19440" y="3307"/>
                  </a:cubicBezTo>
                  <a:cubicBezTo>
                    <a:pt x="18720" y="4943"/>
                    <a:pt x="16457" y="7343"/>
                    <a:pt x="13680" y="9961"/>
                  </a:cubicBezTo>
                  <a:cubicBezTo>
                    <a:pt x="10903" y="12580"/>
                    <a:pt x="7611" y="15416"/>
                    <a:pt x="5451" y="17161"/>
                  </a:cubicBezTo>
                  <a:cubicBezTo>
                    <a:pt x="3291" y="18907"/>
                    <a:pt x="2263" y="19561"/>
                    <a:pt x="2160" y="20216"/>
                  </a:cubicBezTo>
                  <a:cubicBezTo>
                    <a:pt x="2057" y="20870"/>
                    <a:pt x="2880" y="21525"/>
                    <a:pt x="6274" y="21198"/>
                  </a:cubicBezTo>
                  <a:cubicBezTo>
                    <a:pt x="9669" y="20870"/>
                    <a:pt x="15634" y="19561"/>
                    <a:pt x="21600" y="18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0166835" y="4938009"/>
              <a:ext cx="127001" cy="8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1640"/>
                  </a:moveTo>
                  <a:cubicBezTo>
                    <a:pt x="1800" y="636"/>
                    <a:pt x="3600" y="-369"/>
                    <a:pt x="6300" y="133"/>
                  </a:cubicBezTo>
                  <a:cubicBezTo>
                    <a:pt x="9000" y="636"/>
                    <a:pt x="12600" y="2645"/>
                    <a:pt x="14400" y="4905"/>
                  </a:cubicBezTo>
                  <a:cubicBezTo>
                    <a:pt x="16200" y="7166"/>
                    <a:pt x="16200" y="9678"/>
                    <a:pt x="15480" y="11687"/>
                  </a:cubicBezTo>
                  <a:cubicBezTo>
                    <a:pt x="14760" y="13696"/>
                    <a:pt x="13320" y="15203"/>
                    <a:pt x="11700" y="16710"/>
                  </a:cubicBezTo>
                  <a:cubicBezTo>
                    <a:pt x="10080" y="18217"/>
                    <a:pt x="8280" y="19724"/>
                    <a:pt x="8820" y="20478"/>
                  </a:cubicBezTo>
                  <a:cubicBezTo>
                    <a:pt x="9360" y="21231"/>
                    <a:pt x="12240" y="21231"/>
                    <a:pt x="14760" y="21231"/>
                  </a:cubicBezTo>
                  <a:cubicBezTo>
                    <a:pt x="17280" y="21231"/>
                    <a:pt x="19440" y="21231"/>
                    <a:pt x="21600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0338285" y="4896100"/>
              <a:ext cx="119562" cy="34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78" fill="norm" stroke="1" extrusionOk="0">
                  <a:moveTo>
                    <a:pt x="2274" y="3020"/>
                  </a:moveTo>
                  <a:cubicBezTo>
                    <a:pt x="6442" y="1973"/>
                    <a:pt x="10611" y="925"/>
                    <a:pt x="13832" y="402"/>
                  </a:cubicBezTo>
                  <a:cubicBezTo>
                    <a:pt x="17053" y="-122"/>
                    <a:pt x="19326" y="-122"/>
                    <a:pt x="20463" y="336"/>
                  </a:cubicBezTo>
                  <a:cubicBezTo>
                    <a:pt x="21600" y="794"/>
                    <a:pt x="21600" y="1711"/>
                    <a:pt x="21032" y="4263"/>
                  </a:cubicBezTo>
                  <a:cubicBezTo>
                    <a:pt x="20463" y="6816"/>
                    <a:pt x="19326" y="11005"/>
                    <a:pt x="18379" y="13754"/>
                  </a:cubicBezTo>
                  <a:cubicBezTo>
                    <a:pt x="17432" y="16503"/>
                    <a:pt x="16674" y="17813"/>
                    <a:pt x="16105" y="18794"/>
                  </a:cubicBezTo>
                  <a:cubicBezTo>
                    <a:pt x="15537" y="19776"/>
                    <a:pt x="15158" y="20431"/>
                    <a:pt x="12505" y="20823"/>
                  </a:cubicBezTo>
                  <a:cubicBezTo>
                    <a:pt x="9853" y="21216"/>
                    <a:pt x="4926" y="21347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0547835" y="5107759"/>
              <a:ext cx="1397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945" y="12793"/>
                    <a:pt x="5891" y="5170"/>
                    <a:pt x="9491" y="1993"/>
                  </a:cubicBezTo>
                  <a:cubicBezTo>
                    <a:pt x="13091" y="-1183"/>
                    <a:pt x="1734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0788091" y="4913172"/>
              <a:ext cx="17249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600" fill="norm" stroke="1" extrusionOk="0">
                  <a:moveTo>
                    <a:pt x="21208" y="0"/>
                  </a:moveTo>
                  <a:cubicBezTo>
                    <a:pt x="18606" y="267"/>
                    <a:pt x="16003" y="533"/>
                    <a:pt x="13271" y="1667"/>
                  </a:cubicBezTo>
                  <a:cubicBezTo>
                    <a:pt x="10538" y="2800"/>
                    <a:pt x="7675" y="4800"/>
                    <a:pt x="5203" y="7467"/>
                  </a:cubicBezTo>
                  <a:cubicBezTo>
                    <a:pt x="2731" y="10133"/>
                    <a:pt x="649" y="13467"/>
                    <a:pt x="128" y="15933"/>
                  </a:cubicBezTo>
                  <a:cubicBezTo>
                    <a:pt x="-392" y="18400"/>
                    <a:pt x="649" y="20000"/>
                    <a:pt x="3642" y="20800"/>
                  </a:cubicBezTo>
                  <a:cubicBezTo>
                    <a:pt x="6635" y="21600"/>
                    <a:pt x="11579" y="21600"/>
                    <a:pt x="16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0909785" y="4979992"/>
              <a:ext cx="165101" cy="25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21600" y="784"/>
                  </a:moveTo>
                  <a:cubicBezTo>
                    <a:pt x="18831" y="253"/>
                    <a:pt x="16062" y="-278"/>
                    <a:pt x="13015" y="165"/>
                  </a:cubicBezTo>
                  <a:cubicBezTo>
                    <a:pt x="9969" y="607"/>
                    <a:pt x="6646" y="2024"/>
                    <a:pt x="4431" y="4679"/>
                  </a:cubicBezTo>
                  <a:cubicBezTo>
                    <a:pt x="2215" y="7335"/>
                    <a:pt x="1108" y="11230"/>
                    <a:pt x="554" y="13709"/>
                  </a:cubicBezTo>
                  <a:cubicBezTo>
                    <a:pt x="0" y="16188"/>
                    <a:pt x="0" y="17250"/>
                    <a:pt x="0" y="18224"/>
                  </a:cubicBezTo>
                  <a:cubicBezTo>
                    <a:pt x="0" y="19197"/>
                    <a:pt x="0" y="20083"/>
                    <a:pt x="1662" y="20614"/>
                  </a:cubicBezTo>
                  <a:cubicBezTo>
                    <a:pt x="3323" y="21145"/>
                    <a:pt x="6646" y="21322"/>
                    <a:pt x="9554" y="21056"/>
                  </a:cubicBezTo>
                  <a:cubicBezTo>
                    <a:pt x="12462" y="20791"/>
                    <a:pt x="14954" y="20083"/>
                    <a:pt x="17446" y="19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0878035" y="5135422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1081599" y="4986694"/>
              <a:ext cx="139337" cy="26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49" fill="norm" stroke="1" extrusionOk="0">
                  <a:moveTo>
                    <a:pt x="21222" y="219"/>
                  </a:moveTo>
                  <a:cubicBezTo>
                    <a:pt x="19610" y="46"/>
                    <a:pt x="17998" y="-127"/>
                    <a:pt x="15903" y="132"/>
                  </a:cubicBezTo>
                  <a:cubicBezTo>
                    <a:pt x="13807" y="391"/>
                    <a:pt x="11228" y="1083"/>
                    <a:pt x="8971" y="3502"/>
                  </a:cubicBezTo>
                  <a:cubicBezTo>
                    <a:pt x="6715" y="5921"/>
                    <a:pt x="4780" y="10068"/>
                    <a:pt x="3491" y="12574"/>
                  </a:cubicBezTo>
                  <a:cubicBezTo>
                    <a:pt x="2201" y="15079"/>
                    <a:pt x="1556" y="15943"/>
                    <a:pt x="912" y="17153"/>
                  </a:cubicBezTo>
                  <a:cubicBezTo>
                    <a:pt x="267" y="18363"/>
                    <a:pt x="-378" y="19918"/>
                    <a:pt x="267" y="20695"/>
                  </a:cubicBezTo>
                  <a:cubicBezTo>
                    <a:pt x="912" y="21473"/>
                    <a:pt x="2846" y="21473"/>
                    <a:pt x="6553" y="21127"/>
                  </a:cubicBezTo>
                  <a:cubicBezTo>
                    <a:pt x="10261" y="20782"/>
                    <a:pt x="15741" y="20091"/>
                    <a:pt x="21222" y="19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1189185" y="5065572"/>
              <a:ext cx="165101" cy="16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5049"/>
                  </a:moveTo>
                  <a:cubicBezTo>
                    <a:pt x="3877" y="3366"/>
                    <a:pt x="7754" y="1683"/>
                    <a:pt x="10385" y="842"/>
                  </a:cubicBezTo>
                  <a:cubicBezTo>
                    <a:pt x="13015" y="0"/>
                    <a:pt x="14400" y="0"/>
                    <a:pt x="15785" y="0"/>
                  </a:cubicBezTo>
                  <a:cubicBezTo>
                    <a:pt x="17169" y="0"/>
                    <a:pt x="18554" y="0"/>
                    <a:pt x="18831" y="701"/>
                  </a:cubicBezTo>
                  <a:cubicBezTo>
                    <a:pt x="19108" y="1403"/>
                    <a:pt x="18277" y="2805"/>
                    <a:pt x="15923" y="5049"/>
                  </a:cubicBezTo>
                  <a:cubicBezTo>
                    <a:pt x="13569" y="7294"/>
                    <a:pt x="9692" y="10379"/>
                    <a:pt x="7200" y="12343"/>
                  </a:cubicBezTo>
                  <a:cubicBezTo>
                    <a:pt x="4708" y="14306"/>
                    <a:pt x="3600" y="15148"/>
                    <a:pt x="2769" y="16551"/>
                  </a:cubicBezTo>
                  <a:cubicBezTo>
                    <a:pt x="1938" y="17953"/>
                    <a:pt x="1385" y="19917"/>
                    <a:pt x="3046" y="20758"/>
                  </a:cubicBezTo>
                  <a:cubicBezTo>
                    <a:pt x="4708" y="21600"/>
                    <a:pt x="8585" y="21319"/>
                    <a:pt x="12046" y="20758"/>
                  </a:cubicBezTo>
                  <a:cubicBezTo>
                    <a:pt x="15508" y="20197"/>
                    <a:pt x="18554" y="19356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1290785" y="5022301"/>
              <a:ext cx="135722" cy="21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55" fill="norm" stroke="1" extrusionOk="0">
                  <a:moveTo>
                    <a:pt x="0" y="5655"/>
                  </a:moveTo>
                  <a:cubicBezTo>
                    <a:pt x="997" y="4586"/>
                    <a:pt x="1994" y="3517"/>
                    <a:pt x="4818" y="2554"/>
                  </a:cubicBezTo>
                  <a:cubicBezTo>
                    <a:pt x="7643" y="1592"/>
                    <a:pt x="12295" y="736"/>
                    <a:pt x="15452" y="309"/>
                  </a:cubicBezTo>
                  <a:cubicBezTo>
                    <a:pt x="18609" y="-119"/>
                    <a:pt x="20271" y="-119"/>
                    <a:pt x="20935" y="416"/>
                  </a:cubicBezTo>
                  <a:cubicBezTo>
                    <a:pt x="21600" y="950"/>
                    <a:pt x="21268" y="2020"/>
                    <a:pt x="20769" y="4265"/>
                  </a:cubicBezTo>
                  <a:cubicBezTo>
                    <a:pt x="20271" y="6511"/>
                    <a:pt x="19606" y="9932"/>
                    <a:pt x="19274" y="12178"/>
                  </a:cubicBezTo>
                  <a:cubicBezTo>
                    <a:pt x="18942" y="14424"/>
                    <a:pt x="18942" y="15493"/>
                    <a:pt x="19108" y="16883"/>
                  </a:cubicBezTo>
                  <a:cubicBezTo>
                    <a:pt x="19274" y="18273"/>
                    <a:pt x="19606" y="19984"/>
                    <a:pt x="17778" y="20732"/>
                  </a:cubicBezTo>
                  <a:cubicBezTo>
                    <a:pt x="15951" y="21481"/>
                    <a:pt x="11963" y="21267"/>
                    <a:pt x="7975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1430485" y="4951272"/>
              <a:ext cx="146117" cy="3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228" fill="norm" stroke="1" extrusionOk="0">
                  <a:moveTo>
                    <a:pt x="0" y="0"/>
                  </a:moveTo>
                  <a:cubicBezTo>
                    <a:pt x="3346" y="592"/>
                    <a:pt x="6693" y="1184"/>
                    <a:pt x="10344" y="3033"/>
                  </a:cubicBezTo>
                  <a:cubicBezTo>
                    <a:pt x="13994" y="4882"/>
                    <a:pt x="17949" y="7989"/>
                    <a:pt x="19775" y="10430"/>
                  </a:cubicBezTo>
                  <a:cubicBezTo>
                    <a:pt x="21600" y="12871"/>
                    <a:pt x="21296" y="14647"/>
                    <a:pt x="19470" y="16496"/>
                  </a:cubicBezTo>
                  <a:cubicBezTo>
                    <a:pt x="17645" y="18345"/>
                    <a:pt x="14299" y="20268"/>
                    <a:pt x="11104" y="20934"/>
                  </a:cubicBezTo>
                  <a:cubicBezTo>
                    <a:pt x="7910" y="21600"/>
                    <a:pt x="4868" y="21008"/>
                    <a:pt x="1825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1443185" y="4783292"/>
              <a:ext cx="158751" cy="12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2695"/>
                  </a:moveTo>
                  <a:cubicBezTo>
                    <a:pt x="1152" y="1597"/>
                    <a:pt x="2304" y="498"/>
                    <a:pt x="3600" y="132"/>
                  </a:cubicBezTo>
                  <a:cubicBezTo>
                    <a:pt x="4896" y="-234"/>
                    <a:pt x="6336" y="132"/>
                    <a:pt x="7344" y="1597"/>
                  </a:cubicBezTo>
                  <a:cubicBezTo>
                    <a:pt x="8352" y="3061"/>
                    <a:pt x="8928" y="5624"/>
                    <a:pt x="8064" y="8003"/>
                  </a:cubicBezTo>
                  <a:cubicBezTo>
                    <a:pt x="7200" y="10383"/>
                    <a:pt x="4896" y="12580"/>
                    <a:pt x="3168" y="14227"/>
                  </a:cubicBezTo>
                  <a:cubicBezTo>
                    <a:pt x="1440" y="15874"/>
                    <a:pt x="288" y="16973"/>
                    <a:pt x="1008" y="17522"/>
                  </a:cubicBezTo>
                  <a:cubicBezTo>
                    <a:pt x="1728" y="18071"/>
                    <a:pt x="4320" y="18071"/>
                    <a:pt x="8064" y="18620"/>
                  </a:cubicBezTo>
                  <a:cubicBezTo>
                    <a:pt x="11808" y="19169"/>
                    <a:pt x="16704" y="20268"/>
                    <a:pt x="2160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0865335" y="4632031"/>
              <a:ext cx="552063" cy="77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30" fill="norm" stroke="1" extrusionOk="0">
                  <a:moveTo>
                    <a:pt x="0" y="21530"/>
                  </a:moveTo>
                  <a:cubicBezTo>
                    <a:pt x="1154" y="19577"/>
                    <a:pt x="2308" y="17624"/>
                    <a:pt x="3751" y="15701"/>
                  </a:cubicBezTo>
                  <a:cubicBezTo>
                    <a:pt x="5194" y="13778"/>
                    <a:pt x="6925" y="11884"/>
                    <a:pt x="8739" y="10109"/>
                  </a:cubicBezTo>
                  <a:cubicBezTo>
                    <a:pt x="10553" y="8333"/>
                    <a:pt x="12449" y="6676"/>
                    <a:pt x="14221" y="5197"/>
                  </a:cubicBezTo>
                  <a:cubicBezTo>
                    <a:pt x="15994" y="3717"/>
                    <a:pt x="17643" y="2415"/>
                    <a:pt x="18632" y="1646"/>
                  </a:cubicBezTo>
                  <a:cubicBezTo>
                    <a:pt x="19621" y="877"/>
                    <a:pt x="19951" y="640"/>
                    <a:pt x="20363" y="403"/>
                  </a:cubicBezTo>
                  <a:cubicBezTo>
                    <a:pt x="20776" y="167"/>
                    <a:pt x="21270" y="-70"/>
                    <a:pt x="21435" y="19"/>
                  </a:cubicBezTo>
                  <a:cubicBezTo>
                    <a:pt x="21600" y="108"/>
                    <a:pt x="21435" y="522"/>
                    <a:pt x="21229" y="818"/>
                  </a:cubicBezTo>
                  <a:cubicBezTo>
                    <a:pt x="21023" y="1114"/>
                    <a:pt x="20776" y="1291"/>
                    <a:pt x="20528" y="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11227285" y="4600335"/>
              <a:ext cx="183717" cy="19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26" fill="norm" stroke="1" extrusionOk="0">
                  <a:moveTo>
                    <a:pt x="0" y="10412"/>
                  </a:moveTo>
                  <a:cubicBezTo>
                    <a:pt x="245" y="9275"/>
                    <a:pt x="491" y="8139"/>
                    <a:pt x="3314" y="6433"/>
                  </a:cubicBezTo>
                  <a:cubicBezTo>
                    <a:pt x="6136" y="4728"/>
                    <a:pt x="11536" y="2454"/>
                    <a:pt x="14850" y="1204"/>
                  </a:cubicBezTo>
                  <a:cubicBezTo>
                    <a:pt x="18164" y="-47"/>
                    <a:pt x="19391" y="-274"/>
                    <a:pt x="20250" y="294"/>
                  </a:cubicBezTo>
                  <a:cubicBezTo>
                    <a:pt x="21109" y="863"/>
                    <a:pt x="21600" y="2227"/>
                    <a:pt x="21109" y="5297"/>
                  </a:cubicBezTo>
                  <a:cubicBezTo>
                    <a:pt x="20618" y="8366"/>
                    <a:pt x="19145" y="13141"/>
                    <a:pt x="18164" y="16097"/>
                  </a:cubicBezTo>
                  <a:cubicBezTo>
                    <a:pt x="17182" y="19052"/>
                    <a:pt x="16691" y="20189"/>
                    <a:pt x="16200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11115372" y="4411522"/>
              <a:ext cx="115575" cy="16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044" fill="norm" stroke="1" extrusionOk="0">
                  <a:moveTo>
                    <a:pt x="12078" y="0"/>
                  </a:moveTo>
                  <a:cubicBezTo>
                    <a:pt x="9805" y="0"/>
                    <a:pt x="7531" y="0"/>
                    <a:pt x="5257" y="2077"/>
                  </a:cubicBezTo>
                  <a:cubicBezTo>
                    <a:pt x="2984" y="4154"/>
                    <a:pt x="710" y="8308"/>
                    <a:pt x="141" y="11631"/>
                  </a:cubicBezTo>
                  <a:cubicBezTo>
                    <a:pt x="-427" y="14954"/>
                    <a:pt x="710" y="17446"/>
                    <a:pt x="3741" y="19108"/>
                  </a:cubicBezTo>
                  <a:cubicBezTo>
                    <a:pt x="6773" y="20769"/>
                    <a:pt x="11699" y="21600"/>
                    <a:pt x="15299" y="20631"/>
                  </a:cubicBezTo>
                  <a:cubicBezTo>
                    <a:pt x="18899" y="19662"/>
                    <a:pt x="21173" y="16892"/>
                    <a:pt x="20605" y="13708"/>
                  </a:cubicBezTo>
                  <a:cubicBezTo>
                    <a:pt x="20036" y="10523"/>
                    <a:pt x="16626" y="6923"/>
                    <a:pt x="12836" y="5538"/>
                  </a:cubicBezTo>
                  <a:cubicBezTo>
                    <a:pt x="9047" y="4154"/>
                    <a:pt x="4878" y="4985"/>
                    <a:pt x="710" y="5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9144485" y="5395772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9144485" y="5465622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8000"/>
                    <a:pt x="9434" y="14400"/>
                    <a:pt x="13034" y="10800"/>
                  </a:cubicBezTo>
                  <a:cubicBezTo>
                    <a:pt x="16634" y="7200"/>
                    <a:pt x="1911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9442935" y="5383072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5055085" y="6468922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600"/>
                    <a:pt x="7680" y="7200"/>
                    <a:pt x="11280" y="10800"/>
                  </a:cubicBezTo>
                  <a:cubicBezTo>
                    <a:pt x="14880" y="14400"/>
                    <a:pt x="1824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5099535" y="6570522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5563085" y="6253022"/>
              <a:ext cx="25401" cy="441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0"/>
                  </a:moveTo>
                  <a:cubicBezTo>
                    <a:pt x="0" y="2880"/>
                    <a:pt x="0" y="5760"/>
                    <a:pt x="900" y="9154"/>
                  </a:cubicBezTo>
                  <a:cubicBezTo>
                    <a:pt x="1800" y="12549"/>
                    <a:pt x="3600" y="16457"/>
                    <a:pt x="4500" y="18720"/>
                  </a:cubicBezTo>
                  <a:cubicBezTo>
                    <a:pt x="5400" y="20983"/>
                    <a:pt x="5400" y="21600"/>
                    <a:pt x="6300" y="21446"/>
                  </a:cubicBezTo>
                  <a:cubicBezTo>
                    <a:pt x="7200" y="21291"/>
                    <a:pt x="9000" y="20366"/>
                    <a:pt x="11700" y="19594"/>
                  </a:cubicBezTo>
                  <a:cubicBezTo>
                    <a:pt x="14400" y="18823"/>
                    <a:pt x="18000" y="18206"/>
                    <a:pt x="21600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5552407" y="6348272"/>
              <a:ext cx="19482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16501" y="0"/>
                  </a:moveTo>
                  <a:cubicBezTo>
                    <a:pt x="16733" y="1241"/>
                    <a:pt x="16965" y="2483"/>
                    <a:pt x="14643" y="4345"/>
                  </a:cubicBezTo>
                  <a:cubicBezTo>
                    <a:pt x="12320" y="6207"/>
                    <a:pt x="7443" y="8690"/>
                    <a:pt x="4539" y="10117"/>
                  </a:cubicBezTo>
                  <a:cubicBezTo>
                    <a:pt x="1636" y="11545"/>
                    <a:pt x="707" y="11917"/>
                    <a:pt x="243" y="12476"/>
                  </a:cubicBezTo>
                  <a:cubicBezTo>
                    <a:pt x="-222" y="13034"/>
                    <a:pt x="-222" y="13779"/>
                    <a:pt x="2101" y="14772"/>
                  </a:cubicBezTo>
                  <a:cubicBezTo>
                    <a:pt x="4423" y="15766"/>
                    <a:pt x="9068" y="17007"/>
                    <a:pt x="12668" y="18062"/>
                  </a:cubicBezTo>
                  <a:cubicBezTo>
                    <a:pt x="16268" y="19117"/>
                    <a:pt x="18823" y="19986"/>
                    <a:pt x="20101" y="20545"/>
                  </a:cubicBezTo>
                  <a:cubicBezTo>
                    <a:pt x="21378" y="21103"/>
                    <a:pt x="21378" y="21352"/>
                    <a:pt x="213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5" name="Drawing"/>
          <p:cNvGrpSpPr/>
          <p:nvPr/>
        </p:nvGrpSpPr>
        <p:grpSpPr>
          <a:xfrm>
            <a:off x="648292" y="1465483"/>
            <a:ext cx="11969158" cy="8192867"/>
            <a:chOff x="0" y="0"/>
            <a:chExt cx="11969157" cy="8192866"/>
          </a:xfrm>
        </p:grpSpPr>
        <p:sp>
          <p:nvSpPr>
            <p:cNvPr id="2229" name="Line"/>
            <p:cNvSpPr/>
            <p:nvPr/>
          </p:nvSpPr>
          <p:spPr>
            <a:xfrm>
              <a:off x="232881" y="231668"/>
              <a:ext cx="242777" cy="42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85" fill="norm" stroke="1" extrusionOk="0">
                  <a:moveTo>
                    <a:pt x="2923" y="235"/>
                  </a:moveTo>
                  <a:cubicBezTo>
                    <a:pt x="1805" y="342"/>
                    <a:pt x="688" y="449"/>
                    <a:pt x="223" y="769"/>
                  </a:cubicBezTo>
                  <a:cubicBezTo>
                    <a:pt x="-243" y="1090"/>
                    <a:pt x="-57" y="1625"/>
                    <a:pt x="1526" y="2053"/>
                  </a:cubicBezTo>
                  <a:cubicBezTo>
                    <a:pt x="3109" y="2480"/>
                    <a:pt x="6088" y="2801"/>
                    <a:pt x="9254" y="2641"/>
                  </a:cubicBezTo>
                  <a:cubicBezTo>
                    <a:pt x="12419" y="2480"/>
                    <a:pt x="15771" y="1839"/>
                    <a:pt x="18005" y="1304"/>
                  </a:cubicBezTo>
                  <a:cubicBezTo>
                    <a:pt x="20240" y="769"/>
                    <a:pt x="21357" y="342"/>
                    <a:pt x="21357" y="128"/>
                  </a:cubicBezTo>
                  <a:cubicBezTo>
                    <a:pt x="21357" y="-86"/>
                    <a:pt x="20240" y="-86"/>
                    <a:pt x="17726" y="556"/>
                  </a:cubicBezTo>
                  <a:cubicBezTo>
                    <a:pt x="15212" y="1197"/>
                    <a:pt x="11302" y="2480"/>
                    <a:pt x="9067" y="3336"/>
                  </a:cubicBezTo>
                  <a:cubicBezTo>
                    <a:pt x="6833" y="4191"/>
                    <a:pt x="6274" y="4619"/>
                    <a:pt x="6088" y="5100"/>
                  </a:cubicBezTo>
                  <a:cubicBezTo>
                    <a:pt x="5902" y="5581"/>
                    <a:pt x="6088" y="6116"/>
                    <a:pt x="6647" y="6437"/>
                  </a:cubicBezTo>
                  <a:cubicBezTo>
                    <a:pt x="7205" y="6758"/>
                    <a:pt x="8136" y="6864"/>
                    <a:pt x="9160" y="7025"/>
                  </a:cubicBezTo>
                  <a:cubicBezTo>
                    <a:pt x="10185" y="7185"/>
                    <a:pt x="11302" y="7399"/>
                    <a:pt x="11674" y="7827"/>
                  </a:cubicBezTo>
                  <a:cubicBezTo>
                    <a:pt x="12047" y="8255"/>
                    <a:pt x="11674" y="8896"/>
                    <a:pt x="9998" y="10233"/>
                  </a:cubicBezTo>
                  <a:cubicBezTo>
                    <a:pt x="8323" y="11569"/>
                    <a:pt x="5343" y="13601"/>
                    <a:pt x="3481" y="15259"/>
                  </a:cubicBezTo>
                  <a:cubicBezTo>
                    <a:pt x="1619" y="16916"/>
                    <a:pt x="874" y="18199"/>
                    <a:pt x="502" y="19108"/>
                  </a:cubicBezTo>
                  <a:cubicBezTo>
                    <a:pt x="129" y="20017"/>
                    <a:pt x="129" y="20552"/>
                    <a:pt x="1060" y="20926"/>
                  </a:cubicBezTo>
                  <a:cubicBezTo>
                    <a:pt x="1991" y="21300"/>
                    <a:pt x="3854" y="21514"/>
                    <a:pt x="6088" y="21300"/>
                  </a:cubicBezTo>
                  <a:cubicBezTo>
                    <a:pt x="8323" y="21086"/>
                    <a:pt x="10929" y="20445"/>
                    <a:pt x="13536" y="1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469307" y="384662"/>
              <a:ext cx="311151" cy="2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0" fill="norm" stroke="1" extrusionOk="0">
                  <a:moveTo>
                    <a:pt x="0" y="3513"/>
                  </a:moveTo>
                  <a:cubicBezTo>
                    <a:pt x="0" y="2475"/>
                    <a:pt x="0" y="1436"/>
                    <a:pt x="588" y="709"/>
                  </a:cubicBezTo>
                  <a:cubicBezTo>
                    <a:pt x="1176" y="-18"/>
                    <a:pt x="2351" y="-433"/>
                    <a:pt x="3894" y="709"/>
                  </a:cubicBezTo>
                  <a:cubicBezTo>
                    <a:pt x="5437" y="1852"/>
                    <a:pt x="7347" y="4552"/>
                    <a:pt x="8155" y="7563"/>
                  </a:cubicBezTo>
                  <a:cubicBezTo>
                    <a:pt x="8963" y="10575"/>
                    <a:pt x="8669" y="13898"/>
                    <a:pt x="8229" y="16079"/>
                  </a:cubicBezTo>
                  <a:cubicBezTo>
                    <a:pt x="7788" y="18259"/>
                    <a:pt x="7200" y="19298"/>
                    <a:pt x="6539" y="20025"/>
                  </a:cubicBezTo>
                  <a:cubicBezTo>
                    <a:pt x="5878" y="20752"/>
                    <a:pt x="5143" y="21167"/>
                    <a:pt x="4776" y="20440"/>
                  </a:cubicBezTo>
                  <a:cubicBezTo>
                    <a:pt x="4408" y="19713"/>
                    <a:pt x="4408" y="17844"/>
                    <a:pt x="5584" y="15040"/>
                  </a:cubicBezTo>
                  <a:cubicBezTo>
                    <a:pt x="6759" y="12236"/>
                    <a:pt x="9110" y="8498"/>
                    <a:pt x="10580" y="6213"/>
                  </a:cubicBezTo>
                  <a:cubicBezTo>
                    <a:pt x="12049" y="3929"/>
                    <a:pt x="12637" y="3098"/>
                    <a:pt x="13298" y="2267"/>
                  </a:cubicBezTo>
                  <a:cubicBezTo>
                    <a:pt x="13959" y="1436"/>
                    <a:pt x="14694" y="605"/>
                    <a:pt x="14841" y="709"/>
                  </a:cubicBezTo>
                  <a:cubicBezTo>
                    <a:pt x="14988" y="813"/>
                    <a:pt x="14547" y="1852"/>
                    <a:pt x="13886" y="3513"/>
                  </a:cubicBezTo>
                  <a:cubicBezTo>
                    <a:pt x="13224" y="5175"/>
                    <a:pt x="12343" y="7459"/>
                    <a:pt x="11829" y="9432"/>
                  </a:cubicBezTo>
                  <a:cubicBezTo>
                    <a:pt x="11314" y="11405"/>
                    <a:pt x="11167" y="13067"/>
                    <a:pt x="11535" y="14002"/>
                  </a:cubicBezTo>
                  <a:cubicBezTo>
                    <a:pt x="11902" y="14936"/>
                    <a:pt x="12784" y="15144"/>
                    <a:pt x="14547" y="15040"/>
                  </a:cubicBezTo>
                  <a:cubicBezTo>
                    <a:pt x="16310" y="14936"/>
                    <a:pt x="18955" y="14521"/>
                    <a:pt x="21600" y="14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310557" y="699866"/>
              <a:ext cx="355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508"/>
                    <a:pt x="8229" y="9415"/>
                    <a:pt x="11829" y="5815"/>
                  </a:cubicBezTo>
                  <a:cubicBezTo>
                    <a:pt x="15429" y="2215"/>
                    <a:pt x="18514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501057" y="693516"/>
              <a:ext cx="247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5671"/>
                    <a:pt x="11815" y="9741"/>
                    <a:pt x="15415" y="6141"/>
                  </a:cubicBezTo>
                  <a:cubicBezTo>
                    <a:pt x="19015" y="2541"/>
                    <a:pt x="20308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926507" y="376016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951907" y="52206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586907" y="238201"/>
              <a:ext cx="44451" cy="36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379"/>
                  </a:moveTo>
                  <a:cubicBezTo>
                    <a:pt x="0" y="634"/>
                    <a:pt x="0" y="-111"/>
                    <a:pt x="1543" y="13"/>
                  </a:cubicBezTo>
                  <a:cubicBezTo>
                    <a:pt x="3086" y="137"/>
                    <a:pt x="6171" y="1130"/>
                    <a:pt x="8743" y="3613"/>
                  </a:cubicBezTo>
                  <a:cubicBezTo>
                    <a:pt x="11314" y="6096"/>
                    <a:pt x="13371" y="10068"/>
                    <a:pt x="15429" y="13296"/>
                  </a:cubicBezTo>
                  <a:cubicBezTo>
                    <a:pt x="17486" y="16523"/>
                    <a:pt x="19543" y="19006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566129" y="153766"/>
              <a:ext cx="257650" cy="479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535" fill="norm" stroke="1" extrusionOk="0">
                  <a:moveTo>
                    <a:pt x="140" y="5709"/>
                  </a:moveTo>
                  <a:cubicBezTo>
                    <a:pt x="-32" y="4187"/>
                    <a:pt x="-203" y="2664"/>
                    <a:pt x="654" y="1618"/>
                  </a:cubicBezTo>
                  <a:cubicBezTo>
                    <a:pt x="1511" y="571"/>
                    <a:pt x="3397" y="0"/>
                    <a:pt x="5883" y="0"/>
                  </a:cubicBezTo>
                  <a:cubicBezTo>
                    <a:pt x="8368" y="0"/>
                    <a:pt x="11454" y="571"/>
                    <a:pt x="14283" y="2284"/>
                  </a:cubicBezTo>
                  <a:cubicBezTo>
                    <a:pt x="17111" y="3996"/>
                    <a:pt x="19683" y="6851"/>
                    <a:pt x="20540" y="9420"/>
                  </a:cubicBezTo>
                  <a:cubicBezTo>
                    <a:pt x="21397" y="11989"/>
                    <a:pt x="20540" y="14273"/>
                    <a:pt x="18311" y="16224"/>
                  </a:cubicBezTo>
                  <a:cubicBezTo>
                    <a:pt x="16083" y="18174"/>
                    <a:pt x="12483" y="19792"/>
                    <a:pt x="10254" y="20648"/>
                  </a:cubicBezTo>
                  <a:cubicBezTo>
                    <a:pt x="8026" y="21505"/>
                    <a:pt x="7168" y="21600"/>
                    <a:pt x="6397" y="21505"/>
                  </a:cubicBezTo>
                  <a:cubicBezTo>
                    <a:pt x="5626" y="21410"/>
                    <a:pt x="4940" y="21124"/>
                    <a:pt x="4854" y="20791"/>
                  </a:cubicBezTo>
                  <a:cubicBezTo>
                    <a:pt x="4768" y="20458"/>
                    <a:pt x="5283" y="20078"/>
                    <a:pt x="5968" y="19744"/>
                  </a:cubicBezTo>
                  <a:cubicBezTo>
                    <a:pt x="6654" y="19411"/>
                    <a:pt x="7511" y="19126"/>
                    <a:pt x="8368" y="18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1872108" y="422168"/>
              <a:ext cx="140489" cy="152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016" fill="norm" stroke="1" extrusionOk="0">
                  <a:moveTo>
                    <a:pt x="12114" y="1516"/>
                  </a:moveTo>
                  <a:cubicBezTo>
                    <a:pt x="10572" y="641"/>
                    <a:pt x="9029" y="-235"/>
                    <a:pt x="7023" y="57"/>
                  </a:cubicBezTo>
                  <a:cubicBezTo>
                    <a:pt x="5017" y="349"/>
                    <a:pt x="2549" y="1808"/>
                    <a:pt x="1160" y="5165"/>
                  </a:cubicBezTo>
                  <a:cubicBezTo>
                    <a:pt x="-228" y="8522"/>
                    <a:pt x="-537" y="13776"/>
                    <a:pt x="1160" y="16987"/>
                  </a:cubicBezTo>
                  <a:cubicBezTo>
                    <a:pt x="2857" y="20197"/>
                    <a:pt x="6560" y="21365"/>
                    <a:pt x="10109" y="20927"/>
                  </a:cubicBezTo>
                  <a:cubicBezTo>
                    <a:pt x="13657" y="20489"/>
                    <a:pt x="17052" y="18446"/>
                    <a:pt x="18903" y="15965"/>
                  </a:cubicBezTo>
                  <a:cubicBezTo>
                    <a:pt x="20754" y="13484"/>
                    <a:pt x="21063" y="10565"/>
                    <a:pt x="19366" y="8230"/>
                  </a:cubicBezTo>
                  <a:cubicBezTo>
                    <a:pt x="17669" y="5895"/>
                    <a:pt x="13966" y="4143"/>
                    <a:pt x="10263" y="2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2374307" y="350616"/>
              <a:ext cx="139701" cy="180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0"/>
                  </a:moveTo>
                  <a:cubicBezTo>
                    <a:pt x="3273" y="6207"/>
                    <a:pt x="6545" y="12414"/>
                    <a:pt x="8836" y="16262"/>
                  </a:cubicBezTo>
                  <a:cubicBezTo>
                    <a:pt x="11127" y="20110"/>
                    <a:pt x="12436" y="21600"/>
                    <a:pt x="13091" y="21103"/>
                  </a:cubicBezTo>
                  <a:cubicBezTo>
                    <a:pt x="13745" y="20607"/>
                    <a:pt x="13745" y="18124"/>
                    <a:pt x="13745" y="15641"/>
                  </a:cubicBezTo>
                  <a:cubicBezTo>
                    <a:pt x="13745" y="13159"/>
                    <a:pt x="13745" y="10676"/>
                    <a:pt x="13745" y="8690"/>
                  </a:cubicBezTo>
                  <a:cubicBezTo>
                    <a:pt x="13745" y="6703"/>
                    <a:pt x="13745" y="5214"/>
                    <a:pt x="15055" y="4593"/>
                  </a:cubicBezTo>
                  <a:cubicBezTo>
                    <a:pt x="16364" y="3972"/>
                    <a:pt x="18982" y="4221"/>
                    <a:pt x="21600" y="4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2597716" y="384697"/>
              <a:ext cx="81937" cy="10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0452" fill="norm" stroke="1" extrusionOk="0">
                  <a:moveTo>
                    <a:pt x="11044" y="2035"/>
                  </a:moveTo>
                  <a:cubicBezTo>
                    <a:pt x="8884" y="789"/>
                    <a:pt x="6724" y="-457"/>
                    <a:pt x="4834" y="166"/>
                  </a:cubicBezTo>
                  <a:cubicBezTo>
                    <a:pt x="2944" y="789"/>
                    <a:pt x="1324" y="3281"/>
                    <a:pt x="514" y="5566"/>
                  </a:cubicBezTo>
                  <a:cubicBezTo>
                    <a:pt x="-296" y="7851"/>
                    <a:pt x="-296" y="9928"/>
                    <a:pt x="1594" y="12628"/>
                  </a:cubicBezTo>
                  <a:cubicBezTo>
                    <a:pt x="3484" y="15328"/>
                    <a:pt x="7264" y="18651"/>
                    <a:pt x="10504" y="19897"/>
                  </a:cubicBezTo>
                  <a:cubicBezTo>
                    <a:pt x="13744" y="21143"/>
                    <a:pt x="16444" y="20312"/>
                    <a:pt x="18334" y="17197"/>
                  </a:cubicBezTo>
                  <a:cubicBezTo>
                    <a:pt x="20224" y="14081"/>
                    <a:pt x="21304" y="8681"/>
                    <a:pt x="20764" y="5358"/>
                  </a:cubicBezTo>
                  <a:cubicBezTo>
                    <a:pt x="20224" y="2035"/>
                    <a:pt x="18064" y="789"/>
                    <a:pt x="14554" y="374"/>
                  </a:cubicBezTo>
                  <a:cubicBezTo>
                    <a:pt x="11044" y="-42"/>
                    <a:pt x="6184" y="374"/>
                    <a:pt x="5104" y="789"/>
                  </a:cubicBezTo>
                  <a:cubicBezTo>
                    <a:pt x="4024" y="1205"/>
                    <a:pt x="6724" y="1620"/>
                    <a:pt x="9424" y="2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2790820" y="170700"/>
              <a:ext cx="71193" cy="359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1" h="21450" fill="norm" stroke="1" extrusionOk="0">
                  <a:moveTo>
                    <a:pt x="11533" y="1263"/>
                  </a:moveTo>
                  <a:cubicBezTo>
                    <a:pt x="10933" y="632"/>
                    <a:pt x="10333" y="0"/>
                    <a:pt x="9433" y="0"/>
                  </a:cubicBezTo>
                  <a:cubicBezTo>
                    <a:pt x="8533" y="0"/>
                    <a:pt x="7333" y="632"/>
                    <a:pt x="5833" y="2716"/>
                  </a:cubicBezTo>
                  <a:cubicBezTo>
                    <a:pt x="4333" y="4800"/>
                    <a:pt x="2533" y="8337"/>
                    <a:pt x="1333" y="11368"/>
                  </a:cubicBezTo>
                  <a:cubicBezTo>
                    <a:pt x="133" y="14400"/>
                    <a:pt x="-467" y="16926"/>
                    <a:pt x="433" y="18632"/>
                  </a:cubicBezTo>
                  <a:cubicBezTo>
                    <a:pt x="1333" y="20337"/>
                    <a:pt x="3733" y="21221"/>
                    <a:pt x="7633" y="21411"/>
                  </a:cubicBezTo>
                  <a:cubicBezTo>
                    <a:pt x="11533" y="21600"/>
                    <a:pt x="16933" y="21095"/>
                    <a:pt x="19033" y="20147"/>
                  </a:cubicBezTo>
                  <a:cubicBezTo>
                    <a:pt x="21133" y="19200"/>
                    <a:pt x="19933" y="17811"/>
                    <a:pt x="18733" y="16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2766875" y="306166"/>
              <a:ext cx="185283" cy="21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17" fill="norm" stroke="1" extrusionOk="0">
                  <a:moveTo>
                    <a:pt x="2341" y="9437"/>
                  </a:moveTo>
                  <a:cubicBezTo>
                    <a:pt x="1113" y="8598"/>
                    <a:pt x="-114" y="7759"/>
                    <a:pt x="9" y="7130"/>
                  </a:cubicBezTo>
                  <a:cubicBezTo>
                    <a:pt x="131" y="6501"/>
                    <a:pt x="1604" y="6082"/>
                    <a:pt x="3936" y="5662"/>
                  </a:cubicBezTo>
                  <a:cubicBezTo>
                    <a:pt x="6268" y="5243"/>
                    <a:pt x="9459" y="4823"/>
                    <a:pt x="12036" y="5033"/>
                  </a:cubicBezTo>
                  <a:cubicBezTo>
                    <a:pt x="14613" y="5243"/>
                    <a:pt x="16577" y="6082"/>
                    <a:pt x="17559" y="8074"/>
                  </a:cubicBezTo>
                  <a:cubicBezTo>
                    <a:pt x="18541" y="10066"/>
                    <a:pt x="18541" y="13212"/>
                    <a:pt x="18541" y="15309"/>
                  </a:cubicBezTo>
                  <a:cubicBezTo>
                    <a:pt x="18541" y="17406"/>
                    <a:pt x="18541" y="18454"/>
                    <a:pt x="18541" y="19503"/>
                  </a:cubicBezTo>
                  <a:cubicBezTo>
                    <a:pt x="18541" y="20551"/>
                    <a:pt x="18541" y="21600"/>
                    <a:pt x="18786" y="21390"/>
                  </a:cubicBezTo>
                  <a:cubicBezTo>
                    <a:pt x="19031" y="21181"/>
                    <a:pt x="19522" y="19713"/>
                    <a:pt x="20013" y="15938"/>
                  </a:cubicBezTo>
                  <a:cubicBezTo>
                    <a:pt x="20504" y="12163"/>
                    <a:pt x="20995" y="6082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2983907" y="312516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71" y="4533"/>
                    <a:pt x="2743" y="9067"/>
                    <a:pt x="3429" y="12133"/>
                  </a:cubicBezTo>
                  <a:cubicBezTo>
                    <a:pt x="4114" y="15200"/>
                    <a:pt x="4114" y="16800"/>
                    <a:pt x="3943" y="18400"/>
                  </a:cubicBezTo>
                  <a:cubicBezTo>
                    <a:pt x="3771" y="20000"/>
                    <a:pt x="3429" y="21600"/>
                    <a:pt x="3086" y="21600"/>
                  </a:cubicBezTo>
                  <a:cubicBezTo>
                    <a:pt x="2743" y="21600"/>
                    <a:pt x="2400" y="20000"/>
                    <a:pt x="2571" y="17333"/>
                  </a:cubicBezTo>
                  <a:cubicBezTo>
                    <a:pt x="2743" y="14667"/>
                    <a:pt x="3429" y="10933"/>
                    <a:pt x="4457" y="8267"/>
                  </a:cubicBezTo>
                  <a:cubicBezTo>
                    <a:pt x="5486" y="5600"/>
                    <a:pt x="6857" y="4000"/>
                    <a:pt x="8400" y="3067"/>
                  </a:cubicBezTo>
                  <a:cubicBezTo>
                    <a:pt x="9943" y="2133"/>
                    <a:pt x="11657" y="1867"/>
                    <a:pt x="13886" y="4933"/>
                  </a:cubicBezTo>
                  <a:cubicBezTo>
                    <a:pt x="16114" y="8000"/>
                    <a:pt x="18857" y="14400"/>
                    <a:pt x="21600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128494" y="334441"/>
              <a:ext cx="148064" cy="46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387" fill="norm" stroke="1" extrusionOk="0">
                  <a:moveTo>
                    <a:pt x="6507" y="5365"/>
                  </a:moveTo>
                  <a:cubicBezTo>
                    <a:pt x="8307" y="4594"/>
                    <a:pt x="10107" y="3823"/>
                    <a:pt x="11157" y="3196"/>
                  </a:cubicBezTo>
                  <a:cubicBezTo>
                    <a:pt x="12207" y="2569"/>
                    <a:pt x="12507" y="2087"/>
                    <a:pt x="11757" y="1508"/>
                  </a:cubicBezTo>
                  <a:cubicBezTo>
                    <a:pt x="11007" y="930"/>
                    <a:pt x="9207" y="255"/>
                    <a:pt x="7707" y="62"/>
                  </a:cubicBezTo>
                  <a:cubicBezTo>
                    <a:pt x="6207" y="-131"/>
                    <a:pt x="5007" y="158"/>
                    <a:pt x="3807" y="496"/>
                  </a:cubicBezTo>
                  <a:cubicBezTo>
                    <a:pt x="2607" y="833"/>
                    <a:pt x="1407" y="1219"/>
                    <a:pt x="657" y="1653"/>
                  </a:cubicBezTo>
                  <a:cubicBezTo>
                    <a:pt x="-93" y="2087"/>
                    <a:pt x="-393" y="2569"/>
                    <a:pt x="807" y="2955"/>
                  </a:cubicBezTo>
                  <a:cubicBezTo>
                    <a:pt x="2007" y="3340"/>
                    <a:pt x="4707" y="3630"/>
                    <a:pt x="7557" y="3823"/>
                  </a:cubicBezTo>
                  <a:cubicBezTo>
                    <a:pt x="10407" y="4015"/>
                    <a:pt x="13407" y="4112"/>
                    <a:pt x="15507" y="4835"/>
                  </a:cubicBezTo>
                  <a:cubicBezTo>
                    <a:pt x="17607" y="5558"/>
                    <a:pt x="18807" y="6908"/>
                    <a:pt x="19707" y="9126"/>
                  </a:cubicBezTo>
                  <a:cubicBezTo>
                    <a:pt x="20607" y="11344"/>
                    <a:pt x="21207" y="14430"/>
                    <a:pt x="20907" y="16503"/>
                  </a:cubicBezTo>
                  <a:cubicBezTo>
                    <a:pt x="20607" y="18576"/>
                    <a:pt x="19407" y="19637"/>
                    <a:pt x="18207" y="20360"/>
                  </a:cubicBezTo>
                  <a:cubicBezTo>
                    <a:pt x="17007" y="21083"/>
                    <a:pt x="15807" y="21469"/>
                    <a:pt x="14157" y="21373"/>
                  </a:cubicBezTo>
                  <a:cubicBezTo>
                    <a:pt x="12507" y="21276"/>
                    <a:pt x="10407" y="20698"/>
                    <a:pt x="9207" y="19782"/>
                  </a:cubicBezTo>
                  <a:cubicBezTo>
                    <a:pt x="8007" y="18865"/>
                    <a:pt x="7707" y="17612"/>
                    <a:pt x="7407" y="16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3844242" y="273197"/>
              <a:ext cx="192708" cy="47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08" fill="norm" stroke="1" extrusionOk="0">
                  <a:moveTo>
                    <a:pt x="1044" y="6621"/>
                  </a:moveTo>
                  <a:cubicBezTo>
                    <a:pt x="1044" y="6145"/>
                    <a:pt x="1044" y="5669"/>
                    <a:pt x="1389" y="6859"/>
                  </a:cubicBezTo>
                  <a:cubicBezTo>
                    <a:pt x="1733" y="8048"/>
                    <a:pt x="2423" y="10903"/>
                    <a:pt x="3112" y="13282"/>
                  </a:cubicBezTo>
                  <a:cubicBezTo>
                    <a:pt x="3801" y="15660"/>
                    <a:pt x="4491" y="17564"/>
                    <a:pt x="5065" y="18943"/>
                  </a:cubicBezTo>
                  <a:cubicBezTo>
                    <a:pt x="5640" y="20323"/>
                    <a:pt x="6099" y="21179"/>
                    <a:pt x="6329" y="21370"/>
                  </a:cubicBezTo>
                  <a:cubicBezTo>
                    <a:pt x="6559" y="21560"/>
                    <a:pt x="6559" y="21084"/>
                    <a:pt x="6214" y="19276"/>
                  </a:cubicBezTo>
                  <a:cubicBezTo>
                    <a:pt x="5869" y="17468"/>
                    <a:pt x="5180" y="14328"/>
                    <a:pt x="5065" y="11188"/>
                  </a:cubicBezTo>
                  <a:cubicBezTo>
                    <a:pt x="4950" y="8048"/>
                    <a:pt x="5410" y="4908"/>
                    <a:pt x="5984" y="3100"/>
                  </a:cubicBezTo>
                  <a:cubicBezTo>
                    <a:pt x="6559" y="1292"/>
                    <a:pt x="7248" y="816"/>
                    <a:pt x="8167" y="483"/>
                  </a:cubicBezTo>
                  <a:cubicBezTo>
                    <a:pt x="9086" y="150"/>
                    <a:pt x="10235" y="-40"/>
                    <a:pt x="11269" y="8"/>
                  </a:cubicBezTo>
                  <a:cubicBezTo>
                    <a:pt x="12304" y="55"/>
                    <a:pt x="13223" y="341"/>
                    <a:pt x="15061" y="1197"/>
                  </a:cubicBezTo>
                  <a:cubicBezTo>
                    <a:pt x="16899" y="2053"/>
                    <a:pt x="19657" y="3481"/>
                    <a:pt x="20576" y="4860"/>
                  </a:cubicBezTo>
                  <a:cubicBezTo>
                    <a:pt x="21495" y="6240"/>
                    <a:pt x="20576" y="7572"/>
                    <a:pt x="17818" y="8381"/>
                  </a:cubicBezTo>
                  <a:cubicBezTo>
                    <a:pt x="15061" y="9190"/>
                    <a:pt x="10465" y="9475"/>
                    <a:pt x="7478" y="9523"/>
                  </a:cubicBezTo>
                  <a:cubicBezTo>
                    <a:pt x="4491" y="9571"/>
                    <a:pt x="3112" y="9380"/>
                    <a:pt x="1963" y="9142"/>
                  </a:cubicBezTo>
                  <a:cubicBezTo>
                    <a:pt x="814" y="8904"/>
                    <a:pt x="-105" y="8619"/>
                    <a:pt x="10" y="8381"/>
                  </a:cubicBezTo>
                  <a:cubicBezTo>
                    <a:pt x="125" y="8143"/>
                    <a:pt x="1274" y="7953"/>
                    <a:pt x="2882" y="7763"/>
                  </a:cubicBezTo>
                  <a:cubicBezTo>
                    <a:pt x="4491" y="7572"/>
                    <a:pt x="6559" y="7382"/>
                    <a:pt x="8627" y="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4067816" y="125380"/>
              <a:ext cx="376592" cy="33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914" fill="norm" stroke="1" extrusionOk="0">
                  <a:moveTo>
                    <a:pt x="5903" y="15108"/>
                  </a:moveTo>
                  <a:cubicBezTo>
                    <a:pt x="5541" y="14584"/>
                    <a:pt x="5178" y="14061"/>
                    <a:pt x="4515" y="13799"/>
                  </a:cubicBezTo>
                  <a:cubicBezTo>
                    <a:pt x="3851" y="13537"/>
                    <a:pt x="2886" y="13537"/>
                    <a:pt x="2041" y="14388"/>
                  </a:cubicBezTo>
                  <a:cubicBezTo>
                    <a:pt x="1196" y="15239"/>
                    <a:pt x="472" y="16941"/>
                    <a:pt x="171" y="18119"/>
                  </a:cubicBezTo>
                  <a:cubicBezTo>
                    <a:pt x="-131" y="19297"/>
                    <a:pt x="-10" y="19952"/>
                    <a:pt x="352" y="20344"/>
                  </a:cubicBezTo>
                  <a:cubicBezTo>
                    <a:pt x="714" y="20737"/>
                    <a:pt x="1317" y="20868"/>
                    <a:pt x="2041" y="20475"/>
                  </a:cubicBezTo>
                  <a:cubicBezTo>
                    <a:pt x="2765" y="20083"/>
                    <a:pt x="3610" y="19166"/>
                    <a:pt x="4334" y="18381"/>
                  </a:cubicBezTo>
                  <a:cubicBezTo>
                    <a:pt x="5058" y="17595"/>
                    <a:pt x="5661" y="16941"/>
                    <a:pt x="5963" y="17006"/>
                  </a:cubicBezTo>
                  <a:cubicBezTo>
                    <a:pt x="6265" y="17072"/>
                    <a:pt x="6265" y="17857"/>
                    <a:pt x="6325" y="18577"/>
                  </a:cubicBezTo>
                  <a:cubicBezTo>
                    <a:pt x="6385" y="19297"/>
                    <a:pt x="6506" y="19952"/>
                    <a:pt x="6868" y="20344"/>
                  </a:cubicBezTo>
                  <a:cubicBezTo>
                    <a:pt x="7230" y="20737"/>
                    <a:pt x="7833" y="20868"/>
                    <a:pt x="8316" y="20672"/>
                  </a:cubicBezTo>
                  <a:cubicBezTo>
                    <a:pt x="8799" y="20475"/>
                    <a:pt x="9161" y="19952"/>
                    <a:pt x="9885" y="17530"/>
                  </a:cubicBezTo>
                  <a:cubicBezTo>
                    <a:pt x="10609" y="15108"/>
                    <a:pt x="11695" y="10788"/>
                    <a:pt x="12419" y="7712"/>
                  </a:cubicBezTo>
                  <a:cubicBezTo>
                    <a:pt x="13143" y="4635"/>
                    <a:pt x="13505" y="2803"/>
                    <a:pt x="13806" y="1494"/>
                  </a:cubicBezTo>
                  <a:cubicBezTo>
                    <a:pt x="14108" y="184"/>
                    <a:pt x="14349" y="-601"/>
                    <a:pt x="14229" y="577"/>
                  </a:cubicBezTo>
                  <a:cubicBezTo>
                    <a:pt x="14108" y="1755"/>
                    <a:pt x="13625" y="4897"/>
                    <a:pt x="13324" y="8301"/>
                  </a:cubicBezTo>
                  <a:cubicBezTo>
                    <a:pt x="13022" y="11704"/>
                    <a:pt x="12901" y="15370"/>
                    <a:pt x="12841" y="17530"/>
                  </a:cubicBezTo>
                  <a:cubicBezTo>
                    <a:pt x="12781" y="19690"/>
                    <a:pt x="12781" y="20344"/>
                    <a:pt x="13082" y="20606"/>
                  </a:cubicBezTo>
                  <a:cubicBezTo>
                    <a:pt x="13384" y="20868"/>
                    <a:pt x="13987" y="20737"/>
                    <a:pt x="14892" y="19232"/>
                  </a:cubicBezTo>
                  <a:cubicBezTo>
                    <a:pt x="15797" y="17726"/>
                    <a:pt x="17004" y="14846"/>
                    <a:pt x="17909" y="12032"/>
                  </a:cubicBezTo>
                  <a:cubicBezTo>
                    <a:pt x="18814" y="9217"/>
                    <a:pt x="19418" y="6468"/>
                    <a:pt x="19840" y="4635"/>
                  </a:cubicBezTo>
                  <a:cubicBezTo>
                    <a:pt x="20262" y="2803"/>
                    <a:pt x="20504" y="1886"/>
                    <a:pt x="20564" y="1755"/>
                  </a:cubicBezTo>
                  <a:cubicBezTo>
                    <a:pt x="20624" y="1624"/>
                    <a:pt x="20504" y="2279"/>
                    <a:pt x="20142" y="4832"/>
                  </a:cubicBezTo>
                  <a:cubicBezTo>
                    <a:pt x="19780" y="7384"/>
                    <a:pt x="19176" y="11835"/>
                    <a:pt x="18875" y="14388"/>
                  </a:cubicBezTo>
                  <a:cubicBezTo>
                    <a:pt x="18573" y="16941"/>
                    <a:pt x="18573" y="17595"/>
                    <a:pt x="18573" y="18381"/>
                  </a:cubicBezTo>
                  <a:cubicBezTo>
                    <a:pt x="18573" y="19166"/>
                    <a:pt x="18573" y="20083"/>
                    <a:pt x="18875" y="20541"/>
                  </a:cubicBezTo>
                  <a:cubicBezTo>
                    <a:pt x="19176" y="20999"/>
                    <a:pt x="19780" y="20999"/>
                    <a:pt x="20262" y="20737"/>
                  </a:cubicBezTo>
                  <a:cubicBezTo>
                    <a:pt x="20745" y="20475"/>
                    <a:pt x="21107" y="19952"/>
                    <a:pt x="21469" y="19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4279307" y="268066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4490741" y="260648"/>
              <a:ext cx="131467" cy="17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567" fill="norm" stroke="1" extrusionOk="0">
                  <a:moveTo>
                    <a:pt x="9981" y="8514"/>
                  </a:moveTo>
                  <a:cubicBezTo>
                    <a:pt x="9638" y="7244"/>
                    <a:pt x="9295" y="5973"/>
                    <a:pt x="9466" y="4321"/>
                  </a:cubicBezTo>
                  <a:cubicBezTo>
                    <a:pt x="9638" y="2669"/>
                    <a:pt x="10324" y="636"/>
                    <a:pt x="9466" y="128"/>
                  </a:cubicBezTo>
                  <a:cubicBezTo>
                    <a:pt x="8609" y="-380"/>
                    <a:pt x="6209" y="636"/>
                    <a:pt x="3981" y="2924"/>
                  </a:cubicBezTo>
                  <a:cubicBezTo>
                    <a:pt x="1752" y="5211"/>
                    <a:pt x="-305" y="8768"/>
                    <a:pt x="38" y="12326"/>
                  </a:cubicBezTo>
                  <a:cubicBezTo>
                    <a:pt x="381" y="15884"/>
                    <a:pt x="3124" y="19441"/>
                    <a:pt x="7066" y="20331"/>
                  </a:cubicBezTo>
                  <a:cubicBezTo>
                    <a:pt x="11009" y="21220"/>
                    <a:pt x="16152" y="19441"/>
                    <a:pt x="21295" y="17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622207" y="280766"/>
              <a:ext cx="107951" cy="17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0"/>
                  </a:moveTo>
                  <a:cubicBezTo>
                    <a:pt x="5506" y="3600"/>
                    <a:pt x="11012" y="7200"/>
                    <a:pt x="13553" y="10543"/>
                  </a:cubicBezTo>
                  <a:cubicBezTo>
                    <a:pt x="16094" y="13886"/>
                    <a:pt x="15671" y="16971"/>
                    <a:pt x="14612" y="18900"/>
                  </a:cubicBezTo>
                  <a:cubicBezTo>
                    <a:pt x="13553" y="20829"/>
                    <a:pt x="11859" y="21600"/>
                    <a:pt x="10588" y="21343"/>
                  </a:cubicBezTo>
                  <a:cubicBezTo>
                    <a:pt x="9318" y="21086"/>
                    <a:pt x="8471" y="19800"/>
                    <a:pt x="10376" y="16329"/>
                  </a:cubicBezTo>
                  <a:cubicBezTo>
                    <a:pt x="12282" y="12857"/>
                    <a:pt x="16941" y="7200"/>
                    <a:pt x="21600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4750001" y="276298"/>
              <a:ext cx="85990" cy="146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26" fill="norm" stroke="1" extrusionOk="0">
                  <a:moveTo>
                    <a:pt x="2963" y="1577"/>
                  </a:moveTo>
                  <a:cubicBezTo>
                    <a:pt x="2963" y="7132"/>
                    <a:pt x="2963" y="12686"/>
                    <a:pt x="2436" y="16235"/>
                  </a:cubicBezTo>
                  <a:cubicBezTo>
                    <a:pt x="1909" y="19783"/>
                    <a:pt x="856" y="21326"/>
                    <a:pt x="329" y="21326"/>
                  </a:cubicBezTo>
                  <a:cubicBezTo>
                    <a:pt x="-198" y="21326"/>
                    <a:pt x="-198" y="19783"/>
                    <a:pt x="1119" y="16543"/>
                  </a:cubicBezTo>
                  <a:cubicBezTo>
                    <a:pt x="2436" y="13303"/>
                    <a:pt x="5070" y="8366"/>
                    <a:pt x="7178" y="5280"/>
                  </a:cubicBezTo>
                  <a:cubicBezTo>
                    <a:pt x="9285" y="2195"/>
                    <a:pt x="10865" y="960"/>
                    <a:pt x="12973" y="343"/>
                  </a:cubicBezTo>
                  <a:cubicBezTo>
                    <a:pt x="15080" y="-274"/>
                    <a:pt x="17714" y="-274"/>
                    <a:pt x="19295" y="2195"/>
                  </a:cubicBezTo>
                  <a:cubicBezTo>
                    <a:pt x="20875" y="4663"/>
                    <a:pt x="21402" y="9600"/>
                    <a:pt x="21402" y="13149"/>
                  </a:cubicBezTo>
                  <a:cubicBezTo>
                    <a:pt x="21402" y="16697"/>
                    <a:pt x="20875" y="18857"/>
                    <a:pt x="20348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4894717" y="233871"/>
              <a:ext cx="121098" cy="22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30" fill="norm" stroke="1" extrusionOk="0">
                  <a:moveTo>
                    <a:pt x="11076" y="1445"/>
                  </a:moveTo>
                  <a:cubicBezTo>
                    <a:pt x="9978" y="637"/>
                    <a:pt x="8880" y="-170"/>
                    <a:pt x="7232" y="32"/>
                  </a:cubicBezTo>
                  <a:cubicBezTo>
                    <a:pt x="5585" y="234"/>
                    <a:pt x="3388" y="1445"/>
                    <a:pt x="1924" y="2555"/>
                  </a:cubicBezTo>
                  <a:cubicBezTo>
                    <a:pt x="459" y="3666"/>
                    <a:pt x="-273" y="4675"/>
                    <a:pt x="93" y="6088"/>
                  </a:cubicBezTo>
                  <a:cubicBezTo>
                    <a:pt x="459" y="7501"/>
                    <a:pt x="1924" y="9318"/>
                    <a:pt x="5402" y="11236"/>
                  </a:cubicBezTo>
                  <a:cubicBezTo>
                    <a:pt x="8880" y="13153"/>
                    <a:pt x="14371" y="15172"/>
                    <a:pt x="17483" y="16686"/>
                  </a:cubicBezTo>
                  <a:cubicBezTo>
                    <a:pt x="20595" y="18200"/>
                    <a:pt x="21327" y="19209"/>
                    <a:pt x="20778" y="19916"/>
                  </a:cubicBezTo>
                  <a:cubicBezTo>
                    <a:pt x="20229" y="20623"/>
                    <a:pt x="18398" y="21026"/>
                    <a:pt x="16568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5702400" y="70962"/>
              <a:ext cx="189808" cy="373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36" fill="norm" stroke="1" extrusionOk="0">
                  <a:moveTo>
                    <a:pt x="12881" y="16396"/>
                  </a:moveTo>
                  <a:cubicBezTo>
                    <a:pt x="13361" y="15790"/>
                    <a:pt x="13841" y="15183"/>
                    <a:pt x="14081" y="14576"/>
                  </a:cubicBezTo>
                  <a:cubicBezTo>
                    <a:pt x="14321" y="13969"/>
                    <a:pt x="14321" y="13363"/>
                    <a:pt x="13481" y="12999"/>
                  </a:cubicBezTo>
                  <a:cubicBezTo>
                    <a:pt x="12641" y="12635"/>
                    <a:pt x="10961" y="12513"/>
                    <a:pt x="8681" y="13363"/>
                  </a:cubicBezTo>
                  <a:cubicBezTo>
                    <a:pt x="6401" y="14212"/>
                    <a:pt x="3521" y="16032"/>
                    <a:pt x="1961" y="17306"/>
                  </a:cubicBezTo>
                  <a:cubicBezTo>
                    <a:pt x="401" y="18581"/>
                    <a:pt x="161" y="19309"/>
                    <a:pt x="41" y="20037"/>
                  </a:cubicBezTo>
                  <a:cubicBezTo>
                    <a:pt x="-79" y="20765"/>
                    <a:pt x="-79" y="21493"/>
                    <a:pt x="2081" y="21432"/>
                  </a:cubicBezTo>
                  <a:cubicBezTo>
                    <a:pt x="4241" y="21372"/>
                    <a:pt x="8561" y="20522"/>
                    <a:pt x="11441" y="18035"/>
                  </a:cubicBezTo>
                  <a:cubicBezTo>
                    <a:pt x="14321" y="15547"/>
                    <a:pt x="15761" y="11421"/>
                    <a:pt x="16601" y="8448"/>
                  </a:cubicBezTo>
                  <a:cubicBezTo>
                    <a:pt x="17441" y="5475"/>
                    <a:pt x="17681" y="3655"/>
                    <a:pt x="17681" y="2320"/>
                  </a:cubicBezTo>
                  <a:cubicBezTo>
                    <a:pt x="17681" y="985"/>
                    <a:pt x="17441" y="136"/>
                    <a:pt x="16961" y="14"/>
                  </a:cubicBezTo>
                  <a:cubicBezTo>
                    <a:pt x="16481" y="-107"/>
                    <a:pt x="15761" y="500"/>
                    <a:pt x="15161" y="2927"/>
                  </a:cubicBezTo>
                  <a:cubicBezTo>
                    <a:pt x="14561" y="5354"/>
                    <a:pt x="14081" y="9601"/>
                    <a:pt x="13961" y="12574"/>
                  </a:cubicBezTo>
                  <a:cubicBezTo>
                    <a:pt x="13841" y="15547"/>
                    <a:pt x="14081" y="17246"/>
                    <a:pt x="14441" y="18399"/>
                  </a:cubicBezTo>
                  <a:cubicBezTo>
                    <a:pt x="14801" y="19551"/>
                    <a:pt x="15281" y="20158"/>
                    <a:pt x="16481" y="20219"/>
                  </a:cubicBezTo>
                  <a:cubicBezTo>
                    <a:pt x="17681" y="20280"/>
                    <a:pt x="19601" y="19794"/>
                    <a:pt x="21521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5895141" y="273219"/>
              <a:ext cx="117717" cy="14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829" fill="norm" stroke="1" extrusionOk="0">
                  <a:moveTo>
                    <a:pt x="1749" y="13863"/>
                  </a:moveTo>
                  <a:cubicBezTo>
                    <a:pt x="2886" y="12646"/>
                    <a:pt x="4022" y="11429"/>
                    <a:pt x="6296" y="9908"/>
                  </a:cubicBezTo>
                  <a:cubicBezTo>
                    <a:pt x="8570" y="8387"/>
                    <a:pt x="11980" y="6561"/>
                    <a:pt x="13686" y="4888"/>
                  </a:cubicBezTo>
                  <a:cubicBezTo>
                    <a:pt x="15391" y="3215"/>
                    <a:pt x="15391" y="1694"/>
                    <a:pt x="14443" y="781"/>
                  </a:cubicBezTo>
                  <a:cubicBezTo>
                    <a:pt x="13496" y="-132"/>
                    <a:pt x="11601" y="-436"/>
                    <a:pt x="8949" y="933"/>
                  </a:cubicBezTo>
                  <a:cubicBezTo>
                    <a:pt x="6296" y="2302"/>
                    <a:pt x="2886" y="5344"/>
                    <a:pt x="1180" y="8234"/>
                  </a:cubicBezTo>
                  <a:cubicBezTo>
                    <a:pt x="-525" y="11125"/>
                    <a:pt x="-525" y="13863"/>
                    <a:pt x="2128" y="16144"/>
                  </a:cubicBezTo>
                  <a:cubicBezTo>
                    <a:pt x="4780" y="18426"/>
                    <a:pt x="10086" y="20251"/>
                    <a:pt x="13686" y="20708"/>
                  </a:cubicBezTo>
                  <a:cubicBezTo>
                    <a:pt x="17286" y="21164"/>
                    <a:pt x="19180" y="20251"/>
                    <a:pt x="21075" y="19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6029912" y="228756"/>
              <a:ext cx="113211" cy="43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425" fill="norm" stroke="1" extrusionOk="0">
                  <a:moveTo>
                    <a:pt x="7440" y="5093"/>
                  </a:moveTo>
                  <a:cubicBezTo>
                    <a:pt x="5869" y="7714"/>
                    <a:pt x="4298" y="10336"/>
                    <a:pt x="3512" y="12905"/>
                  </a:cubicBezTo>
                  <a:cubicBezTo>
                    <a:pt x="2727" y="15473"/>
                    <a:pt x="2727" y="17990"/>
                    <a:pt x="2727" y="19510"/>
                  </a:cubicBezTo>
                  <a:cubicBezTo>
                    <a:pt x="2727" y="21031"/>
                    <a:pt x="2727" y="21555"/>
                    <a:pt x="2334" y="21398"/>
                  </a:cubicBezTo>
                  <a:cubicBezTo>
                    <a:pt x="1941" y="21240"/>
                    <a:pt x="1156" y="20402"/>
                    <a:pt x="567" y="18200"/>
                  </a:cubicBezTo>
                  <a:cubicBezTo>
                    <a:pt x="-22" y="15998"/>
                    <a:pt x="-415" y="12433"/>
                    <a:pt x="763" y="9287"/>
                  </a:cubicBezTo>
                  <a:cubicBezTo>
                    <a:pt x="1941" y="6141"/>
                    <a:pt x="4690" y="3415"/>
                    <a:pt x="6850" y="1895"/>
                  </a:cubicBezTo>
                  <a:cubicBezTo>
                    <a:pt x="9010" y="374"/>
                    <a:pt x="10581" y="60"/>
                    <a:pt x="12349" y="7"/>
                  </a:cubicBezTo>
                  <a:cubicBezTo>
                    <a:pt x="14116" y="-45"/>
                    <a:pt x="16080" y="165"/>
                    <a:pt x="17847" y="1004"/>
                  </a:cubicBezTo>
                  <a:cubicBezTo>
                    <a:pt x="19614" y="1842"/>
                    <a:pt x="21185" y="3310"/>
                    <a:pt x="20989" y="4621"/>
                  </a:cubicBezTo>
                  <a:cubicBezTo>
                    <a:pt x="20792" y="5932"/>
                    <a:pt x="18829" y="7085"/>
                    <a:pt x="15883" y="7767"/>
                  </a:cubicBezTo>
                  <a:cubicBezTo>
                    <a:pt x="12938" y="8448"/>
                    <a:pt x="9010" y="8658"/>
                    <a:pt x="5083" y="8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6146207" y="247140"/>
              <a:ext cx="120651" cy="15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4" fill="norm" stroke="1" extrusionOk="0">
                  <a:moveTo>
                    <a:pt x="0" y="13394"/>
                  </a:moveTo>
                  <a:cubicBezTo>
                    <a:pt x="4926" y="12810"/>
                    <a:pt x="9853" y="12226"/>
                    <a:pt x="13263" y="10621"/>
                  </a:cubicBezTo>
                  <a:cubicBezTo>
                    <a:pt x="16674" y="9016"/>
                    <a:pt x="18568" y="6389"/>
                    <a:pt x="19516" y="4345"/>
                  </a:cubicBezTo>
                  <a:cubicBezTo>
                    <a:pt x="20463" y="2302"/>
                    <a:pt x="20463" y="843"/>
                    <a:pt x="19326" y="259"/>
                  </a:cubicBezTo>
                  <a:cubicBezTo>
                    <a:pt x="18189" y="-325"/>
                    <a:pt x="15916" y="-33"/>
                    <a:pt x="13074" y="2302"/>
                  </a:cubicBezTo>
                  <a:cubicBezTo>
                    <a:pt x="10232" y="4637"/>
                    <a:pt x="6821" y="9016"/>
                    <a:pt x="5116" y="12226"/>
                  </a:cubicBezTo>
                  <a:cubicBezTo>
                    <a:pt x="3411" y="15437"/>
                    <a:pt x="3411" y="17480"/>
                    <a:pt x="5116" y="18940"/>
                  </a:cubicBezTo>
                  <a:cubicBezTo>
                    <a:pt x="6821" y="20399"/>
                    <a:pt x="10232" y="21275"/>
                    <a:pt x="13263" y="20691"/>
                  </a:cubicBezTo>
                  <a:cubicBezTo>
                    <a:pt x="16295" y="20107"/>
                    <a:pt x="18947" y="18064"/>
                    <a:pt x="21600" y="16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6286377" y="250898"/>
              <a:ext cx="94781" cy="14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43" fill="norm" stroke="1" extrusionOk="0">
                  <a:moveTo>
                    <a:pt x="4213" y="6206"/>
                  </a:moveTo>
                  <a:cubicBezTo>
                    <a:pt x="3253" y="9292"/>
                    <a:pt x="2293" y="12377"/>
                    <a:pt x="1573" y="15155"/>
                  </a:cubicBezTo>
                  <a:cubicBezTo>
                    <a:pt x="853" y="17932"/>
                    <a:pt x="373" y="20400"/>
                    <a:pt x="133" y="20863"/>
                  </a:cubicBezTo>
                  <a:cubicBezTo>
                    <a:pt x="-107" y="21326"/>
                    <a:pt x="-107" y="19783"/>
                    <a:pt x="853" y="16543"/>
                  </a:cubicBezTo>
                  <a:cubicBezTo>
                    <a:pt x="1813" y="13303"/>
                    <a:pt x="3733" y="8366"/>
                    <a:pt x="5413" y="5280"/>
                  </a:cubicBezTo>
                  <a:cubicBezTo>
                    <a:pt x="7093" y="2195"/>
                    <a:pt x="8533" y="960"/>
                    <a:pt x="10453" y="343"/>
                  </a:cubicBezTo>
                  <a:cubicBezTo>
                    <a:pt x="12373" y="-274"/>
                    <a:pt x="14773" y="-274"/>
                    <a:pt x="16693" y="2195"/>
                  </a:cubicBezTo>
                  <a:cubicBezTo>
                    <a:pt x="18613" y="4663"/>
                    <a:pt x="20053" y="9600"/>
                    <a:pt x="20533" y="12840"/>
                  </a:cubicBezTo>
                  <a:cubicBezTo>
                    <a:pt x="21013" y="16080"/>
                    <a:pt x="20533" y="17623"/>
                    <a:pt x="20533" y="18395"/>
                  </a:cubicBezTo>
                  <a:cubicBezTo>
                    <a:pt x="20533" y="19166"/>
                    <a:pt x="21013" y="19166"/>
                    <a:pt x="21493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6439528" y="-1"/>
              <a:ext cx="163322" cy="4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46" fill="norm" stroke="1" extrusionOk="0">
                  <a:moveTo>
                    <a:pt x="13963" y="14173"/>
                  </a:moveTo>
                  <a:cubicBezTo>
                    <a:pt x="12855" y="13838"/>
                    <a:pt x="11748" y="13502"/>
                    <a:pt x="10502" y="13446"/>
                  </a:cubicBezTo>
                  <a:cubicBezTo>
                    <a:pt x="9255" y="13390"/>
                    <a:pt x="7871" y="13614"/>
                    <a:pt x="6071" y="14453"/>
                  </a:cubicBezTo>
                  <a:cubicBezTo>
                    <a:pt x="4271" y="15293"/>
                    <a:pt x="2055" y="16747"/>
                    <a:pt x="948" y="17811"/>
                  </a:cubicBezTo>
                  <a:cubicBezTo>
                    <a:pt x="-160" y="18874"/>
                    <a:pt x="-160" y="19545"/>
                    <a:pt x="255" y="20105"/>
                  </a:cubicBezTo>
                  <a:cubicBezTo>
                    <a:pt x="671" y="20665"/>
                    <a:pt x="1502" y="21112"/>
                    <a:pt x="2748" y="21280"/>
                  </a:cubicBezTo>
                  <a:cubicBezTo>
                    <a:pt x="3994" y="21448"/>
                    <a:pt x="5655" y="21336"/>
                    <a:pt x="7871" y="20441"/>
                  </a:cubicBezTo>
                  <a:cubicBezTo>
                    <a:pt x="10086" y="19545"/>
                    <a:pt x="12855" y="17867"/>
                    <a:pt x="15209" y="15237"/>
                  </a:cubicBezTo>
                  <a:cubicBezTo>
                    <a:pt x="17563" y="12607"/>
                    <a:pt x="19502" y="9025"/>
                    <a:pt x="20471" y="6619"/>
                  </a:cubicBezTo>
                  <a:cubicBezTo>
                    <a:pt x="21440" y="4213"/>
                    <a:pt x="21440" y="2982"/>
                    <a:pt x="21302" y="2030"/>
                  </a:cubicBezTo>
                  <a:cubicBezTo>
                    <a:pt x="21163" y="1079"/>
                    <a:pt x="20886" y="408"/>
                    <a:pt x="20055" y="128"/>
                  </a:cubicBezTo>
                  <a:cubicBezTo>
                    <a:pt x="19225" y="-152"/>
                    <a:pt x="17840" y="-40"/>
                    <a:pt x="16594" y="1135"/>
                  </a:cubicBezTo>
                  <a:cubicBezTo>
                    <a:pt x="15348" y="2310"/>
                    <a:pt x="14240" y="4549"/>
                    <a:pt x="13271" y="7235"/>
                  </a:cubicBezTo>
                  <a:cubicBezTo>
                    <a:pt x="12302" y="9921"/>
                    <a:pt x="11471" y="13054"/>
                    <a:pt x="11609" y="15181"/>
                  </a:cubicBezTo>
                  <a:cubicBezTo>
                    <a:pt x="11748" y="17307"/>
                    <a:pt x="12855" y="18426"/>
                    <a:pt x="13963" y="19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7033989" y="278940"/>
              <a:ext cx="90061" cy="133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216" fill="norm" stroke="1" extrusionOk="0">
                  <a:moveTo>
                    <a:pt x="16483" y="9404"/>
                  </a:moveTo>
                  <a:cubicBezTo>
                    <a:pt x="14519" y="8391"/>
                    <a:pt x="12556" y="7379"/>
                    <a:pt x="10101" y="6872"/>
                  </a:cubicBezTo>
                  <a:cubicBezTo>
                    <a:pt x="7647" y="6366"/>
                    <a:pt x="4701" y="6366"/>
                    <a:pt x="2737" y="8391"/>
                  </a:cubicBezTo>
                  <a:cubicBezTo>
                    <a:pt x="774" y="10416"/>
                    <a:pt x="-208" y="14466"/>
                    <a:pt x="37" y="17166"/>
                  </a:cubicBezTo>
                  <a:cubicBezTo>
                    <a:pt x="283" y="19866"/>
                    <a:pt x="1756" y="21216"/>
                    <a:pt x="5192" y="21216"/>
                  </a:cubicBezTo>
                  <a:cubicBezTo>
                    <a:pt x="8628" y="21216"/>
                    <a:pt x="14028" y="19866"/>
                    <a:pt x="17219" y="17335"/>
                  </a:cubicBezTo>
                  <a:cubicBezTo>
                    <a:pt x="20410" y="14804"/>
                    <a:pt x="21392" y="11091"/>
                    <a:pt x="20656" y="8054"/>
                  </a:cubicBezTo>
                  <a:cubicBezTo>
                    <a:pt x="19919" y="5016"/>
                    <a:pt x="17465" y="2653"/>
                    <a:pt x="15010" y="1303"/>
                  </a:cubicBezTo>
                  <a:cubicBezTo>
                    <a:pt x="12556" y="-47"/>
                    <a:pt x="10101" y="-384"/>
                    <a:pt x="10347" y="460"/>
                  </a:cubicBezTo>
                  <a:cubicBezTo>
                    <a:pt x="10592" y="1303"/>
                    <a:pt x="13537" y="3328"/>
                    <a:pt x="16483" y="5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7207383" y="267346"/>
              <a:ext cx="116020" cy="14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081" fill="norm" stroke="1" extrusionOk="0">
                  <a:moveTo>
                    <a:pt x="1025" y="2924"/>
                  </a:moveTo>
                  <a:cubicBezTo>
                    <a:pt x="1411" y="7933"/>
                    <a:pt x="1797" y="12942"/>
                    <a:pt x="1604" y="16229"/>
                  </a:cubicBezTo>
                  <a:cubicBezTo>
                    <a:pt x="1411" y="19516"/>
                    <a:pt x="639" y="21081"/>
                    <a:pt x="254" y="21081"/>
                  </a:cubicBezTo>
                  <a:cubicBezTo>
                    <a:pt x="-132" y="21081"/>
                    <a:pt x="-132" y="19516"/>
                    <a:pt x="639" y="16385"/>
                  </a:cubicBezTo>
                  <a:cubicBezTo>
                    <a:pt x="1411" y="13255"/>
                    <a:pt x="2954" y="8559"/>
                    <a:pt x="5654" y="5116"/>
                  </a:cubicBezTo>
                  <a:cubicBezTo>
                    <a:pt x="8354" y="1672"/>
                    <a:pt x="12211" y="-519"/>
                    <a:pt x="15297" y="107"/>
                  </a:cubicBezTo>
                  <a:cubicBezTo>
                    <a:pt x="18382" y="733"/>
                    <a:pt x="20697" y="4177"/>
                    <a:pt x="21082" y="8090"/>
                  </a:cubicBezTo>
                  <a:cubicBezTo>
                    <a:pt x="21468" y="12003"/>
                    <a:pt x="19925" y="16385"/>
                    <a:pt x="18382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7770588" y="291350"/>
              <a:ext cx="112626" cy="369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38" fill="norm" stroke="1" extrusionOk="0">
                  <a:moveTo>
                    <a:pt x="20630" y="3086"/>
                  </a:moveTo>
                  <a:cubicBezTo>
                    <a:pt x="21030" y="2469"/>
                    <a:pt x="21430" y="1851"/>
                    <a:pt x="21230" y="1234"/>
                  </a:cubicBezTo>
                  <a:cubicBezTo>
                    <a:pt x="21030" y="617"/>
                    <a:pt x="20230" y="0"/>
                    <a:pt x="17030" y="0"/>
                  </a:cubicBezTo>
                  <a:cubicBezTo>
                    <a:pt x="13830" y="0"/>
                    <a:pt x="8230" y="617"/>
                    <a:pt x="4830" y="1481"/>
                  </a:cubicBezTo>
                  <a:cubicBezTo>
                    <a:pt x="1430" y="2345"/>
                    <a:pt x="230" y="3456"/>
                    <a:pt x="30" y="4320"/>
                  </a:cubicBezTo>
                  <a:cubicBezTo>
                    <a:pt x="-170" y="5184"/>
                    <a:pt x="630" y="5801"/>
                    <a:pt x="2030" y="6110"/>
                  </a:cubicBezTo>
                  <a:cubicBezTo>
                    <a:pt x="3430" y="6418"/>
                    <a:pt x="5430" y="6418"/>
                    <a:pt x="7630" y="6295"/>
                  </a:cubicBezTo>
                  <a:cubicBezTo>
                    <a:pt x="9830" y="6171"/>
                    <a:pt x="12230" y="5925"/>
                    <a:pt x="14030" y="5493"/>
                  </a:cubicBezTo>
                  <a:cubicBezTo>
                    <a:pt x="15830" y="5061"/>
                    <a:pt x="17030" y="4443"/>
                    <a:pt x="17430" y="4875"/>
                  </a:cubicBezTo>
                  <a:cubicBezTo>
                    <a:pt x="17830" y="5307"/>
                    <a:pt x="17430" y="6789"/>
                    <a:pt x="17030" y="9134"/>
                  </a:cubicBezTo>
                  <a:cubicBezTo>
                    <a:pt x="16630" y="11479"/>
                    <a:pt x="16230" y="14688"/>
                    <a:pt x="15630" y="16663"/>
                  </a:cubicBezTo>
                  <a:cubicBezTo>
                    <a:pt x="15030" y="18638"/>
                    <a:pt x="14230" y="19378"/>
                    <a:pt x="13030" y="19995"/>
                  </a:cubicBezTo>
                  <a:cubicBezTo>
                    <a:pt x="11830" y="20613"/>
                    <a:pt x="10230" y="21106"/>
                    <a:pt x="8430" y="21353"/>
                  </a:cubicBezTo>
                  <a:cubicBezTo>
                    <a:pt x="6630" y="21600"/>
                    <a:pt x="4630" y="21600"/>
                    <a:pt x="3030" y="21353"/>
                  </a:cubicBezTo>
                  <a:cubicBezTo>
                    <a:pt x="1430" y="21106"/>
                    <a:pt x="230" y="20613"/>
                    <a:pt x="430" y="19378"/>
                  </a:cubicBezTo>
                  <a:cubicBezTo>
                    <a:pt x="630" y="18144"/>
                    <a:pt x="2230" y="16169"/>
                    <a:pt x="5030" y="14441"/>
                  </a:cubicBezTo>
                  <a:cubicBezTo>
                    <a:pt x="7830" y="12713"/>
                    <a:pt x="11830" y="11232"/>
                    <a:pt x="15830" y="9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7927130" y="304591"/>
              <a:ext cx="105028" cy="13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891" fill="norm" stroke="1" extrusionOk="0">
                  <a:moveTo>
                    <a:pt x="5883" y="10376"/>
                  </a:moveTo>
                  <a:cubicBezTo>
                    <a:pt x="8043" y="9363"/>
                    <a:pt x="10203" y="8351"/>
                    <a:pt x="11931" y="6663"/>
                  </a:cubicBezTo>
                  <a:cubicBezTo>
                    <a:pt x="13659" y="4976"/>
                    <a:pt x="14955" y="2614"/>
                    <a:pt x="14523" y="1263"/>
                  </a:cubicBezTo>
                  <a:cubicBezTo>
                    <a:pt x="14091" y="-87"/>
                    <a:pt x="11931" y="-424"/>
                    <a:pt x="9339" y="588"/>
                  </a:cubicBezTo>
                  <a:cubicBezTo>
                    <a:pt x="6747" y="1601"/>
                    <a:pt x="3723" y="3964"/>
                    <a:pt x="1995" y="6832"/>
                  </a:cubicBezTo>
                  <a:cubicBezTo>
                    <a:pt x="267" y="9701"/>
                    <a:pt x="-165" y="13076"/>
                    <a:pt x="51" y="15607"/>
                  </a:cubicBezTo>
                  <a:cubicBezTo>
                    <a:pt x="267" y="18139"/>
                    <a:pt x="1131" y="19826"/>
                    <a:pt x="4803" y="20501"/>
                  </a:cubicBezTo>
                  <a:cubicBezTo>
                    <a:pt x="8475" y="21176"/>
                    <a:pt x="14955" y="20838"/>
                    <a:pt x="21435" y="20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8055110" y="307870"/>
              <a:ext cx="84998" cy="13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24" fill="norm" stroke="1" extrusionOk="0">
                  <a:moveTo>
                    <a:pt x="6931" y="5895"/>
                  </a:moveTo>
                  <a:cubicBezTo>
                    <a:pt x="3770" y="10010"/>
                    <a:pt x="609" y="14124"/>
                    <a:pt x="82" y="14124"/>
                  </a:cubicBezTo>
                  <a:cubicBezTo>
                    <a:pt x="-445" y="14124"/>
                    <a:pt x="1662" y="10010"/>
                    <a:pt x="3506" y="7267"/>
                  </a:cubicBezTo>
                  <a:cubicBezTo>
                    <a:pt x="5350" y="4524"/>
                    <a:pt x="6931" y="3153"/>
                    <a:pt x="9565" y="1953"/>
                  </a:cubicBezTo>
                  <a:cubicBezTo>
                    <a:pt x="12199" y="753"/>
                    <a:pt x="15887" y="-276"/>
                    <a:pt x="17994" y="67"/>
                  </a:cubicBezTo>
                  <a:cubicBezTo>
                    <a:pt x="20101" y="410"/>
                    <a:pt x="20628" y="2124"/>
                    <a:pt x="20892" y="5895"/>
                  </a:cubicBezTo>
                  <a:cubicBezTo>
                    <a:pt x="21155" y="9667"/>
                    <a:pt x="21155" y="15495"/>
                    <a:pt x="21155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8173227" y="114537"/>
              <a:ext cx="168901" cy="33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02" fill="norm" stroke="1" extrusionOk="0">
                  <a:moveTo>
                    <a:pt x="14227" y="13929"/>
                  </a:moveTo>
                  <a:cubicBezTo>
                    <a:pt x="12360" y="13658"/>
                    <a:pt x="10494" y="13386"/>
                    <a:pt x="8094" y="13997"/>
                  </a:cubicBezTo>
                  <a:cubicBezTo>
                    <a:pt x="5694" y="14609"/>
                    <a:pt x="2760" y="16103"/>
                    <a:pt x="1294" y="17258"/>
                  </a:cubicBezTo>
                  <a:cubicBezTo>
                    <a:pt x="-173" y="18412"/>
                    <a:pt x="-173" y="19228"/>
                    <a:pt x="227" y="19907"/>
                  </a:cubicBezTo>
                  <a:cubicBezTo>
                    <a:pt x="627" y="20586"/>
                    <a:pt x="1427" y="21129"/>
                    <a:pt x="2494" y="21333"/>
                  </a:cubicBezTo>
                  <a:cubicBezTo>
                    <a:pt x="3560" y="21537"/>
                    <a:pt x="4894" y="21401"/>
                    <a:pt x="7427" y="19431"/>
                  </a:cubicBezTo>
                  <a:cubicBezTo>
                    <a:pt x="9960" y="17462"/>
                    <a:pt x="13694" y="13658"/>
                    <a:pt x="16227" y="10397"/>
                  </a:cubicBezTo>
                  <a:cubicBezTo>
                    <a:pt x="18760" y="7137"/>
                    <a:pt x="20094" y="4420"/>
                    <a:pt x="20760" y="2654"/>
                  </a:cubicBezTo>
                  <a:cubicBezTo>
                    <a:pt x="21427" y="888"/>
                    <a:pt x="21427" y="73"/>
                    <a:pt x="20894" y="5"/>
                  </a:cubicBezTo>
                  <a:cubicBezTo>
                    <a:pt x="20360" y="-63"/>
                    <a:pt x="19294" y="616"/>
                    <a:pt x="17694" y="2858"/>
                  </a:cubicBezTo>
                  <a:cubicBezTo>
                    <a:pt x="16094" y="5099"/>
                    <a:pt x="13960" y="8903"/>
                    <a:pt x="12894" y="11484"/>
                  </a:cubicBezTo>
                  <a:cubicBezTo>
                    <a:pt x="11827" y="14065"/>
                    <a:pt x="11827" y="15424"/>
                    <a:pt x="11960" y="16443"/>
                  </a:cubicBezTo>
                  <a:cubicBezTo>
                    <a:pt x="12094" y="17462"/>
                    <a:pt x="12360" y="18141"/>
                    <a:pt x="13160" y="18548"/>
                  </a:cubicBezTo>
                  <a:cubicBezTo>
                    <a:pt x="13960" y="18956"/>
                    <a:pt x="15294" y="19092"/>
                    <a:pt x="16627" y="19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8338669" y="273757"/>
              <a:ext cx="58704" cy="14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086" fill="norm" stroke="1" extrusionOk="0">
                  <a:moveTo>
                    <a:pt x="8336" y="11959"/>
                  </a:moveTo>
                  <a:cubicBezTo>
                    <a:pt x="10570" y="10438"/>
                    <a:pt x="12805" y="8917"/>
                    <a:pt x="15412" y="6787"/>
                  </a:cubicBezTo>
                  <a:cubicBezTo>
                    <a:pt x="18019" y="4658"/>
                    <a:pt x="20998" y="1920"/>
                    <a:pt x="20626" y="703"/>
                  </a:cubicBezTo>
                  <a:cubicBezTo>
                    <a:pt x="20253" y="-514"/>
                    <a:pt x="16529" y="-210"/>
                    <a:pt x="12432" y="2072"/>
                  </a:cubicBezTo>
                  <a:cubicBezTo>
                    <a:pt x="8336" y="4354"/>
                    <a:pt x="3867" y="8613"/>
                    <a:pt x="1632" y="11503"/>
                  </a:cubicBezTo>
                  <a:cubicBezTo>
                    <a:pt x="-602" y="14393"/>
                    <a:pt x="-602" y="15914"/>
                    <a:pt x="2005" y="17283"/>
                  </a:cubicBezTo>
                  <a:cubicBezTo>
                    <a:pt x="4612" y="18652"/>
                    <a:pt x="9826" y="19869"/>
                    <a:pt x="15039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8451257" y="249016"/>
              <a:ext cx="107951" cy="18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5274"/>
                  </a:moveTo>
                  <a:cubicBezTo>
                    <a:pt x="2541" y="7284"/>
                    <a:pt x="5082" y="9293"/>
                    <a:pt x="6565" y="11553"/>
                  </a:cubicBezTo>
                  <a:cubicBezTo>
                    <a:pt x="8047" y="13814"/>
                    <a:pt x="8471" y="16326"/>
                    <a:pt x="8047" y="18209"/>
                  </a:cubicBezTo>
                  <a:cubicBezTo>
                    <a:pt x="7624" y="20093"/>
                    <a:pt x="6353" y="21349"/>
                    <a:pt x="5082" y="21474"/>
                  </a:cubicBezTo>
                  <a:cubicBezTo>
                    <a:pt x="3812" y="21600"/>
                    <a:pt x="2541" y="20595"/>
                    <a:pt x="2329" y="18586"/>
                  </a:cubicBezTo>
                  <a:cubicBezTo>
                    <a:pt x="2118" y="16577"/>
                    <a:pt x="2965" y="13563"/>
                    <a:pt x="6353" y="10298"/>
                  </a:cubicBezTo>
                  <a:cubicBezTo>
                    <a:pt x="9741" y="7033"/>
                    <a:pt x="15671" y="3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8960677" y="313222"/>
              <a:ext cx="92555" cy="11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601" fill="norm" stroke="1" extrusionOk="0">
                  <a:moveTo>
                    <a:pt x="17998" y="1029"/>
                  </a:moveTo>
                  <a:cubicBezTo>
                    <a:pt x="15650" y="257"/>
                    <a:pt x="13302" y="-514"/>
                    <a:pt x="10015" y="450"/>
                  </a:cubicBezTo>
                  <a:cubicBezTo>
                    <a:pt x="6728" y="1415"/>
                    <a:pt x="2502" y="4115"/>
                    <a:pt x="858" y="7586"/>
                  </a:cubicBezTo>
                  <a:cubicBezTo>
                    <a:pt x="-785" y="11057"/>
                    <a:pt x="154" y="15300"/>
                    <a:pt x="1798" y="17807"/>
                  </a:cubicBezTo>
                  <a:cubicBezTo>
                    <a:pt x="3441" y="20315"/>
                    <a:pt x="5789" y="21086"/>
                    <a:pt x="9076" y="20315"/>
                  </a:cubicBezTo>
                  <a:cubicBezTo>
                    <a:pt x="12363" y="19543"/>
                    <a:pt x="16589" y="17229"/>
                    <a:pt x="18702" y="15107"/>
                  </a:cubicBezTo>
                  <a:cubicBezTo>
                    <a:pt x="20815" y="12986"/>
                    <a:pt x="20815" y="11057"/>
                    <a:pt x="20111" y="9129"/>
                  </a:cubicBezTo>
                  <a:cubicBezTo>
                    <a:pt x="19406" y="7200"/>
                    <a:pt x="17998" y="5272"/>
                    <a:pt x="16354" y="4886"/>
                  </a:cubicBezTo>
                  <a:cubicBezTo>
                    <a:pt x="14711" y="4500"/>
                    <a:pt x="12832" y="5657"/>
                    <a:pt x="10954" y="6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9092607" y="242666"/>
              <a:ext cx="152401" cy="16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0" y="11854"/>
                  </a:moveTo>
                  <a:cubicBezTo>
                    <a:pt x="1200" y="11063"/>
                    <a:pt x="2400" y="10273"/>
                    <a:pt x="4350" y="10405"/>
                  </a:cubicBezTo>
                  <a:cubicBezTo>
                    <a:pt x="6300" y="10537"/>
                    <a:pt x="9000" y="11590"/>
                    <a:pt x="10650" y="12776"/>
                  </a:cubicBezTo>
                  <a:cubicBezTo>
                    <a:pt x="12300" y="13961"/>
                    <a:pt x="12900" y="15278"/>
                    <a:pt x="13200" y="16595"/>
                  </a:cubicBezTo>
                  <a:cubicBezTo>
                    <a:pt x="13500" y="17912"/>
                    <a:pt x="13500" y="19229"/>
                    <a:pt x="12750" y="20151"/>
                  </a:cubicBezTo>
                  <a:cubicBezTo>
                    <a:pt x="12000" y="21073"/>
                    <a:pt x="10500" y="21600"/>
                    <a:pt x="9000" y="20151"/>
                  </a:cubicBezTo>
                  <a:cubicBezTo>
                    <a:pt x="7500" y="18702"/>
                    <a:pt x="6000" y="15278"/>
                    <a:pt x="8100" y="11590"/>
                  </a:cubicBezTo>
                  <a:cubicBezTo>
                    <a:pt x="10200" y="7902"/>
                    <a:pt x="15900" y="39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9655449" y="275963"/>
              <a:ext cx="116609" cy="15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46" fill="norm" stroke="1" extrusionOk="0">
                  <a:moveTo>
                    <a:pt x="5049" y="2447"/>
                  </a:moveTo>
                  <a:cubicBezTo>
                    <a:pt x="4663" y="7477"/>
                    <a:pt x="4278" y="12507"/>
                    <a:pt x="3506" y="15910"/>
                  </a:cubicBezTo>
                  <a:cubicBezTo>
                    <a:pt x="2735" y="19313"/>
                    <a:pt x="1578" y="21088"/>
                    <a:pt x="806" y="21236"/>
                  </a:cubicBezTo>
                  <a:cubicBezTo>
                    <a:pt x="35" y="21384"/>
                    <a:pt x="-351" y="19905"/>
                    <a:pt x="420" y="16502"/>
                  </a:cubicBezTo>
                  <a:cubicBezTo>
                    <a:pt x="1192" y="13099"/>
                    <a:pt x="3120" y="7773"/>
                    <a:pt x="4856" y="4666"/>
                  </a:cubicBezTo>
                  <a:cubicBezTo>
                    <a:pt x="6592" y="1559"/>
                    <a:pt x="8135" y="672"/>
                    <a:pt x="9870" y="228"/>
                  </a:cubicBezTo>
                  <a:cubicBezTo>
                    <a:pt x="11606" y="-216"/>
                    <a:pt x="13535" y="-216"/>
                    <a:pt x="15078" y="2151"/>
                  </a:cubicBezTo>
                  <a:cubicBezTo>
                    <a:pt x="16620" y="4518"/>
                    <a:pt x="17778" y="9252"/>
                    <a:pt x="18742" y="12359"/>
                  </a:cubicBezTo>
                  <a:cubicBezTo>
                    <a:pt x="19706" y="15466"/>
                    <a:pt x="20478" y="16946"/>
                    <a:pt x="21249" y="18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9823452" y="297554"/>
              <a:ext cx="56556" cy="9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628" fill="norm" stroke="1" extrusionOk="0">
                  <a:moveTo>
                    <a:pt x="21375" y="472"/>
                  </a:moveTo>
                  <a:cubicBezTo>
                    <a:pt x="17375" y="31"/>
                    <a:pt x="13375" y="-410"/>
                    <a:pt x="10175" y="692"/>
                  </a:cubicBezTo>
                  <a:cubicBezTo>
                    <a:pt x="6975" y="1794"/>
                    <a:pt x="4575" y="4439"/>
                    <a:pt x="2975" y="6863"/>
                  </a:cubicBezTo>
                  <a:cubicBezTo>
                    <a:pt x="1375" y="9288"/>
                    <a:pt x="575" y="11492"/>
                    <a:pt x="175" y="13917"/>
                  </a:cubicBezTo>
                  <a:cubicBezTo>
                    <a:pt x="-225" y="16341"/>
                    <a:pt x="-225" y="18986"/>
                    <a:pt x="3375" y="20088"/>
                  </a:cubicBezTo>
                  <a:cubicBezTo>
                    <a:pt x="6975" y="21190"/>
                    <a:pt x="14175" y="20749"/>
                    <a:pt x="17775" y="17443"/>
                  </a:cubicBezTo>
                  <a:cubicBezTo>
                    <a:pt x="21375" y="14137"/>
                    <a:pt x="21375" y="7966"/>
                    <a:pt x="21375" y="1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9921924" y="109316"/>
              <a:ext cx="78734" cy="31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76" fill="norm" stroke="1" extrusionOk="0">
                  <a:moveTo>
                    <a:pt x="21143" y="0"/>
                  </a:moveTo>
                  <a:cubicBezTo>
                    <a:pt x="17732" y="1459"/>
                    <a:pt x="14322" y="2919"/>
                    <a:pt x="10911" y="5692"/>
                  </a:cubicBezTo>
                  <a:cubicBezTo>
                    <a:pt x="7501" y="8465"/>
                    <a:pt x="4090" y="12551"/>
                    <a:pt x="2385" y="14959"/>
                  </a:cubicBezTo>
                  <a:cubicBezTo>
                    <a:pt x="680" y="17368"/>
                    <a:pt x="680" y="18097"/>
                    <a:pt x="396" y="18827"/>
                  </a:cubicBezTo>
                  <a:cubicBezTo>
                    <a:pt x="111" y="19557"/>
                    <a:pt x="-457" y="20286"/>
                    <a:pt x="680" y="20797"/>
                  </a:cubicBezTo>
                  <a:cubicBezTo>
                    <a:pt x="1817" y="21308"/>
                    <a:pt x="4659" y="21600"/>
                    <a:pt x="8354" y="21162"/>
                  </a:cubicBezTo>
                  <a:cubicBezTo>
                    <a:pt x="12048" y="20724"/>
                    <a:pt x="16596" y="19557"/>
                    <a:pt x="21143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9918107" y="229966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486"/>
                    <a:pt x="2057" y="13371"/>
                    <a:pt x="5657" y="9771"/>
                  </a:cubicBezTo>
                  <a:cubicBezTo>
                    <a:pt x="9257" y="6171"/>
                    <a:pt x="1542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0159407" y="67752"/>
              <a:ext cx="84233" cy="27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377" fill="norm" stroke="1" extrusionOk="0">
                  <a:moveTo>
                    <a:pt x="0" y="3213"/>
                  </a:moveTo>
                  <a:cubicBezTo>
                    <a:pt x="0" y="2395"/>
                    <a:pt x="0" y="1577"/>
                    <a:pt x="1029" y="922"/>
                  </a:cubicBezTo>
                  <a:cubicBezTo>
                    <a:pt x="2057" y="268"/>
                    <a:pt x="4114" y="-223"/>
                    <a:pt x="8229" y="104"/>
                  </a:cubicBezTo>
                  <a:cubicBezTo>
                    <a:pt x="12343" y="432"/>
                    <a:pt x="18514" y="1577"/>
                    <a:pt x="20057" y="4277"/>
                  </a:cubicBezTo>
                  <a:cubicBezTo>
                    <a:pt x="21600" y="6977"/>
                    <a:pt x="18514" y="11232"/>
                    <a:pt x="15171" y="14341"/>
                  </a:cubicBezTo>
                  <a:cubicBezTo>
                    <a:pt x="11829" y="17450"/>
                    <a:pt x="8229" y="19413"/>
                    <a:pt x="4629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0191157" y="477616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2107607" y="1311361"/>
              <a:ext cx="247651" cy="41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1895"/>
                  </a:moveTo>
                  <a:cubicBezTo>
                    <a:pt x="0" y="1009"/>
                    <a:pt x="0" y="123"/>
                    <a:pt x="185" y="12"/>
                  </a:cubicBezTo>
                  <a:cubicBezTo>
                    <a:pt x="369" y="-99"/>
                    <a:pt x="738" y="566"/>
                    <a:pt x="1292" y="2670"/>
                  </a:cubicBezTo>
                  <a:cubicBezTo>
                    <a:pt x="1846" y="4775"/>
                    <a:pt x="2585" y="8319"/>
                    <a:pt x="3231" y="11643"/>
                  </a:cubicBezTo>
                  <a:cubicBezTo>
                    <a:pt x="3877" y="14966"/>
                    <a:pt x="4431" y="18067"/>
                    <a:pt x="4523" y="18621"/>
                  </a:cubicBezTo>
                  <a:cubicBezTo>
                    <a:pt x="4615" y="19175"/>
                    <a:pt x="4246" y="17181"/>
                    <a:pt x="4062" y="15796"/>
                  </a:cubicBezTo>
                  <a:cubicBezTo>
                    <a:pt x="3877" y="14412"/>
                    <a:pt x="3877" y="13636"/>
                    <a:pt x="4246" y="13083"/>
                  </a:cubicBezTo>
                  <a:cubicBezTo>
                    <a:pt x="4615" y="12529"/>
                    <a:pt x="5354" y="12196"/>
                    <a:pt x="6738" y="11975"/>
                  </a:cubicBezTo>
                  <a:cubicBezTo>
                    <a:pt x="8123" y="11753"/>
                    <a:pt x="10154" y="11643"/>
                    <a:pt x="12000" y="10867"/>
                  </a:cubicBezTo>
                  <a:cubicBezTo>
                    <a:pt x="13846" y="10092"/>
                    <a:pt x="15508" y="8652"/>
                    <a:pt x="16708" y="6990"/>
                  </a:cubicBezTo>
                  <a:cubicBezTo>
                    <a:pt x="17908" y="5329"/>
                    <a:pt x="18646" y="3446"/>
                    <a:pt x="19108" y="2172"/>
                  </a:cubicBezTo>
                  <a:cubicBezTo>
                    <a:pt x="19569" y="898"/>
                    <a:pt x="19754" y="233"/>
                    <a:pt x="19754" y="399"/>
                  </a:cubicBezTo>
                  <a:cubicBezTo>
                    <a:pt x="19754" y="566"/>
                    <a:pt x="19569" y="1563"/>
                    <a:pt x="19385" y="3778"/>
                  </a:cubicBezTo>
                  <a:cubicBezTo>
                    <a:pt x="19200" y="5993"/>
                    <a:pt x="19015" y="9427"/>
                    <a:pt x="19385" y="12584"/>
                  </a:cubicBezTo>
                  <a:cubicBezTo>
                    <a:pt x="19754" y="15741"/>
                    <a:pt x="20677" y="18621"/>
                    <a:pt x="2160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2375753" y="1569816"/>
              <a:ext cx="82224" cy="13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5" h="21600" fill="norm" stroke="1" extrusionOk="0">
                  <a:moveTo>
                    <a:pt x="7542" y="9406"/>
                  </a:moveTo>
                  <a:cubicBezTo>
                    <a:pt x="4908" y="10452"/>
                    <a:pt x="2274" y="11497"/>
                    <a:pt x="957" y="13413"/>
                  </a:cubicBezTo>
                  <a:cubicBezTo>
                    <a:pt x="-360" y="15329"/>
                    <a:pt x="-360" y="18116"/>
                    <a:pt x="1220" y="19684"/>
                  </a:cubicBezTo>
                  <a:cubicBezTo>
                    <a:pt x="2801" y="21252"/>
                    <a:pt x="5962" y="21600"/>
                    <a:pt x="8860" y="21600"/>
                  </a:cubicBezTo>
                  <a:cubicBezTo>
                    <a:pt x="11757" y="21600"/>
                    <a:pt x="14391" y="21252"/>
                    <a:pt x="16762" y="19335"/>
                  </a:cubicBezTo>
                  <a:cubicBezTo>
                    <a:pt x="19133" y="17419"/>
                    <a:pt x="21240" y="13935"/>
                    <a:pt x="20186" y="11323"/>
                  </a:cubicBezTo>
                  <a:cubicBezTo>
                    <a:pt x="19133" y="8710"/>
                    <a:pt x="14918" y="6968"/>
                    <a:pt x="13074" y="5226"/>
                  </a:cubicBezTo>
                  <a:cubicBezTo>
                    <a:pt x="11230" y="3484"/>
                    <a:pt x="11757" y="1742"/>
                    <a:pt x="122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2602907" y="1366616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2621957" y="157616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3142657" y="1351800"/>
              <a:ext cx="168412" cy="47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81" fill="norm" stroke="1" extrusionOk="0">
                  <a:moveTo>
                    <a:pt x="0" y="4377"/>
                  </a:moveTo>
                  <a:cubicBezTo>
                    <a:pt x="1067" y="7041"/>
                    <a:pt x="2133" y="9706"/>
                    <a:pt x="3067" y="12275"/>
                  </a:cubicBezTo>
                  <a:cubicBezTo>
                    <a:pt x="4000" y="14844"/>
                    <a:pt x="4800" y="17318"/>
                    <a:pt x="5200" y="18936"/>
                  </a:cubicBezTo>
                  <a:cubicBezTo>
                    <a:pt x="5600" y="20553"/>
                    <a:pt x="5600" y="21315"/>
                    <a:pt x="5467" y="21457"/>
                  </a:cubicBezTo>
                  <a:cubicBezTo>
                    <a:pt x="5333" y="21600"/>
                    <a:pt x="5067" y="21124"/>
                    <a:pt x="4533" y="19174"/>
                  </a:cubicBezTo>
                  <a:cubicBezTo>
                    <a:pt x="4000" y="17223"/>
                    <a:pt x="3200" y="13797"/>
                    <a:pt x="2667" y="10705"/>
                  </a:cubicBezTo>
                  <a:cubicBezTo>
                    <a:pt x="2133" y="7612"/>
                    <a:pt x="1867" y="4853"/>
                    <a:pt x="2267" y="3188"/>
                  </a:cubicBezTo>
                  <a:cubicBezTo>
                    <a:pt x="2667" y="1522"/>
                    <a:pt x="3733" y="952"/>
                    <a:pt x="4933" y="571"/>
                  </a:cubicBezTo>
                  <a:cubicBezTo>
                    <a:pt x="6133" y="190"/>
                    <a:pt x="7467" y="0"/>
                    <a:pt x="8800" y="0"/>
                  </a:cubicBezTo>
                  <a:cubicBezTo>
                    <a:pt x="10133" y="0"/>
                    <a:pt x="11467" y="190"/>
                    <a:pt x="13600" y="952"/>
                  </a:cubicBezTo>
                  <a:cubicBezTo>
                    <a:pt x="15733" y="1713"/>
                    <a:pt x="18667" y="3045"/>
                    <a:pt x="20133" y="4044"/>
                  </a:cubicBezTo>
                  <a:cubicBezTo>
                    <a:pt x="21600" y="5043"/>
                    <a:pt x="21600" y="5709"/>
                    <a:pt x="20000" y="6470"/>
                  </a:cubicBezTo>
                  <a:cubicBezTo>
                    <a:pt x="18400" y="7232"/>
                    <a:pt x="15200" y="8088"/>
                    <a:pt x="12267" y="8516"/>
                  </a:cubicBezTo>
                  <a:cubicBezTo>
                    <a:pt x="9333" y="8944"/>
                    <a:pt x="6667" y="8944"/>
                    <a:pt x="5867" y="8707"/>
                  </a:cubicBezTo>
                  <a:cubicBezTo>
                    <a:pt x="5067" y="8469"/>
                    <a:pt x="6133" y="7993"/>
                    <a:pt x="8133" y="7612"/>
                  </a:cubicBezTo>
                  <a:cubicBezTo>
                    <a:pt x="10133" y="7232"/>
                    <a:pt x="13067" y="6946"/>
                    <a:pt x="16000" y="6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3347594" y="1387591"/>
              <a:ext cx="137964" cy="137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02" fill="norm" stroke="1" extrusionOk="0">
                  <a:moveTo>
                    <a:pt x="13476" y="8538"/>
                  </a:moveTo>
                  <a:cubicBezTo>
                    <a:pt x="14786" y="7557"/>
                    <a:pt x="16095" y="6575"/>
                    <a:pt x="16422" y="5102"/>
                  </a:cubicBezTo>
                  <a:cubicBezTo>
                    <a:pt x="16749" y="3629"/>
                    <a:pt x="16095" y="1666"/>
                    <a:pt x="14622" y="684"/>
                  </a:cubicBezTo>
                  <a:cubicBezTo>
                    <a:pt x="13149" y="-298"/>
                    <a:pt x="10858" y="-298"/>
                    <a:pt x="8240" y="1175"/>
                  </a:cubicBezTo>
                  <a:cubicBezTo>
                    <a:pt x="5622" y="2647"/>
                    <a:pt x="2676" y="5593"/>
                    <a:pt x="1204" y="8047"/>
                  </a:cubicBezTo>
                  <a:cubicBezTo>
                    <a:pt x="-269" y="10502"/>
                    <a:pt x="-269" y="12466"/>
                    <a:pt x="549" y="13611"/>
                  </a:cubicBezTo>
                  <a:cubicBezTo>
                    <a:pt x="1367" y="14757"/>
                    <a:pt x="3004" y="15084"/>
                    <a:pt x="4476" y="14593"/>
                  </a:cubicBezTo>
                  <a:cubicBezTo>
                    <a:pt x="5949" y="14102"/>
                    <a:pt x="7258" y="12793"/>
                    <a:pt x="8731" y="11647"/>
                  </a:cubicBezTo>
                  <a:cubicBezTo>
                    <a:pt x="10204" y="10502"/>
                    <a:pt x="11840" y="9520"/>
                    <a:pt x="12822" y="9847"/>
                  </a:cubicBezTo>
                  <a:cubicBezTo>
                    <a:pt x="13804" y="10175"/>
                    <a:pt x="14131" y="11811"/>
                    <a:pt x="15440" y="13938"/>
                  </a:cubicBezTo>
                  <a:cubicBezTo>
                    <a:pt x="16749" y="16066"/>
                    <a:pt x="19040" y="18684"/>
                    <a:pt x="21331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3498257" y="1309466"/>
              <a:ext cx="133351" cy="23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0508"/>
                  </a:moveTo>
                  <a:cubicBezTo>
                    <a:pt x="1029" y="9730"/>
                    <a:pt x="2057" y="8951"/>
                    <a:pt x="3429" y="8757"/>
                  </a:cubicBezTo>
                  <a:cubicBezTo>
                    <a:pt x="4800" y="8562"/>
                    <a:pt x="6514" y="8951"/>
                    <a:pt x="8571" y="10508"/>
                  </a:cubicBezTo>
                  <a:cubicBezTo>
                    <a:pt x="10629" y="12065"/>
                    <a:pt x="13029" y="14789"/>
                    <a:pt x="14229" y="16638"/>
                  </a:cubicBezTo>
                  <a:cubicBezTo>
                    <a:pt x="15429" y="18486"/>
                    <a:pt x="15429" y="19459"/>
                    <a:pt x="14571" y="20238"/>
                  </a:cubicBezTo>
                  <a:cubicBezTo>
                    <a:pt x="13714" y="21016"/>
                    <a:pt x="12000" y="21600"/>
                    <a:pt x="10971" y="21405"/>
                  </a:cubicBezTo>
                  <a:cubicBezTo>
                    <a:pt x="9943" y="21211"/>
                    <a:pt x="9600" y="20238"/>
                    <a:pt x="10114" y="17611"/>
                  </a:cubicBezTo>
                  <a:cubicBezTo>
                    <a:pt x="10629" y="14984"/>
                    <a:pt x="12000" y="10703"/>
                    <a:pt x="14057" y="7492"/>
                  </a:cubicBezTo>
                  <a:cubicBezTo>
                    <a:pt x="16114" y="4281"/>
                    <a:pt x="18857" y="21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3667590" y="1188816"/>
              <a:ext cx="232835" cy="52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6087" y="0"/>
                  </a:moveTo>
                  <a:cubicBezTo>
                    <a:pt x="4909" y="2689"/>
                    <a:pt x="3731" y="5378"/>
                    <a:pt x="3044" y="7634"/>
                  </a:cubicBezTo>
                  <a:cubicBezTo>
                    <a:pt x="2356" y="9889"/>
                    <a:pt x="2160" y="11711"/>
                    <a:pt x="2455" y="12752"/>
                  </a:cubicBezTo>
                  <a:cubicBezTo>
                    <a:pt x="2749" y="13793"/>
                    <a:pt x="3535" y="14053"/>
                    <a:pt x="4320" y="14053"/>
                  </a:cubicBezTo>
                  <a:cubicBezTo>
                    <a:pt x="5105" y="14053"/>
                    <a:pt x="5891" y="13793"/>
                    <a:pt x="6578" y="13229"/>
                  </a:cubicBezTo>
                  <a:cubicBezTo>
                    <a:pt x="7265" y="12665"/>
                    <a:pt x="7855" y="11798"/>
                    <a:pt x="7560" y="11017"/>
                  </a:cubicBezTo>
                  <a:cubicBezTo>
                    <a:pt x="7265" y="10236"/>
                    <a:pt x="6087" y="9542"/>
                    <a:pt x="5007" y="9108"/>
                  </a:cubicBezTo>
                  <a:cubicBezTo>
                    <a:pt x="3927" y="8675"/>
                    <a:pt x="2945" y="8501"/>
                    <a:pt x="1964" y="8371"/>
                  </a:cubicBezTo>
                  <a:cubicBezTo>
                    <a:pt x="982" y="8241"/>
                    <a:pt x="0" y="8154"/>
                    <a:pt x="0" y="8111"/>
                  </a:cubicBezTo>
                  <a:cubicBezTo>
                    <a:pt x="0" y="8067"/>
                    <a:pt x="982" y="8067"/>
                    <a:pt x="2651" y="7981"/>
                  </a:cubicBezTo>
                  <a:cubicBezTo>
                    <a:pt x="4320" y="7894"/>
                    <a:pt x="6676" y="7720"/>
                    <a:pt x="8444" y="7547"/>
                  </a:cubicBezTo>
                  <a:cubicBezTo>
                    <a:pt x="10211" y="7373"/>
                    <a:pt x="11389" y="7200"/>
                    <a:pt x="11880" y="7330"/>
                  </a:cubicBezTo>
                  <a:cubicBezTo>
                    <a:pt x="12371" y="7460"/>
                    <a:pt x="12175" y="7894"/>
                    <a:pt x="12076" y="8328"/>
                  </a:cubicBezTo>
                  <a:cubicBezTo>
                    <a:pt x="11978" y="8761"/>
                    <a:pt x="11978" y="9195"/>
                    <a:pt x="12469" y="9369"/>
                  </a:cubicBezTo>
                  <a:cubicBezTo>
                    <a:pt x="12960" y="9542"/>
                    <a:pt x="13942" y="9455"/>
                    <a:pt x="14924" y="9152"/>
                  </a:cubicBezTo>
                  <a:cubicBezTo>
                    <a:pt x="15905" y="8848"/>
                    <a:pt x="16887" y="8328"/>
                    <a:pt x="17476" y="8284"/>
                  </a:cubicBezTo>
                  <a:cubicBezTo>
                    <a:pt x="18065" y="8241"/>
                    <a:pt x="18262" y="8675"/>
                    <a:pt x="18753" y="10063"/>
                  </a:cubicBezTo>
                  <a:cubicBezTo>
                    <a:pt x="19244" y="11451"/>
                    <a:pt x="20029" y="13793"/>
                    <a:pt x="20618" y="15614"/>
                  </a:cubicBezTo>
                  <a:cubicBezTo>
                    <a:pt x="21207" y="17436"/>
                    <a:pt x="21600" y="18737"/>
                    <a:pt x="21600" y="19648"/>
                  </a:cubicBezTo>
                  <a:cubicBezTo>
                    <a:pt x="21600" y="20559"/>
                    <a:pt x="21207" y="21080"/>
                    <a:pt x="20324" y="21340"/>
                  </a:cubicBezTo>
                  <a:cubicBezTo>
                    <a:pt x="19440" y="21600"/>
                    <a:pt x="18065" y="21600"/>
                    <a:pt x="16495" y="21166"/>
                  </a:cubicBezTo>
                  <a:cubicBezTo>
                    <a:pt x="14924" y="20733"/>
                    <a:pt x="13156" y="19865"/>
                    <a:pt x="11389" y="18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4495207" y="1150716"/>
              <a:ext cx="980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849"/>
                    <a:pt x="17280" y="9698"/>
                    <a:pt x="19440" y="13298"/>
                  </a:cubicBezTo>
                  <a:cubicBezTo>
                    <a:pt x="21600" y="16898"/>
                    <a:pt x="17280" y="19249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4380907" y="1480916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4935600" y="1264307"/>
              <a:ext cx="122641" cy="44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82" fill="norm" stroke="1" extrusionOk="0">
                  <a:moveTo>
                    <a:pt x="17185" y="5484"/>
                  </a:moveTo>
                  <a:cubicBezTo>
                    <a:pt x="17185" y="4172"/>
                    <a:pt x="17185" y="2860"/>
                    <a:pt x="17185" y="1952"/>
                  </a:cubicBezTo>
                  <a:cubicBezTo>
                    <a:pt x="17185" y="1043"/>
                    <a:pt x="17185" y="539"/>
                    <a:pt x="15720" y="236"/>
                  </a:cubicBezTo>
                  <a:cubicBezTo>
                    <a:pt x="14256" y="-67"/>
                    <a:pt x="11327" y="-168"/>
                    <a:pt x="8398" y="488"/>
                  </a:cubicBezTo>
                  <a:cubicBezTo>
                    <a:pt x="5470" y="1144"/>
                    <a:pt x="2541" y="2557"/>
                    <a:pt x="1076" y="3516"/>
                  </a:cubicBezTo>
                  <a:cubicBezTo>
                    <a:pt x="-388" y="4475"/>
                    <a:pt x="-388" y="4980"/>
                    <a:pt x="1259" y="5383"/>
                  </a:cubicBezTo>
                  <a:cubicBezTo>
                    <a:pt x="2907" y="5787"/>
                    <a:pt x="6202" y="6090"/>
                    <a:pt x="8765" y="6090"/>
                  </a:cubicBezTo>
                  <a:cubicBezTo>
                    <a:pt x="11327" y="6090"/>
                    <a:pt x="13158" y="5787"/>
                    <a:pt x="14988" y="5383"/>
                  </a:cubicBezTo>
                  <a:cubicBezTo>
                    <a:pt x="16819" y="4980"/>
                    <a:pt x="18649" y="4475"/>
                    <a:pt x="19565" y="4475"/>
                  </a:cubicBezTo>
                  <a:cubicBezTo>
                    <a:pt x="20480" y="4475"/>
                    <a:pt x="20480" y="4980"/>
                    <a:pt x="20663" y="6897"/>
                  </a:cubicBezTo>
                  <a:cubicBezTo>
                    <a:pt x="20846" y="8815"/>
                    <a:pt x="21212" y="12146"/>
                    <a:pt x="21212" y="14669"/>
                  </a:cubicBezTo>
                  <a:cubicBezTo>
                    <a:pt x="21212" y="17193"/>
                    <a:pt x="20846" y="18909"/>
                    <a:pt x="19931" y="19968"/>
                  </a:cubicBezTo>
                  <a:cubicBezTo>
                    <a:pt x="19015" y="21028"/>
                    <a:pt x="17551" y="21432"/>
                    <a:pt x="14805" y="21028"/>
                  </a:cubicBezTo>
                  <a:cubicBezTo>
                    <a:pt x="12059" y="20625"/>
                    <a:pt x="8032" y="19413"/>
                    <a:pt x="6568" y="18152"/>
                  </a:cubicBezTo>
                  <a:cubicBezTo>
                    <a:pt x="5104" y="16890"/>
                    <a:pt x="6202" y="15578"/>
                    <a:pt x="7300" y="14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5168307" y="1263140"/>
              <a:ext cx="101601" cy="169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608" fill="norm" stroke="1" extrusionOk="0">
                  <a:moveTo>
                    <a:pt x="0" y="16428"/>
                  </a:moveTo>
                  <a:cubicBezTo>
                    <a:pt x="0" y="15143"/>
                    <a:pt x="0" y="13857"/>
                    <a:pt x="2204" y="11671"/>
                  </a:cubicBezTo>
                  <a:cubicBezTo>
                    <a:pt x="4408" y="9485"/>
                    <a:pt x="8816" y="6400"/>
                    <a:pt x="11241" y="4214"/>
                  </a:cubicBezTo>
                  <a:cubicBezTo>
                    <a:pt x="13665" y="2028"/>
                    <a:pt x="14106" y="743"/>
                    <a:pt x="13224" y="228"/>
                  </a:cubicBezTo>
                  <a:cubicBezTo>
                    <a:pt x="12343" y="-286"/>
                    <a:pt x="10139" y="-29"/>
                    <a:pt x="7273" y="2028"/>
                  </a:cubicBezTo>
                  <a:cubicBezTo>
                    <a:pt x="4408" y="4085"/>
                    <a:pt x="881" y="7943"/>
                    <a:pt x="220" y="11671"/>
                  </a:cubicBezTo>
                  <a:cubicBezTo>
                    <a:pt x="-441" y="15400"/>
                    <a:pt x="1763" y="19000"/>
                    <a:pt x="5730" y="20157"/>
                  </a:cubicBezTo>
                  <a:cubicBezTo>
                    <a:pt x="9698" y="21314"/>
                    <a:pt x="15428" y="20028"/>
                    <a:pt x="21159" y="18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5289808" y="1271366"/>
              <a:ext cx="111333" cy="19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95" fill="norm" stroke="1" extrusionOk="0">
                  <a:moveTo>
                    <a:pt x="10840" y="0"/>
                  </a:moveTo>
                  <a:cubicBezTo>
                    <a:pt x="7987" y="5400"/>
                    <a:pt x="5134" y="10800"/>
                    <a:pt x="3300" y="14674"/>
                  </a:cubicBezTo>
                  <a:cubicBezTo>
                    <a:pt x="1466" y="18548"/>
                    <a:pt x="651" y="20896"/>
                    <a:pt x="244" y="21248"/>
                  </a:cubicBezTo>
                  <a:cubicBezTo>
                    <a:pt x="-164" y="21600"/>
                    <a:pt x="-164" y="19957"/>
                    <a:pt x="1059" y="17022"/>
                  </a:cubicBezTo>
                  <a:cubicBezTo>
                    <a:pt x="2281" y="14087"/>
                    <a:pt x="4727" y="9861"/>
                    <a:pt x="6968" y="7161"/>
                  </a:cubicBezTo>
                  <a:cubicBezTo>
                    <a:pt x="9210" y="4461"/>
                    <a:pt x="11247" y="3287"/>
                    <a:pt x="13489" y="2817"/>
                  </a:cubicBezTo>
                  <a:cubicBezTo>
                    <a:pt x="15730" y="2348"/>
                    <a:pt x="18176" y="2583"/>
                    <a:pt x="19602" y="4813"/>
                  </a:cubicBezTo>
                  <a:cubicBezTo>
                    <a:pt x="21028" y="7043"/>
                    <a:pt x="21436" y="11270"/>
                    <a:pt x="21436" y="13970"/>
                  </a:cubicBezTo>
                  <a:cubicBezTo>
                    <a:pt x="21436" y="16670"/>
                    <a:pt x="21028" y="17843"/>
                    <a:pt x="20621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5435906" y="1060688"/>
              <a:ext cx="145152" cy="390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11" fill="norm" stroke="1" extrusionOk="0">
                  <a:moveTo>
                    <a:pt x="12076" y="15043"/>
                  </a:moveTo>
                  <a:cubicBezTo>
                    <a:pt x="12076" y="13998"/>
                    <a:pt x="12076" y="12952"/>
                    <a:pt x="11137" y="12604"/>
                  </a:cubicBezTo>
                  <a:cubicBezTo>
                    <a:pt x="10197" y="12256"/>
                    <a:pt x="8319" y="12604"/>
                    <a:pt x="6284" y="13417"/>
                  </a:cubicBezTo>
                  <a:cubicBezTo>
                    <a:pt x="4250" y="14230"/>
                    <a:pt x="2058" y="15507"/>
                    <a:pt x="963" y="16669"/>
                  </a:cubicBezTo>
                  <a:cubicBezTo>
                    <a:pt x="-133" y="17830"/>
                    <a:pt x="-133" y="18875"/>
                    <a:pt x="180" y="19688"/>
                  </a:cubicBezTo>
                  <a:cubicBezTo>
                    <a:pt x="493" y="20501"/>
                    <a:pt x="1119" y="21081"/>
                    <a:pt x="2215" y="21314"/>
                  </a:cubicBezTo>
                  <a:cubicBezTo>
                    <a:pt x="3310" y="21546"/>
                    <a:pt x="4876" y="21430"/>
                    <a:pt x="7537" y="20211"/>
                  </a:cubicBezTo>
                  <a:cubicBezTo>
                    <a:pt x="10197" y="18991"/>
                    <a:pt x="13954" y="16669"/>
                    <a:pt x="16458" y="13707"/>
                  </a:cubicBezTo>
                  <a:cubicBezTo>
                    <a:pt x="18963" y="10746"/>
                    <a:pt x="20215" y="7146"/>
                    <a:pt x="20841" y="4998"/>
                  </a:cubicBezTo>
                  <a:cubicBezTo>
                    <a:pt x="21467" y="2849"/>
                    <a:pt x="21467" y="2152"/>
                    <a:pt x="21467" y="1456"/>
                  </a:cubicBezTo>
                  <a:cubicBezTo>
                    <a:pt x="21467" y="759"/>
                    <a:pt x="21467" y="62"/>
                    <a:pt x="21154" y="4"/>
                  </a:cubicBezTo>
                  <a:cubicBezTo>
                    <a:pt x="20841" y="-54"/>
                    <a:pt x="20215" y="527"/>
                    <a:pt x="19119" y="2849"/>
                  </a:cubicBezTo>
                  <a:cubicBezTo>
                    <a:pt x="18024" y="5172"/>
                    <a:pt x="16458" y="9236"/>
                    <a:pt x="15519" y="11675"/>
                  </a:cubicBezTo>
                  <a:cubicBezTo>
                    <a:pt x="14580" y="14114"/>
                    <a:pt x="14267" y="14927"/>
                    <a:pt x="14110" y="15798"/>
                  </a:cubicBezTo>
                  <a:cubicBezTo>
                    <a:pt x="13954" y="16669"/>
                    <a:pt x="13954" y="17598"/>
                    <a:pt x="15206" y="17888"/>
                  </a:cubicBezTo>
                  <a:cubicBezTo>
                    <a:pt x="16458" y="18178"/>
                    <a:pt x="18963" y="17830"/>
                    <a:pt x="21467" y="17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5604450" y="1257363"/>
              <a:ext cx="78208" cy="15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0984" fill="norm" stroke="1" extrusionOk="0">
                  <a:moveTo>
                    <a:pt x="7360" y="7747"/>
                  </a:moveTo>
                  <a:cubicBezTo>
                    <a:pt x="9634" y="6906"/>
                    <a:pt x="11907" y="6064"/>
                    <a:pt x="13613" y="4661"/>
                  </a:cubicBezTo>
                  <a:cubicBezTo>
                    <a:pt x="15318" y="3259"/>
                    <a:pt x="16455" y="1295"/>
                    <a:pt x="15602" y="454"/>
                  </a:cubicBezTo>
                  <a:cubicBezTo>
                    <a:pt x="14749" y="-388"/>
                    <a:pt x="11907" y="-107"/>
                    <a:pt x="8781" y="1716"/>
                  </a:cubicBezTo>
                  <a:cubicBezTo>
                    <a:pt x="5655" y="3539"/>
                    <a:pt x="2244" y="6906"/>
                    <a:pt x="823" y="10131"/>
                  </a:cubicBezTo>
                  <a:cubicBezTo>
                    <a:pt x="-598" y="13357"/>
                    <a:pt x="-30" y="16443"/>
                    <a:pt x="1391" y="18407"/>
                  </a:cubicBezTo>
                  <a:cubicBezTo>
                    <a:pt x="2813" y="20370"/>
                    <a:pt x="5086" y="21212"/>
                    <a:pt x="8497" y="20931"/>
                  </a:cubicBezTo>
                  <a:cubicBezTo>
                    <a:pt x="11907" y="20651"/>
                    <a:pt x="16455" y="19248"/>
                    <a:pt x="21002" y="17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5727107" y="1220566"/>
              <a:ext cx="107951" cy="22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2422"/>
                  </a:moveTo>
                  <a:cubicBezTo>
                    <a:pt x="3388" y="6460"/>
                    <a:pt x="6776" y="10497"/>
                    <a:pt x="8682" y="13424"/>
                  </a:cubicBezTo>
                  <a:cubicBezTo>
                    <a:pt x="10588" y="16351"/>
                    <a:pt x="11012" y="18168"/>
                    <a:pt x="10588" y="19480"/>
                  </a:cubicBezTo>
                  <a:cubicBezTo>
                    <a:pt x="10165" y="20793"/>
                    <a:pt x="8894" y="21600"/>
                    <a:pt x="7835" y="21196"/>
                  </a:cubicBezTo>
                  <a:cubicBezTo>
                    <a:pt x="6776" y="20793"/>
                    <a:pt x="5929" y="19178"/>
                    <a:pt x="7200" y="15847"/>
                  </a:cubicBezTo>
                  <a:cubicBezTo>
                    <a:pt x="8471" y="12516"/>
                    <a:pt x="11859" y="7469"/>
                    <a:pt x="14612" y="4542"/>
                  </a:cubicBezTo>
                  <a:cubicBezTo>
                    <a:pt x="17365" y="1615"/>
                    <a:pt x="19482" y="8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6832007" y="1341216"/>
              <a:ext cx="152401" cy="16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0"/>
                  </a:moveTo>
                  <a:cubicBezTo>
                    <a:pt x="900" y="5333"/>
                    <a:pt x="1800" y="10667"/>
                    <a:pt x="2550" y="14000"/>
                  </a:cubicBezTo>
                  <a:cubicBezTo>
                    <a:pt x="3300" y="17333"/>
                    <a:pt x="3900" y="18667"/>
                    <a:pt x="4800" y="19733"/>
                  </a:cubicBezTo>
                  <a:cubicBezTo>
                    <a:pt x="5700" y="20800"/>
                    <a:pt x="6900" y="21600"/>
                    <a:pt x="7950" y="21333"/>
                  </a:cubicBezTo>
                  <a:cubicBezTo>
                    <a:pt x="9000" y="21067"/>
                    <a:pt x="9900" y="19733"/>
                    <a:pt x="11400" y="16400"/>
                  </a:cubicBezTo>
                  <a:cubicBezTo>
                    <a:pt x="12900" y="13067"/>
                    <a:pt x="15000" y="7733"/>
                    <a:pt x="16800" y="4667"/>
                  </a:cubicBezTo>
                  <a:cubicBezTo>
                    <a:pt x="18600" y="1600"/>
                    <a:pt x="201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7017613" y="1291552"/>
              <a:ext cx="81095" cy="27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345" fill="norm" stroke="1" extrusionOk="0">
                  <a:moveTo>
                    <a:pt x="20688" y="2902"/>
                  </a:moveTo>
                  <a:cubicBezTo>
                    <a:pt x="19608" y="2071"/>
                    <a:pt x="18528" y="1240"/>
                    <a:pt x="16368" y="659"/>
                  </a:cubicBezTo>
                  <a:cubicBezTo>
                    <a:pt x="14208" y="77"/>
                    <a:pt x="10968" y="-255"/>
                    <a:pt x="7188" y="243"/>
                  </a:cubicBezTo>
                  <a:cubicBezTo>
                    <a:pt x="3408" y="742"/>
                    <a:pt x="-912" y="2071"/>
                    <a:pt x="168" y="4231"/>
                  </a:cubicBezTo>
                  <a:cubicBezTo>
                    <a:pt x="1248" y="6391"/>
                    <a:pt x="7728" y="9382"/>
                    <a:pt x="11778" y="11376"/>
                  </a:cubicBezTo>
                  <a:cubicBezTo>
                    <a:pt x="15828" y="13370"/>
                    <a:pt x="17448" y="14367"/>
                    <a:pt x="15288" y="15862"/>
                  </a:cubicBezTo>
                  <a:cubicBezTo>
                    <a:pt x="13128" y="17357"/>
                    <a:pt x="7188" y="19351"/>
                    <a:pt x="1248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7200307" y="144916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8045390" y="1252316"/>
              <a:ext cx="20204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968" y="0"/>
                  </a:moveTo>
                  <a:cubicBezTo>
                    <a:pt x="1743" y="4000"/>
                    <a:pt x="1518" y="8000"/>
                    <a:pt x="1518" y="11000"/>
                  </a:cubicBezTo>
                  <a:cubicBezTo>
                    <a:pt x="1518" y="14000"/>
                    <a:pt x="1743" y="16000"/>
                    <a:pt x="1968" y="17400"/>
                  </a:cubicBezTo>
                  <a:cubicBezTo>
                    <a:pt x="2193" y="18800"/>
                    <a:pt x="2418" y="19600"/>
                    <a:pt x="2193" y="19667"/>
                  </a:cubicBezTo>
                  <a:cubicBezTo>
                    <a:pt x="1968" y="19733"/>
                    <a:pt x="1293" y="19067"/>
                    <a:pt x="843" y="18333"/>
                  </a:cubicBezTo>
                  <a:cubicBezTo>
                    <a:pt x="393" y="17600"/>
                    <a:pt x="168" y="16800"/>
                    <a:pt x="56" y="16067"/>
                  </a:cubicBezTo>
                  <a:cubicBezTo>
                    <a:pt x="-57" y="15333"/>
                    <a:pt x="-57" y="14667"/>
                    <a:pt x="618" y="14133"/>
                  </a:cubicBezTo>
                  <a:cubicBezTo>
                    <a:pt x="1293" y="13600"/>
                    <a:pt x="2643" y="13200"/>
                    <a:pt x="5006" y="12600"/>
                  </a:cubicBezTo>
                  <a:cubicBezTo>
                    <a:pt x="7368" y="12000"/>
                    <a:pt x="10743" y="11200"/>
                    <a:pt x="13668" y="9733"/>
                  </a:cubicBezTo>
                  <a:cubicBezTo>
                    <a:pt x="16593" y="8267"/>
                    <a:pt x="19068" y="6133"/>
                    <a:pt x="20306" y="4733"/>
                  </a:cubicBezTo>
                  <a:cubicBezTo>
                    <a:pt x="21543" y="3333"/>
                    <a:pt x="21543" y="2667"/>
                    <a:pt x="21431" y="2733"/>
                  </a:cubicBezTo>
                  <a:cubicBezTo>
                    <a:pt x="21318" y="2800"/>
                    <a:pt x="21093" y="3600"/>
                    <a:pt x="20530" y="6133"/>
                  </a:cubicBezTo>
                  <a:cubicBezTo>
                    <a:pt x="19968" y="8667"/>
                    <a:pt x="19068" y="12933"/>
                    <a:pt x="18505" y="15800"/>
                  </a:cubicBezTo>
                  <a:cubicBezTo>
                    <a:pt x="17943" y="18667"/>
                    <a:pt x="17718" y="20133"/>
                    <a:pt x="17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8305207" y="1531716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8406807" y="1398366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8413157" y="152536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8716165" y="1335301"/>
              <a:ext cx="122443" cy="40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14" fill="norm" stroke="1" extrusionOk="0">
                  <a:moveTo>
                    <a:pt x="1409" y="9664"/>
                  </a:moveTo>
                  <a:cubicBezTo>
                    <a:pt x="3239" y="12225"/>
                    <a:pt x="5070" y="14786"/>
                    <a:pt x="5985" y="16511"/>
                  </a:cubicBezTo>
                  <a:cubicBezTo>
                    <a:pt x="6900" y="18237"/>
                    <a:pt x="6900" y="19128"/>
                    <a:pt x="7083" y="19907"/>
                  </a:cubicBezTo>
                  <a:cubicBezTo>
                    <a:pt x="7266" y="20687"/>
                    <a:pt x="7632" y="21355"/>
                    <a:pt x="7266" y="21410"/>
                  </a:cubicBezTo>
                  <a:cubicBezTo>
                    <a:pt x="6900" y="21466"/>
                    <a:pt x="5802" y="20909"/>
                    <a:pt x="5070" y="18682"/>
                  </a:cubicBezTo>
                  <a:cubicBezTo>
                    <a:pt x="4337" y="16456"/>
                    <a:pt x="3971" y="12559"/>
                    <a:pt x="4154" y="9497"/>
                  </a:cubicBezTo>
                  <a:cubicBezTo>
                    <a:pt x="4337" y="6435"/>
                    <a:pt x="5070" y="4208"/>
                    <a:pt x="5985" y="2817"/>
                  </a:cubicBezTo>
                  <a:cubicBezTo>
                    <a:pt x="6900" y="1425"/>
                    <a:pt x="7998" y="868"/>
                    <a:pt x="9463" y="478"/>
                  </a:cubicBezTo>
                  <a:cubicBezTo>
                    <a:pt x="10927" y="89"/>
                    <a:pt x="12758" y="-134"/>
                    <a:pt x="14405" y="89"/>
                  </a:cubicBezTo>
                  <a:cubicBezTo>
                    <a:pt x="16053" y="311"/>
                    <a:pt x="17517" y="979"/>
                    <a:pt x="18615" y="2538"/>
                  </a:cubicBezTo>
                  <a:cubicBezTo>
                    <a:pt x="19714" y="4097"/>
                    <a:pt x="20446" y="6546"/>
                    <a:pt x="18981" y="8217"/>
                  </a:cubicBezTo>
                  <a:cubicBezTo>
                    <a:pt x="17517" y="9887"/>
                    <a:pt x="13856" y="10777"/>
                    <a:pt x="11110" y="11278"/>
                  </a:cubicBezTo>
                  <a:cubicBezTo>
                    <a:pt x="8364" y="11779"/>
                    <a:pt x="6534" y="11891"/>
                    <a:pt x="4703" y="11891"/>
                  </a:cubicBezTo>
                  <a:cubicBezTo>
                    <a:pt x="2873" y="11891"/>
                    <a:pt x="1042" y="11779"/>
                    <a:pt x="310" y="11445"/>
                  </a:cubicBezTo>
                  <a:cubicBezTo>
                    <a:pt x="-422" y="11111"/>
                    <a:pt x="-56" y="10555"/>
                    <a:pt x="3605" y="9942"/>
                  </a:cubicBezTo>
                  <a:cubicBezTo>
                    <a:pt x="7266" y="9330"/>
                    <a:pt x="14222" y="8662"/>
                    <a:pt x="21178" y="7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8865758" y="1386827"/>
              <a:ext cx="137950" cy="132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835" fill="norm" stroke="1" extrusionOk="0">
                  <a:moveTo>
                    <a:pt x="8565" y="10783"/>
                  </a:moveTo>
                  <a:cubicBezTo>
                    <a:pt x="9874" y="9787"/>
                    <a:pt x="11184" y="8790"/>
                    <a:pt x="12165" y="7460"/>
                  </a:cubicBezTo>
                  <a:cubicBezTo>
                    <a:pt x="13147" y="6131"/>
                    <a:pt x="13802" y="4470"/>
                    <a:pt x="13802" y="2808"/>
                  </a:cubicBezTo>
                  <a:cubicBezTo>
                    <a:pt x="13802" y="1147"/>
                    <a:pt x="13147" y="-515"/>
                    <a:pt x="10693" y="150"/>
                  </a:cubicBezTo>
                  <a:cubicBezTo>
                    <a:pt x="8238" y="814"/>
                    <a:pt x="3984" y="3805"/>
                    <a:pt x="1856" y="7128"/>
                  </a:cubicBezTo>
                  <a:cubicBezTo>
                    <a:pt x="-271" y="10451"/>
                    <a:pt x="-271" y="14107"/>
                    <a:pt x="384" y="16599"/>
                  </a:cubicBezTo>
                  <a:cubicBezTo>
                    <a:pt x="1038" y="19091"/>
                    <a:pt x="2347" y="20420"/>
                    <a:pt x="3820" y="20753"/>
                  </a:cubicBezTo>
                  <a:cubicBezTo>
                    <a:pt x="5293" y="21085"/>
                    <a:pt x="6929" y="20420"/>
                    <a:pt x="9056" y="18427"/>
                  </a:cubicBezTo>
                  <a:cubicBezTo>
                    <a:pt x="11184" y="16433"/>
                    <a:pt x="13802" y="13110"/>
                    <a:pt x="15929" y="12777"/>
                  </a:cubicBezTo>
                  <a:cubicBezTo>
                    <a:pt x="18056" y="12445"/>
                    <a:pt x="19693" y="15103"/>
                    <a:pt x="21329" y="17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060857" y="1353916"/>
              <a:ext cx="133351" cy="17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6322"/>
                  </a:moveTo>
                  <a:cubicBezTo>
                    <a:pt x="2057" y="8693"/>
                    <a:pt x="4114" y="11063"/>
                    <a:pt x="5314" y="13171"/>
                  </a:cubicBezTo>
                  <a:cubicBezTo>
                    <a:pt x="6514" y="15278"/>
                    <a:pt x="6857" y="17122"/>
                    <a:pt x="6686" y="18702"/>
                  </a:cubicBezTo>
                  <a:cubicBezTo>
                    <a:pt x="6514" y="20283"/>
                    <a:pt x="5829" y="21600"/>
                    <a:pt x="5314" y="21468"/>
                  </a:cubicBezTo>
                  <a:cubicBezTo>
                    <a:pt x="4800" y="21337"/>
                    <a:pt x="4457" y="19756"/>
                    <a:pt x="4629" y="17385"/>
                  </a:cubicBezTo>
                  <a:cubicBezTo>
                    <a:pt x="4800" y="15015"/>
                    <a:pt x="5486" y="11854"/>
                    <a:pt x="8400" y="8824"/>
                  </a:cubicBezTo>
                  <a:cubicBezTo>
                    <a:pt x="11314" y="5795"/>
                    <a:pt x="16457" y="28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9216342" y="1219437"/>
              <a:ext cx="166274" cy="44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52" fill="norm" stroke="1" extrusionOk="0">
                  <a:moveTo>
                    <a:pt x="8516" y="1277"/>
                  </a:moveTo>
                  <a:cubicBezTo>
                    <a:pt x="7976" y="665"/>
                    <a:pt x="7436" y="54"/>
                    <a:pt x="6761" y="3"/>
                  </a:cubicBezTo>
                  <a:cubicBezTo>
                    <a:pt x="6086" y="-48"/>
                    <a:pt x="5276" y="461"/>
                    <a:pt x="4331" y="2092"/>
                  </a:cubicBezTo>
                  <a:cubicBezTo>
                    <a:pt x="3386" y="3722"/>
                    <a:pt x="2306" y="6473"/>
                    <a:pt x="1631" y="8409"/>
                  </a:cubicBezTo>
                  <a:cubicBezTo>
                    <a:pt x="956" y="10344"/>
                    <a:pt x="686" y="11465"/>
                    <a:pt x="956" y="12229"/>
                  </a:cubicBezTo>
                  <a:cubicBezTo>
                    <a:pt x="1226" y="12994"/>
                    <a:pt x="2036" y="13401"/>
                    <a:pt x="2711" y="13350"/>
                  </a:cubicBezTo>
                  <a:cubicBezTo>
                    <a:pt x="3386" y="13299"/>
                    <a:pt x="3926" y="12790"/>
                    <a:pt x="4331" y="12280"/>
                  </a:cubicBezTo>
                  <a:cubicBezTo>
                    <a:pt x="4736" y="11771"/>
                    <a:pt x="5006" y="11261"/>
                    <a:pt x="4736" y="10752"/>
                  </a:cubicBezTo>
                  <a:cubicBezTo>
                    <a:pt x="4466" y="10243"/>
                    <a:pt x="3656" y="9733"/>
                    <a:pt x="2576" y="9377"/>
                  </a:cubicBezTo>
                  <a:cubicBezTo>
                    <a:pt x="1496" y="9020"/>
                    <a:pt x="146" y="8816"/>
                    <a:pt x="11" y="8867"/>
                  </a:cubicBezTo>
                  <a:cubicBezTo>
                    <a:pt x="-124" y="8918"/>
                    <a:pt x="956" y="9224"/>
                    <a:pt x="2171" y="9275"/>
                  </a:cubicBezTo>
                  <a:cubicBezTo>
                    <a:pt x="3386" y="9326"/>
                    <a:pt x="4736" y="9122"/>
                    <a:pt x="6086" y="8969"/>
                  </a:cubicBezTo>
                  <a:cubicBezTo>
                    <a:pt x="7436" y="8816"/>
                    <a:pt x="8786" y="8714"/>
                    <a:pt x="9731" y="8918"/>
                  </a:cubicBezTo>
                  <a:cubicBezTo>
                    <a:pt x="10676" y="9122"/>
                    <a:pt x="11216" y="9631"/>
                    <a:pt x="12161" y="9784"/>
                  </a:cubicBezTo>
                  <a:cubicBezTo>
                    <a:pt x="13106" y="9937"/>
                    <a:pt x="14456" y="9733"/>
                    <a:pt x="15131" y="9937"/>
                  </a:cubicBezTo>
                  <a:cubicBezTo>
                    <a:pt x="15806" y="10141"/>
                    <a:pt x="15806" y="10752"/>
                    <a:pt x="16751" y="12178"/>
                  </a:cubicBezTo>
                  <a:cubicBezTo>
                    <a:pt x="17696" y="13605"/>
                    <a:pt x="19586" y="15846"/>
                    <a:pt x="20531" y="17375"/>
                  </a:cubicBezTo>
                  <a:cubicBezTo>
                    <a:pt x="21476" y="18903"/>
                    <a:pt x="21476" y="19718"/>
                    <a:pt x="20261" y="20380"/>
                  </a:cubicBezTo>
                  <a:cubicBezTo>
                    <a:pt x="19046" y="21043"/>
                    <a:pt x="16616" y="21552"/>
                    <a:pt x="14321" y="21552"/>
                  </a:cubicBezTo>
                  <a:cubicBezTo>
                    <a:pt x="12026" y="21552"/>
                    <a:pt x="9866" y="21043"/>
                    <a:pt x="7706" y="2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9683157" y="1226916"/>
              <a:ext cx="6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50"/>
                    <a:pt x="14400" y="10500"/>
                    <a:pt x="18000" y="14100"/>
                  </a:cubicBezTo>
                  <a:cubicBezTo>
                    <a:pt x="21600" y="17700"/>
                    <a:pt x="21600" y="196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9562507" y="1506316"/>
              <a:ext cx="317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8000"/>
                    <a:pt x="8640" y="14400"/>
                    <a:pt x="12240" y="10800"/>
                  </a:cubicBezTo>
                  <a:cubicBezTo>
                    <a:pt x="15840" y="7200"/>
                    <a:pt x="187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9613307" y="1188816"/>
              <a:ext cx="25400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864"/>
                    <a:pt x="15840" y="5727"/>
                    <a:pt x="12690" y="8591"/>
                  </a:cubicBezTo>
                  <a:cubicBezTo>
                    <a:pt x="9540" y="11455"/>
                    <a:pt x="6120" y="14318"/>
                    <a:pt x="3960" y="16486"/>
                  </a:cubicBezTo>
                  <a:cubicBezTo>
                    <a:pt x="1800" y="18655"/>
                    <a:pt x="900" y="201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0077949" y="1349301"/>
              <a:ext cx="125909" cy="37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99" fill="norm" stroke="1" extrusionOk="0">
                  <a:moveTo>
                    <a:pt x="21414" y="2422"/>
                  </a:moveTo>
                  <a:cubicBezTo>
                    <a:pt x="20694" y="1702"/>
                    <a:pt x="19974" y="982"/>
                    <a:pt x="18714" y="502"/>
                  </a:cubicBezTo>
                  <a:cubicBezTo>
                    <a:pt x="17454" y="22"/>
                    <a:pt x="15654" y="-218"/>
                    <a:pt x="12774" y="262"/>
                  </a:cubicBezTo>
                  <a:cubicBezTo>
                    <a:pt x="9894" y="742"/>
                    <a:pt x="5934" y="1942"/>
                    <a:pt x="3594" y="2842"/>
                  </a:cubicBezTo>
                  <a:cubicBezTo>
                    <a:pt x="1254" y="3742"/>
                    <a:pt x="534" y="4342"/>
                    <a:pt x="174" y="4942"/>
                  </a:cubicBezTo>
                  <a:cubicBezTo>
                    <a:pt x="-186" y="5542"/>
                    <a:pt x="-186" y="6142"/>
                    <a:pt x="2154" y="6322"/>
                  </a:cubicBezTo>
                  <a:cubicBezTo>
                    <a:pt x="4494" y="6502"/>
                    <a:pt x="9174" y="6262"/>
                    <a:pt x="12054" y="5902"/>
                  </a:cubicBezTo>
                  <a:cubicBezTo>
                    <a:pt x="14934" y="5542"/>
                    <a:pt x="16014" y="5062"/>
                    <a:pt x="16734" y="4402"/>
                  </a:cubicBezTo>
                  <a:cubicBezTo>
                    <a:pt x="17454" y="3742"/>
                    <a:pt x="17814" y="2902"/>
                    <a:pt x="17994" y="2782"/>
                  </a:cubicBezTo>
                  <a:cubicBezTo>
                    <a:pt x="18174" y="2662"/>
                    <a:pt x="18174" y="3262"/>
                    <a:pt x="18534" y="5362"/>
                  </a:cubicBezTo>
                  <a:cubicBezTo>
                    <a:pt x="18894" y="7462"/>
                    <a:pt x="19614" y="11062"/>
                    <a:pt x="18894" y="13822"/>
                  </a:cubicBezTo>
                  <a:cubicBezTo>
                    <a:pt x="18174" y="16582"/>
                    <a:pt x="16014" y="18502"/>
                    <a:pt x="14214" y="19642"/>
                  </a:cubicBezTo>
                  <a:cubicBezTo>
                    <a:pt x="12414" y="20782"/>
                    <a:pt x="10974" y="21142"/>
                    <a:pt x="9174" y="21262"/>
                  </a:cubicBezTo>
                  <a:cubicBezTo>
                    <a:pt x="7374" y="21382"/>
                    <a:pt x="5214" y="21262"/>
                    <a:pt x="4314" y="20182"/>
                  </a:cubicBezTo>
                  <a:cubicBezTo>
                    <a:pt x="3414" y="19102"/>
                    <a:pt x="3774" y="17062"/>
                    <a:pt x="4134" y="15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0254123" y="1368354"/>
              <a:ext cx="203735" cy="15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667" fill="norm" stroke="1" extrusionOk="0">
                  <a:moveTo>
                    <a:pt x="1393" y="16180"/>
                  </a:moveTo>
                  <a:cubicBezTo>
                    <a:pt x="3620" y="12148"/>
                    <a:pt x="5846" y="8116"/>
                    <a:pt x="7071" y="5380"/>
                  </a:cubicBezTo>
                  <a:cubicBezTo>
                    <a:pt x="8296" y="2644"/>
                    <a:pt x="8519" y="1204"/>
                    <a:pt x="8073" y="484"/>
                  </a:cubicBezTo>
                  <a:cubicBezTo>
                    <a:pt x="7628" y="-236"/>
                    <a:pt x="6514" y="-236"/>
                    <a:pt x="5178" y="1060"/>
                  </a:cubicBezTo>
                  <a:cubicBezTo>
                    <a:pt x="3842" y="2356"/>
                    <a:pt x="2283" y="4948"/>
                    <a:pt x="1281" y="8260"/>
                  </a:cubicBezTo>
                  <a:cubicBezTo>
                    <a:pt x="279" y="11572"/>
                    <a:pt x="-166" y="15604"/>
                    <a:pt x="57" y="18052"/>
                  </a:cubicBezTo>
                  <a:cubicBezTo>
                    <a:pt x="279" y="20500"/>
                    <a:pt x="1170" y="21364"/>
                    <a:pt x="3620" y="20068"/>
                  </a:cubicBezTo>
                  <a:cubicBezTo>
                    <a:pt x="6069" y="18772"/>
                    <a:pt x="10077" y="15316"/>
                    <a:pt x="12304" y="12868"/>
                  </a:cubicBezTo>
                  <a:cubicBezTo>
                    <a:pt x="14531" y="10420"/>
                    <a:pt x="14976" y="8980"/>
                    <a:pt x="14865" y="8980"/>
                  </a:cubicBezTo>
                  <a:cubicBezTo>
                    <a:pt x="14754" y="8980"/>
                    <a:pt x="14086" y="10420"/>
                    <a:pt x="13529" y="11860"/>
                  </a:cubicBezTo>
                  <a:cubicBezTo>
                    <a:pt x="12972" y="13300"/>
                    <a:pt x="12527" y="14740"/>
                    <a:pt x="11970" y="16180"/>
                  </a:cubicBezTo>
                  <a:cubicBezTo>
                    <a:pt x="11413" y="17620"/>
                    <a:pt x="10745" y="19060"/>
                    <a:pt x="10523" y="19060"/>
                  </a:cubicBezTo>
                  <a:cubicBezTo>
                    <a:pt x="10300" y="19060"/>
                    <a:pt x="10523" y="17620"/>
                    <a:pt x="11191" y="15316"/>
                  </a:cubicBezTo>
                  <a:cubicBezTo>
                    <a:pt x="11859" y="13012"/>
                    <a:pt x="12972" y="9844"/>
                    <a:pt x="14308" y="7684"/>
                  </a:cubicBezTo>
                  <a:cubicBezTo>
                    <a:pt x="15644" y="5524"/>
                    <a:pt x="17203" y="4372"/>
                    <a:pt x="18205" y="4516"/>
                  </a:cubicBezTo>
                  <a:cubicBezTo>
                    <a:pt x="19207" y="4660"/>
                    <a:pt x="19653" y="6100"/>
                    <a:pt x="20098" y="8836"/>
                  </a:cubicBezTo>
                  <a:cubicBezTo>
                    <a:pt x="20543" y="11572"/>
                    <a:pt x="20989" y="15604"/>
                    <a:pt x="21434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0465794" y="1202046"/>
              <a:ext cx="366714" cy="34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26" fill="norm" stroke="1" extrusionOk="0">
                  <a:moveTo>
                    <a:pt x="5121" y="16266"/>
                  </a:moveTo>
                  <a:cubicBezTo>
                    <a:pt x="5369" y="15603"/>
                    <a:pt x="5617" y="14941"/>
                    <a:pt x="5493" y="14411"/>
                  </a:cubicBezTo>
                  <a:cubicBezTo>
                    <a:pt x="5369" y="13881"/>
                    <a:pt x="4873" y="13483"/>
                    <a:pt x="4252" y="13351"/>
                  </a:cubicBezTo>
                  <a:cubicBezTo>
                    <a:pt x="3631" y="13218"/>
                    <a:pt x="2886" y="13351"/>
                    <a:pt x="2141" y="14079"/>
                  </a:cubicBezTo>
                  <a:cubicBezTo>
                    <a:pt x="1397" y="14808"/>
                    <a:pt x="652" y="16133"/>
                    <a:pt x="279" y="17127"/>
                  </a:cubicBezTo>
                  <a:cubicBezTo>
                    <a:pt x="-93" y="18121"/>
                    <a:pt x="-93" y="18784"/>
                    <a:pt x="279" y="19049"/>
                  </a:cubicBezTo>
                  <a:cubicBezTo>
                    <a:pt x="652" y="19314"/>
                    <a:pt x="1397" y="19181"/>
                    <a:pt x="2638" y="17856"/>
                  </a:cubicBezTo>
                  <a:cubicBezTo>
                    <a:pt x="3879" y="16531"/>
                    <a:pt x="5617" y="14013"/>
                    <a:pt x="6983" y="11230"/>
                  </a:cubicBezTo>
                  <a:cubicBezTo>
                    <a:pt x="8348" y="8447"/>
                    <a:pt x="9341" y="5400"/>
                    <a:pt x="9900" y="3346"/>
                  </a:cubicBezTo>
                  <a:cubicBezTo>
                    <a:pt x="10459" y="1292"/>
                    <a:pt x="10583" y="232"/>
                    <a:pt x="10335" y="33"/>
                  </a:cubicBezTo>
                  <a:cubicBezTo>
                    <a:pt x="10086" y="-166"/>
                    <a:pt x="9466" y="497"/>
                    <a:pt x="8535" y="2948"/>
                  </a:cubicBezTo>
                  <a:cubicBezTo>
                    <a:pt x="7604" y="5400"/>
                    <a:pt x="6362" y="9640"/>
                    <a:pt x="5741" y="12092"/>
                  </a:cubicBezTo>
                  <a:cubicBezTo>
                    <a:pt x="5121" y="14543"/>
                    <a:pt x="5121" y="15206"/>
                    <a:pt x="5121" y="15868"/>
                  </a:cubicBezTo>
                  <a:cubicBezTo>
                    <a:pt x="5121" y="16531"/>
                    <a:pt x="5121" y="17194"/>
                    <a:pt x="5431" y="17591"/>
                  </a:cubicBezTo>
                  <a:cubicBezTo>
                    <a:pt x="5741" y="17989"/>
                    <a:pt x="6362" y="18121"/>
                    <a:pt x="6983" y="18055"/>
                  </a:cubicBezTo>
                  <a:cubicBezTo>
                    <a:pt x="7604" y="17989"/>
                    <a:pt x="8224" y="17724"/>
                    <a:pt x="8845" y="17194"/>
                  </a:cubicBezTo>
                  <a:cubicBezTo>
                    <a:pt x="9466" y="16663"/>
                    <a:pt x="10086" y="15868"/>
                    <a:pt x="10521" y="15140"/>
                  </a:cubicBezTo>
                  <a:cubicBezTo>
                    <a:pt x="10955" y="14411"/>
                    <a:pt x="11204" y="13748"/>
                    <a:pt x="11017" y="13549"/>
                  </a:cubicBezTo>
                  <a:cubicBezTo>
                    <a:pt x="10831" y="13351"/>
                    <a:pt x="10210" y="13616"/>
                    <a:pt x="9652" y="14278"/>
                  </a:cubicBezTo>
                  <a:cubicBezTo>
                    <a:pt x="9093" y="14941"/>
                    <a:pt x="8597" y="16001"/>
                    <a:pt x="8286" y="16928"/>
                  </a:cubicBezTo>
                  <a:cubicBezTo>
                    <a:pt x="7976" y="17856"/>
                    <a:pt x="7852" y="18651"/>
                    <a:pt x="8038" y="19247"/>
                  </a:cubicBezTo>
                  <a:cubicBezTo>
                    <a:pt x="8224" y="19844"/>
                    <a:pt x="8721" y="20241"/>
                    <a:pt x="9404" y="20308"/>
                  </a:cubicBezTo>
                  <a:cubicBezTo>
                    <a:pt x="10086" y="20374"/>
                    <a:pt x="10955" y="20109"/>
                    <a:pt x="11824" y="18784"/>
                  </a:cubicBezTo>
                  <a:cubicBezTo>
                    <a:pt x="12693" y="17459"/>
                    <a:pt x="13562" y="15073"/>
                    <a:pt x="14183" y="13549"/>
                  </a:cubicBezTo>
                  <a:cubicBezTo>
                    <a:pt x="14804" y="12025"/>
                    <a:pt x="15176" y="11363"/>
                    <a:pt x="15548" y="11297"/>
                  </a:cubicBezTo>
                  <a:cubicBezTo>
                    <a:pt x="15921" y="11230"/>
                    <a:pt x="16293" y="11760"/>
                    <a:pt x="16728" y="13218"/>
                  </a:cubicBezTo>
                  <a:cubicBezTo>
                    <a:pt x="17162" y="14676"/>
                    <a:pt x="17659" y="17061"/>
                    <a:pt x="17783" y="18585"/>
                  </a:cubicBezTo>
                  <a:cubicBezTo>
                    <a:pt x="17907" y="20109"/>
                    <a:pt x="17659" y="20771"/>
                    <a:pt x="17224" y="21103"/>
                  </a:cubicBezTo>
                  <a:cubicBezTo>
                    <a:pt x="16790" y="21434"/>
                    <a:pt x="16169" y="21434"/>
                    <a:pt x="15859" y="20838"/>
                  </a:cubicBezTo>
                  <a:cubicBezTo>
                    <a:pt x="15548" y="20241"/>
                    <a:pt x="15548" y="19049"/>
                    <a:pt x="16541" y="17459"/>
                  </a:cubicBezTo>
                  <a:cubicBezTo>
                    <a:pt x="17535" y="15868"/>
                    <a:pt x="19521" y="13881"/>
                    <a:pt x="21507" y="11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0940457" y="151901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5757" y="2577798"/>
              <a:ext cx="85520" cy="25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28" fill="norm" stroke="1" extrusionOk="0">
                  <a:moveTo>
                    <a:pt x="0" y="2795"/>
                  </a:moveTo>
                  <a:cubicBezTo>
                    <a:pt x="1580" y="1555"/>
                    <a:pt x="3161" y="316"/>
                    <a:pt x="4741" y="51"/>
                  </a:cubicBezTo>
                  <a:cubicBezTo>
                    <a:pt x="6322" y="-215"/>
                    <a:pt x="7902" y="493"/>
                    <a:pt x="10010" y="3680"/>
                  </a:cubicBezTo>
                  <a:cubicBezTo>
                    <a:pt x="12117" y="6867"/>
                    <a:pt x="14751" y="12533"/>
                    <a:pt x="16595" y="16074"/>
                  </a:cubicBezTo>
                  <a:cubicBezTo>
                    <a:pt x="18439" y="19615"/>
                    <a:pt x="19493" y="21031"/>
                    <a:pt x="20283" y="21208"/>
                  </a:cubicBezTo>
                  <a:cubicBezTo>
                    <a:pt x="21073" y="21385"/>
                    <a:pt x="21600" y="20323"/>
                    <a:pt x="21073" y="19083"/>
                  </a:cubicBezTo>
                  <a:cubicBezTo>
                    <a:pt x="20546" y="17844"/>
                    <a:pt x="18966" y="16428"/>
                    <a:pt x="17385" y="15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0" y="2437455"/>
              <a:ext cx="251301" cy="350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021" fill="norm" stroke="1" extrusionOk="0">
                  <a:moveTo>
                    <a:pt x="3609" y="9668"/>
                  </a:moveTo>
                  <a:cubicBezTo>
                    <a:pt x="2390" y="7635"/>
                    <a:pt x="1171" y="5602"/>
                    <a:pt x="474" y="4204"/>
                  </a:cubicBezTo>
                  <a:cubicBezTo>
                    <a:pt x="-223" y="2807"/>
                    <a:pt x="-397" y="2044"/>
                    <a:pt x="1693" y="1218"/>
                  </a:cubicBezTo>
                  <a:cubicBezTo>
                    <a:pt x="3784" y="392"/>
                    <a:pt x="8138" y="-497"/>
                    <a:pt x="11709" y="329"/>
                  </a:cubicBezTo>
                  <a:cubicBezTo>
                    <a:pt x="15280" y="1155"/>
                    <a:pt x="18068" y="3696"/>
                    <a:pt x="19548" y="6745"/>
                  </a:cubicBezTo>
                  <a:cubicBezTo>
                    <a:pt x="21029" y="9795"/>
                    <a:pt x="21203" y="13352"/>
                    <a:pt x="19200" y="15830"/>
                  </a:cubicBezTo>
                  <a:cubicBezTo>
                    <a:pt x="17197" y="18308"/>
                    <a:pt x="13016" y="19705"/>
                    <a:pt x="10403" y="20404"/>
                  </a:cubicBezTo>
                  <a:cubicBezTo>
                    <a:pt x="7790" y="21103"/>
                    <a:pt x="6745" y="21103"/>
                    <a:pt x="6658" y="20912"/>
                  </a:cubicBezTo>
                  <a:cubicBezTo>
                    <a:pt x="6571" y="20722"/>
                    <a:pt x="7442" y="20341"/>
                    <a:pt x="8748" y="19896"/>
                  </a:cubicBezTo>
                  <a:cubicBezTo>
                    <a:pt x="10055" y="19451"/>
                    <a:pt x="11797" y="18943"/>
                    <a:pt x="13538" y="18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294422" y="2339165"/>
              <a:ext cx="492386" cy="39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389" fill="norm" stroke="1" extrusionOk="0">
                  <a:moveTo>
                    <a:pt x="3210" y="19593"/>
                  </a:moveTo>
                  <a:cubicBezTo>
                    <a:pt x="2932" y="18329"/>
                    <a:pt x="2653" y="17065"/>
                    <a:pt x="2375" y="16203"/>
                  </a:cubicBezTo>
                  <a:cubicBezTo>
                    <a:pt x="2097" y="15342"/>
                    <a:pt x="1819" y="14882"/>
                    <a:pt x="1495" y="14825"/>
                  </a:cubicBezTo>
                  <a:cubicBezTo>
                    <a:pt x="1170" y="14767"/>
                    <a:pt x="799" y="15112"/>
                    <a:pt x="521" y="15974"/>
                  </a:cubicBezTo>
                  <a:cubicBezTo>
                    <a:pt x="243" y="16835"/>
                    <a:pt x="58" y="18214"/>
                    <a:pt x="11" y="19191"/>
                  </a:cubicBezTo>
                  <a:cubicBezTo>
                    <a:pt x="-35" y="20167"/>
                    <a:pt x="58" y="20742"/>
                    <a:pt x="336" y="21086"/>
                  </a:cubicBezTo>
                  <a:cubicBezTo>
                    <a:pt x="614" y="21431"/>
                    <a:pt x="1077" y="21546"/>
                    <a:pt x="1634" y="21086"/>
                  </a:cubicBezTo>
                  <a:cubicBezTo>
                    <a:pt x="2190" y="20627"/>
                    <a:pt x="2839" y="19593"/>
                    <a:pt x="3210" y="18616"/>
                  </a:cubicBezTo>
                  <a:cubicBezTo>
                    <a:pt x="3580" y="17640"/>
                    <a:pt x="3673" y="16720"/>
                    <a:pt x="3766" y="16663"/>
                  </a:cubicBezTo>
                  <a:cubicBezTo>
                    <a:pt x="3859" y="16606"/>
                    <a:pt x="3951" y="17410"/>
                    <a:pt x="4137" y="18042"/>
                  </a:cubicBezTo>
                  <a:cubicBezTo>
                    <a:pt x="4322" y="18674"/>
                    <a:pt x="4600" y="19133"/>
                    <a:pt x="4971" y="19363"/>
                  </a:cubicBezTo>
                  <a:cubicBezTo>
                    <a:pt x="5342" y="19593"/>
                    <a:pt x="5805" y="19593"/>
                    <a:pt x="6362" y="18501"/>
                  </a:cubicBezTo>
                  <a:cubicBezTo>
                    <a:pt x="6918" y="17410"/>
                    <a:pt x="7567" y="15227"/>
                    <a:pt x="8030" y="12182"/>
                  </a:cubicBezTo>
                  <a:cubicBezTo>
                    <a:pt x="8494" y="9137"/>
                    <a:pt x="8772" y="5231"/>
                    <a:pt x="8911" y="2933"/>
                  </a:cubicBezTo>
                  <a:cubicBezTo>
                    <a:pt x="9050" y="635"/>
                    <a:pt x="9050" y="-54"/>
                    <a:pt x="8957" y="3"/>
                  </a:cubicBezTo>
                  <a:cubicBezTo>
                    <a:pt x="8865" y="61"/>
                    <a:pt x="8679" y="865"/>
                    <a:pt x="8540" y="3450"/>
                  </a:cubicBezTo>
                  <a:cubicBezTo>
                    <a:pt x="8401" y="6035"/>
                    <a:pt x="8308" y="10401"/>
                    <a:pt x="8355" y="13331"/>
                  </a:cubicBezTo>
                  <a:cubicBezTo>
                    <a:pt x="8401" y="16261"/>
                    <a:pt x="8586" y="17755"/>
                    <a:pt x="8818" y="18731"/>
                  </a:cubicBezTo>
                  <a:cubicBezTo>
                    <a:pt x="9050" y="19708"/>
                    <a:pt x="9328" y="20167"/>
                    <a:pt x="9699" y="20282"/>
                  </a:cubicBezTo>
                  <a:cubicBezTo>
                    <a:pt x="10070" y="20397"/>
                    <a:pt x="10533" y="20167"/>
                    <a:pt x="10904" y="19076"/>
                  </a:cubicBezTo>
                  <a:cubicBezTo>
                    <a:pt x="11275" y="17984"/>
                    <a:pt x="11553" y="16031"/>
                    <a:pt x="11321" y="14595"/>
                  </a:cubicBezTo>
                  <a:cubicBezTo>
                    <a:pt x="11089" y="13159"/>
                    <a:pt x="10348" y="12240"/>
                    <a:pt x="9513" y="11895"/>
                  </a:cubicBezTo>
                  <a:cubicBezTo>
                    <a:pt x="8679" y="11550"/>
                    <a:pt x="7752" y="11780"/>
                    <a:pt x="7520" y="11895"/>
                  </a:cubicBezTo>
                  <a:cubicBezTo>
                    <a:pt x="7289" y="12010"/>
                    <a:pt x="7752" y="12010"/>
                    <a:pt x="9050" y="11780"/>
                  </a:cubicBezTo>
                  <a:cubicBezTo>
                    <a:pt x="10348" y="11550"/>
                    <a:pt x="12480" y="11091"/>
                    <a:pt x="13778" y="10803"/>
                  </a:cubicBezTo>
                  <a:cubicBezTo>
                    <a:pt x="15076" y="10516"/>
                    <a:pt x="15539" y="10401"/>
                    <a:pt x="15956" y="10172"/>
                  </a:cubicBezTo>
                  <a:cubicBezTo>
                    <a:pt x="16374" y="9942"/>
                    <a:pt x="16744" y="9597"/>
                    <a:pt x="16698" y="9425"/>
                  </a:cubicBezTo>
                  <a:cubicBezTo>
                    <a:pt x="16652" y="9252"/>
                    <a:pt x="16188" y="9252"/>
                    <a:pt x="15586" y="9827"/>
                  </a:cubicBezTo>
                  <a:cubicBezTo>
                    <a:pt x="14983" y="10401"/>
                    <a:pt x="14241" y="11550"/>
                    <a:pt x="13824" y="12412"/>
                  </a:cubicBezTo>
                  <a:cubicBezTo>
                    <a:pt x="13407" y="13274"/>
                    <a:pt x="13314" y="13848"/>
                    <a:pt x="13361" y="14423"/>
                  </a:cubicBezTo>
                  <a:cubicBezTo>
                    <a:pt x="13407" y="14997"/>
                    <a:pt x="13592" y="15572"/>
                    <a:pt x="13917" y="15686"/>
                  </a:cubicBezTo>
                  <a:cubicBezTo>
                    <a:pt x="14241" y="15801"/>
                    <a:pt x="14705" y="15457"/>
                    <a:pt x="15261" y="14767"/>
                  </a:cubicBezTo>
                  <a:cubicBezTo>
                    <a:pt x="15817" y="14078"/>
                    <a:pt x="16466" y="13044"/>
                    <a:pt x="16930" y="12297"/>
                  </a:cubicBezTo>
                  <a:cubicBezTo>
                    <a:pt x="17393" y="11550"/>
                    <a:pt x="17671" y="11091"/>
                    <a:pt x="17810" y="11263"/>
                  </a:cubicBezTo>
                  <a:cubicBezTo>
                    <a:pt x="17950" y="11435"/>
                    <a:pt x="17950" y="12240"/>
                    <a:pt x="18320" y="13159"/>
                  </a:cubicBezTo>
                  <a:cubicBezTo>
                    <a:pt x="18691" y="14078"/>
                    <a:pt x="19433" y="15112"/>
                    <a:pt x="20035" y="15686"/>
                  </a:cubicBezTo>
                  <a:cubicBezTo>
                    <a:pt x="20638" y="16261"/>
                    <a:pt x="21101" y="16376"/>
                    <a:pt x="21565" y="16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71374" y="2814416"/>
              <a:ext cx="607484" cy="11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4" y="20829"/>
                  </a:moveTo>
                  <a:cubicBezTo>
                    <a:pt x="527" y="21214"/>
                    <a:pt x="0" y="21600"/>
                    <a:pt x="0" y="21600"/>
                  </a:cubicBezTo>
                  <a:cubicBezTo>
                    <a:pt x="0" y="21600"/>
                    <a:pt x="527" y="21214"/>
                    <a:pt x="1994" y="19093"/>
                  </a:cubicBezTo>
                  <a:cubicBezTo>
                    <a:pt x="3462" y="16971"/>
                    <a:pt x="5870" y="13114"/>
                    <a:pt x="8392" y="10414"/>
                  </a:cubicBezTo>
                  <a:cubicBezTo>
                    <a:pt x="10913" y="7714"/>
                    <a:pt x="13547" y="6171"/>
                    <a:pt x="15767" y="4629"/>
                  </a:cubicBezTo>
                  <a:cubicBezTo>
                    <a:pt x="17987" y="3086"/>
                    <a:pt x="19794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380938" y="2757266"/>
              <a:ext cx="355070" cy="13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77" fill="norm" stroke="1" extrusionOk="0">
                  <a:moveTo>
                    <a:pt x="2268" y="18942"/>
                  </a:moveTo>
                  <a:cubicBezTo>
                    <a:pt x="1246" y="19938"/>
                    <a:pt x="223" y="20935"/>
                    <a:pt x="32" y="21268"/>
                  </a:cubicBezTo>
                  <a:cubicBezTo>
                    <a:pt x="-160" y="21600"/>
                    <a:pt x="479" y="21268"/>
                    <a:pt x="2907" y="18942"/>
                  </a:cubicBezTo>
                  <a:cubicBezTo>
                    <a:pt x="5336" y="16615"/>
                    <a:pt x="9554" y="12295"/>
                    <a:pt x="12941" y="8806"/>
                  </a:cubicBezTo>
                  <a:cubicBezTo>
                    <a:pt x="16328" y="5317"/>
                    <a:pt x="18884" y="2658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926507" y="2484216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939207" y="2636616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788889" y="2414366"/>
              <a:ext cx="166319" cy="26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07" fill="norm" stroke="1" extrusionOk="0">
                  <a:moveTo>
                    <a:pt x="8360" y="0"/>
                  </a:moveTo>
                  <a:cubicBezTo>
                    <a:pt x="7540" y="3375"/>
                    <a:pt x="6719" y="6750"/>
                    <a:pt x="5489" y="9619"/>
                  </a:cubicBezTo>
                  <a:cubicBezTo>
                    <a:pt x="4259" y="12487"/>
                    <a:pt x="2618" y="14850"/>
                    <a:pt x="1525" y="16538"/>
                  </a:cubicBezTo>
                  <a:cubicBezTo>
                    <a:pt x="431" y="18225"/>
                    <a:pt x="-116" y="19237"/>
                    <a:pt x="21" y="20081"/>
                  </a:cubicBezTo>
                  <a:cubicBezTo>
                    <a:pt x="157" y="20925"/>
                    <a:pt x="978" y="21600"/>
                    <a:pt x="4669" y="21178"/>
                  </a:cubicBezTo>
                  <a:cubicBezTo>
                    <a:pt x="8360" y="20756"/>
                    <a:pt x="14922" y="19237"/>
                    <a:pt x="21484" y="17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898057" y="2585816"/>
              <a:ext cx="12701" cy="21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0"/>
                  </a:moveTo>
                  <a:cubicBezTo>
                    <a:pt x="0" y="5988"/>
                    <a:pt x="0" y="11976"/>
                    <a:pt x="0" y="15612"/>
                  </a:cubicBezTo>
                  <a:cubicBezTo>
                    <a:pt x="0" y="19248"/>
                    <a:pt x="0" y="20531"/>
                    <a:pt x="3600" y="21065"/>
                  </a:cubicBezTo>
                  <a:cubicBezTo>
                    <a:pt x="7200" y="21600"/>
                    <a:pt x="14400" y="21386"/>
                    <a:pt x="2160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2026509" y="2490430"/>
              <a:ext cx="130827" cy="25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0729" fill="norm" stroke="1" extrusionOk="0">
                  <a:moveTo>
                    <a:pt x="13943" y="2603"/>
                  </a:moveTo>
                  <a:cubicBezTo>
                    <a:pt x="13605" y="1739"/>
                    <a:pt x="13268" y="875"/>
                    <a:pt x="12255" y="356"/>
                  </a:cubicBezTo>
                  <a:cubicBezTo>
                    <a:pt x="11243" y="-162"/>
                    <a:pt x="9555" y="-335"/>
                    <a:pt x="7362" y="1393"/>
                  </a:cubicBezTo>
                  <a:cubicBezTo>
                    <a:pt x="5168" y="3121"/>
                    <a:pt x="2468" y="6750"/>
                    <a:pt x="1118" y="10206"/>
                  </a:cubicBezTo>
                  <a:cubicBezTo>
                    <a:pt x="-232" y="13662"/>
                    <a:pt x="-232" y="16945"/>
                    <a:pt x="443" y="18846"/>
                  </a:cubicBezTo>
                  <a:cubicBezTo>
                    <a:pt x="1118" y="20747"/>
                    <a:pt x="2468" y="21265"/>
                    <a:pt x="5843" y="20142"/>
                  </a:cubicBezTo>
                  <a:cubicBezTo>
                    <a:pt x="9218" y="19019"/>
                    <a:pt x="14618" y="16254"/>
                    <a:pt x="17655" y="13403"/>
                  </a:cubicBezTo>
                  <a:cubicBezTo>
                    <a:pt x="20693" y="10551"/>
                    <a:pt x="21368" y="7614"/>
                    <a:pt x="20524" y="5454"/>
                  </a:cubicBezTo>
                  <a:cubicBezTo>
                    <a:pt x="19680" y="3294"/>
                    <a:pt x="17318" y="1911"/>
                    <a:pt x="15293" y="1479"/>
                  </a:cubicBezTo>
                  <a:cubicBezTo>
                    <a:pt x="13268" y="1047"/>
                    <a:pt x="11580" y="1566"/>
                    <a:pt x="9893" y="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2361607" y="2496916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28"/>
                    <a:pt x="14400" y="12056"/>
                    <a:pt x="10800" y="15656"/>
                  </a:cubicBezTo>
                  <a:cubicBezTo>
                    <a:pt x="7200" y="19256"/>
                    <a:pt x="3600" y="204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2348907" y="2450350"/>
              <a:ext cx="177801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0" y="20983"/>
                  </a:moveTo>
                  <a:cubicBezTo>
                    <a:pt x="0" y="17897"/>
                    <a:pt x="0" y="14812"/>
                    <a:pt x="2057" y="11109"/>
                  </a:cubicBezTo>
                  <a:cubicBezTo>
                    <a:pt x="4114" y="7406"/>
                    <a:pt x="8229" y="3086"/>
                    <a:pt x="11829" y="1234"/>
                  </a:cubicBezTo>
                  <a:cubicBezTo>
                    <a:pt x="15429" y="-617"/>
                    <a:pt x="18514" y="0"/>
                    <a:pt x="21600" y="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2342557" y="2604866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2675680" y="2435819"/>
              <a:ext cx="303097" cy="26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906" fill="norm" stroke="1" extrusionOk="0">
                  <a:moveTo>
                    <a:pt x="14443" y="11452"/>
                  </a:moveTo>
                  <a:cubicBezTo>
                    <a:pt x="14443" y="10608"/>
                    <a:pt x="14443" y="9765"/>
                    <a:pt x="14221" y="9005"/>
                  </a:cubicBezTo>
                  <a:cubicBezTo>
                    <a:pt x="13999" y="8246"/>
                    <a:pt x="13555" y="7571"/>
                    <a:pt x="12223" y="8246"/>
                  </a:cubicBezTo>
                  <a:cubicBezTo>
                    <a:pt x="10892" y="8921"/>
                    <a:pt x="8673" y="10946"/>
                    <a:pt x="7489" y="12887"/>
                  </a:cubicBezTo>
                  <a:cubicBezTo>
                    <a:pt x="6306" y="14827"/>
                    <a:pt x="6158" y="16683"/>
                    <a:pt x="6158" y="18034"/>
                  </a:cubicBezTo>
                  <a:cubicBezTo>
                    <a:pt x="6158" y="19383"/>
                    <a:pt x="6306" y="20227"/>
                    <a:pt x="6749" y="20649"/>
                  </a:cubicBezTo>
                  <a:cubicBezTo>
                    <a:pt x="7193" y="21071"/>
                    <a:pt x="7933" y="21071"/>
                    <a:pt x="9264" y="19890"/>
                  </a:cubicBezTo>
                  <a:cubicBezTo>
                    <a:pt x="10596" y="18708"/>
                    <a:pt x="12519" y="16346"/>
                    <a:pt x="13703" y="14743"/>
                  </a:cubicBezTo>
                  <a:cubicBezTo>
                    <a:pt x="14886" y="13140"/>
                    <a:pt x="15330" y="12296"/>
                    <a:pt x="15700" y="11452"/>
                  </a:cubicBezTo>
                  <a:cubicBezTo>
                    <a:pt x="16070" y="10608"/>
                    <a:pt x="16366" y="9765"/>
                    <a:pt x="16514" y="9765"/>
                  </a:cubicBezTo>
                  <a:cubicBezTo>
                    <a:pt x="16662" y="9765"/>
                    <a:pt x="16662" y="10608"/>
                    <a:pt x="16736" y="11790"/>
                  </a:cubicBezTo>
                  <a:cubicBezTo>
                    <a:pt x="16810" y="12971"/>
                    <a:pt x="16958" y="14490"/>
                    <a:pt x="17253" y="15587"/>
                  </a:cubicBezTo>
                  <a:cubicBezTo>
                    <a:pt x="17549" y="16683"/>
                    <a:pt x="17993" y="17358"/>
                    <a:pt x="18585" y="17527"/>
                  </a:cubicBezTo>
                  <a:cubicBezTo>
                    <a:pt x="19177" y="17696"/>
                    <a:pt x="19916" y="17358"/>
                    <a:pt x="20434" y="16262"/>
                  </a:cubicBezTo>
                  <a:cubicBezTo>
                    <a:pt x="20952" y="15165"/>
                    <a:pt x="21248" y="13309"/>
                    <a:pt x="21174" y="10777"/>
                  </a:cubicBezTo>
                  <a:cubicBezTo>
                    <a:pt x="21100" y="8246"/>
                    <a:pt x="20656" y="5040"/>
                    <a:pt x="19325" y="2846"/>
                  </a:cubicBezTo>
                  <a:cubicBezTo>
                    <a:pt x="17993" y="652"/>
                    <a:pt x="15774" y="-529"/>
                    <a:pt x="12741" y="230"/>
                  </a:cubicBezTo>
                  <a:cubicBezTo>
                    <a:pt x="9708" y="990"/>
                    <a:pt x="5862" y="3690"/>
                    <a:pt x="3347" y="6305"/>
                  </a:cubicBezTo>
                  <a:cubicBezTo>
                    <a:pt x="832" y="8921"/>
                    <a:pt x="-352" y="11452"/>
                    <a:pt x="92" y="13983"/>
                  </a:cubicBezTo>
                  <a:cubicBezTo>
                    <a:pt x="536" y="16515"/>
                    <a:pt x="2607" y="19046"/>
                    <a:pt x="6306" y="19890"/>
                  </a:cubicBezTo>
                  <a:cubicBezTo>
                    <a:pt x="10004" y="20733"/>
                    <a:pt x="15330" y="19890"/>
                    <a:pt x="20656" y="19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272572" y="2366940"/>
              <a:ext cx="168536" cy="37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54" fill="norm" stroke="1" extrusionOk="0">
                  <a:moveTo>
                    <a:pt x="6108" y="6612"/>
                  </a:moveTo>
                  <a:cubicBezTo>
                    <a:pt x="5028" y="9834"/>
                    <a:pt x="3948" y="13056"/>
                    <a:pt x="3138" y="15264"/>
                  </a:cubicBezTo>
                  <a:cubicBezTo>
                    <a:pt x="2328" y="17472"/>
                    <a:pt x="1788" y="18665"/>
                    <a:pt x="1248" y="19620"/>
                  </a:cubicBezTo>
                  <a:cubicBezTo>
                    <a:pt x="708" y="20575"/>
                    <a:pt x="168" y="21291"/>
                    <a:pt x="33" y="21350"/>
                  </a:cubicBezTo>
                  <a:cubicBezTo>
                    <a:pt x="-102" y="21410"/>
                    <a:pt x="168" y="20813"/>
                    <a:pt x="978" y="18844"/>
                  </a:cubicBezTo>
                  <a:cubicBezTo>
                    <a:pt x="1788" y="16875"/>
                    <a:pt x="3138" y="13534"/>
                    <a:pt x="4623" y="10610"/>
                  </a:cubicBezTo>
                  <a:cubicBezTo>
                    <a:pt x="6108" y="7686"/>
                    <a:pt x="7728" y="5180"/>
                    <a:pt x="9078" y="3569"/>
                  </a:cubicBezTo>
                  <a:cubicBezTo>
                    <a:pt x="10428" y="1958"/>
                    <a:pt x="11508" y="1242"/>
                    <a:pt x="12588" y="705"/>
                  </a:cubicBezTo>
                  <a:cubicBezTo>
                    <a:pt x="13668" y="168"/>
                    <a:pt x="14748" y="-190"/>
                    <a:pt x="15558" y="108"/>
                  </a:cubicBezTo>
                  <a:cubicBezTo>
                    <a:pt x="16368" y="407"/>
                    <a:pt x="16908" y="1361"/>
                    <a:pt x="17448" y="3927"/>
                  </a:cubicBezTo>
                  <a:cubicBezTo>
                    <a:pt x="17988" y="6493"/>
                    <a:pt x="18528" y="10670"/>
                    <a:pt x="18798" y="13414"/>
                  </a:cubicBezTo>
                  <a:cubicBezTo>
                    <a:pt x="19068" y="16159"/>
                    <a:pt x="19068" y="17472"/>
                    <a:pt x="19203" y="18427"/>
                  </a:cubicBezTo>
                  <a:cubicBezTo>
                    <a:pt x="19338" y="19381"/>
                    <a:pt x="19608" y="19978"/>
                    <a:pt x="20013" y="20217"/>
                  </a:cubicBezTo>
                  <a:cubicBezTo>
                    <a:pt x="20418" y="20455"/>
                    <a:pt x="20958" y="20336"/>
                    <a:pt x="21498" y="20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307757" y="2592166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879257" y="2700116"/>
              <a:ext cx="76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4382280" y="2380192"/>
              <a:ext cx="159822" cy="344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25" fill="norm" stroke="1" extrusionOk="0">
                  <a:moveTo>
                    <a:pt x="20857" y="1731"/>
                  </a:moveTo>
                  <a:cubicBezTo>
                    <a:pt x="21137" y="941"/>
                    <a:pt x="21418" y="150"/>
                    <a:pt x="20857" y="19"/>
                  </a:cubicBezTo>
                  <a:cubicBezTo>
                    <a:pt x="20296" y="-113"/>
                    <a:pt x="18893" y="414"/>
                    <a:pt x="16228" y="2258"/>
                  </a:cubicBezTo>
                  <a:cubicBezTo>
                    <a:pt x="13563" y="4102"/>
                    <a:pt x="9636" y="7263"/>
                    <a:pt x="6691" y="10160"/>
                  </a:cubicBezTo>
                  <a:cubicBezTo>
                    <a:pt x="3745" y="13058"/>
                    <a:pt x="1782" y="15692"/>
                    <a:pt x="800" y="17338"/>
                  </a:cubicBezTo>
                  <a:cubicBezTo>
                    <a:pt x="-182" y="18985"/>
                    <a:pt x="-182" y="19643"/>
                    <a:pt x="379" y="20170"/>
                  </a:cubicBezTo>
                  <a:cubicBezTo>
                    <a:pt x="940" y="20697"/>
                    <a:pt x="2062" y="21092"/>
                    <a:pt x="3465" y="21289"/>
                  </a:cubicBezTo>
                  <a:cubicBezTo>
                    <a:pt x="4867" y="21487"/>
                    <a:pt x="6550" y="21487"/>
                    <a:pt x="8234" y="21158"/>
                  </a:cubicBezTo>
                  <a:cubicBezTo>
                    <a:pt x="9917" y="20828"/>
                    <a:pt x="11600" y="20170"/>
                    <a:pt x="12862" y="19511"/>
                  </a:cubicBezTo>
                  <a:cubicBezTo>
                    <a:pt x="14124" y="18853"/>
                    <a:pt x="14966" y="18194"/>
                    <a:pt x="15247" y="17536"/>
                  </a:cubicBezTo>
                  <a:cubicBezTo>
                    <a:pt x="15527" y="16877"/>
                    <a:pt x="15247" y="16219"/>
                    <a:pt x="13423" y="15758"/>
                  </a:cubicBezTo>
                  <a:cubicBezTo>
                    <a:pt x="11600" y="15297"/>
                    <a:pt x="8234" y="15033"/>
                    <a:pt x="4867" y="14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4591592" y="2449010"/>
              <a:ext cx="144945" cy="26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459" fill="norm" stroke="1" extrusionOk="0">
                  <a:moveTo>
                    <a:pt x="15139" y="283"/>
                  </a:moveTo>
                  <a:cubicBezTo>
                    <a:pt x="13639" y="110"/>
                    <a:pt x="12139" y="-63"/>
                    <a:pt x="10639" y="23"/>
                  </a:cubicBezTo>
                  <a:cubicBezTo>
                    <a:pt x="9139" y="110"/>
                    <a:pt x="7639" y="455"/>
                    <a:pt x="5689" y="2961"/>
                  </a:cubicBezTo>
                  <a:cubicBezTo>
                    <a:pt x="3739" y="5467"/>
                    <a:pt x="1339" y="10132"/>
                    <a:pt x="439" y="13415"/>
                  </a:cubicBezTo>
                  <a:cubicBezTo>
                    <a:pt x="-461" y="16699"/>
                    <a:pt x="139" y="18599"/>
                    <a:pt x="1189" y="19809"/>
                  </a:cubicBezTo>
                  <a:cubicBezTo>
                    <a:pt x="2239" y="21019"/>
                    <a:pt x="3739" y="21537"/>
                    <a:pt x="5839" y="21451"/>
                  </a:cubicBezTo>
                  <a:cubicBezTo>
                    <a:pt x="7939" y="21364"/>
                    <a:pt x="10639" y="20673"/>
                    <a:pt x="13489" y="17995"/>
                  </a:cubicBezTo>
                  <a:cubicBezTo>
                    <a:pt x="16339" y="15316"/>
                    <a:pt x="19339" y="10651"/>
                    <a:pt x="20239" y="7540"/>
                  </a:cubicBezTo>
                  <a:cubicBezTo>
                    <a:pt x="21139" y="4430"/>
                    <a:pt x="19939" y="2875"/>
                    <a:pt x="17989" y="2183"/>
                  </a:cubicBezTo>
                  <a:cubicBezTo>
                    <a:pt x="16039" y="1492"/>
                    <a:pt x="13339" y="1665"/>
                    <a:pt x="11839" y="2183"/>
                  </a:cubicBezTo>
                  <a:cubicBezTo>
                    <a:pt x="10339" y="2702"/>
                    <a:pt x="10039" y="3566"/>
                    <a:pt x="9739" y="4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4882557" y="2452366"/>
              <a:ext cx="32301" cy="27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278" fill="norm" stroke="1" extrusionOk="0">
                  <a:moveTo>
                    <a:pt x="0" y="997"/>
                  </a:moveTo>
                  <a:cubicBezTo>
                    <a:pt x="5400" y="338"/>
                    <a:pt x="10800" y="-322"/>
                    <a:pt x="14850" y="173"/>
                  </a:cubicBezTo>
                  <a:cubicBezTo>
                    <a:pt x="18900" y="667"/>
                    <a:pt x="21600" y="2316"/>
                    <a:pt x="20250" y="6026"/>
                  </a:cubicBezTo>
                  <a:cubicBezTo>
                    <a:pt x="18900" y="9736"/>
                    <a:pt x="13500" y="15507"/>
                    <a:pt x="81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907957" y="2414366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4895257" y="2541366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5182550" y="2425211"/>
              <a:ext cx="263041" cy="19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33" fill="norm" stroke="1" extrusionOk="0">
                  <a:moveTo>
                    <a:pt x="14163" y="15560"/>
                  </a:moveTo>
                  <a:cubicBezTo>
                    <a:pt x="14503" y="14447"/>
                    <a:pt x="14843" y="13333"/>
                    <a:pt x="15098" y="12220"/>
                  </a:cubicBezTo>
                  <a:cubicBezTo>
                    <a:pt x="15353" y="11106"/>
                    <a:pt x="15523" y="9993"/>
                    <a:pt x="15183" y="9214"/>
                  </a:cubicBezTo>
                  <a:cubicBezTo>
                    <a:pt x="14843" y="8434"/>
                    <a:pt x="13993" y="7989"/>
                    <a:pt x="12547" y="8546"/>
                  </a:cubicBezTo>
                  <a:cubicBezTo>
                    <a:pt x="11101" y="9102"/>
                    <a:pt x="9060" y="10661"/>
                    <a:pt x="7785" y="11997"/>
                  </a:cubicBezTo>
                  <a:cubicBezTo>
                    <a:pt x="6509" y="13333"/>
                    <a:pt x="5999" y="14447"/>
                    <a:pt x="5574" y="15560"/>
                  </a:cubicBezTo>
                  <a:cubicBezTo>
                    <a:pt x="5149" y="16673"/>
                    <a:pt x="4808" y="17787"/>
                    <a:pt x="4979" y="18678"/>
                  </a:cubicBezTo>
                  <a:cubicBezTo>
                    <a:pt x="5149" y="19568"/>
                    <a:pt x="5829" y="20236"/>
                    <a:pt x="7019" y="20125"/>
                  </a:cubicBezTo>
                  <a:cubicBezTo>
                    <a:pt x="8210" y="20014"/>
                    <a:pt x="9911" y="19123"/>
                    <a:pt x="11271" y="18232"/>
                  </a:cubicBezTo>
                  <a:cubicBezTo>
                    <a:pt x="12632" y="17341"/>
                    <a:pt x="13653" y="16451"/>
                    <a:pt x="14248" y="16562"/>
                  </a:cubicBezTo>
                  <a:cubicBezTo>
                    <a:pt x="14843" y="16673"/>
                    <a:pt x="15013" y="17787"/>
                    <a:pt x="15523" y="18455"/>
                  </a:cubicBezTo>
                  <a:cubicBezTo>
                    <a:pt x="16034" y="19123"/>
                    <a:pt x="16884" y="19346"/>
                    <a:pt x="17649" y="19012"/>
                  </a:cubicBezTo>
                  <a:cubicBezTo>
                    <a:pt x="18415" y="18678"/>
                    <a:pt x="19095" y="17787"/>
                    <a:pt x="19775" y="15449"/>
                  </a:cubicBezTo>
                  <a:cubicBezTo>
                    <a:pt x="20456" y="13111"/>
                    <a:pt x="21136" y="9325"/>
                    <a:pt x="21136" y="6319"/>
                  </a:cubicBezTo>
                  <a:cubicBezTo>
                    <a:pt x="21136" y="3313"/>
                    <a:pt x="20456" y="1086"/>
                    <a:pt x="18245" y="306"/>
                  </a:cubicBezTo>
                  <a:cubicBezTo>
                    <a:pt x="16034" y="-473"/>
                    <a:pt x="12292" y="195"/>
                    <a:pt x="8975" y="2756"/>
                  </a:cubicBezTo>
                  <a:cubicBezTo>
                    <a:pt x="5659" y="5317"/>
                    <a:pt x="2767" y="9770"/>
                    <a:pt x="1237" y="12554"/>
                  </a:cubicBezTo>
                  <a:cubicBezTo>
                    <a:pt x="-294" y="15337"/>
                    <a:pt x="-464" y="16451"/>
                    <a:pt x="1067" y="17787"/>
                  </a:cubicBezTo>
                  <a:cubicBezTo>
                    <a:pt x="2597" y="19123"/>
                    <a:pt x="5829" y="20682"/>
                    <a:pt x="8550" y="20904"/>
                  </a:cubicBezTo>
                  <a:cubicBezTo>
                    <a:pt x="11271" y="21127"/>
                    <a:pt x="13482" y="20014"/>
                    <a:pt x="15693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5720757" y="2427066"/>
              <a:ext cx="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5695357" y="2338791"/>
              <a:ext cx="189926" cy="27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65" fill="norm" stroke="1" extrusionOk="0">
                  <a:moveTo>
                    <a:pt x="2113" y="13011"/>
                  </a:moveTo>
                  <a:cubicBezTo>
                    <a:pt x="1643" y="10500"/>
                    <a:pt x="1174" y="7988"/>
                    <a:pt x="3052" y="5811"/>
                  </a:cubicBezTo>
                  <a:cubicBezTo>
                    <a:pt x="4930" y="3635"/>
                    <a:pt x="9157" y="1793"/>
                    <a:pt x="11857" y="872"/>
                  </a:cubicBezTo>
                  <a:cubicBezTo>
                    <a:pt x="14557" y="-49"/>
                    <a:pt x="15730" y="-49"/>
                    <a:pt x="16904" y="35"/>
                  </a:cubicBezTo>
                  <a:cubicBezTo>
                    <a:pt x="18078" y="118"/>
                    <a:pt x="19252" y="286"/>
                    <a:pt x="19722" y="1207"/>
                  </a:cubicBezTo>
                  <a:cubicBezTo>
                    <a:pt x="20191" y="2128"/>
                    <a:pt x="19957" y="3802"/>
                    <a:pt x="19017" y="5309"/>
                  </a:cubicBezTo>
                  <a:cubicBezTo>
                    <a:pt x="18078" y="6816"/>
                    <a:pt x="16435" y="8156"/>
                    <a:pt x="15026" y="9411"/>
                  </a:cubicBezTo>
                  <a:cubicBezTo>
                    <a:pt x="13617" y="10667"/>
                    <a:pt x="12443" y="11839"/>
                    <a:pt x="12443" y="12677"/>
                  </a:cubicBezTo>
                  <a:cubicBezTo>
                    <a:pt x="12443" y="13514"/>
                    <a:pt x="13617" y="14016"/>
                    <a:pt x="15261" y="14770"/>
                  </a:cubicBezTo>
                  <a:cubicBezTo>
                    <a:pt x="16904" y="15523"/>
                    <a:pt x="19017" y="16528"/>
                    <a:pt x="20191" y="17532"/>
                  </a:cubicBezTo>
                  <a:cubicBezTo>
                    <a:pt x="21365" y="18537"/>
                    <a:pt x="21600" y="19542"/>
                    <a:pt x="19370" y="20295"/>
                  </a:cubicBezTo>
                  <a:cubicBezTo>
                    <a:pt x="17139" y="21049"/>
                    <a:pt x="12443" y="21551"/>
                    <a:pt x="8804" y="21300"/>
                  </a:cubicBezTo>
                  <a:cubicBezTo>
                    <a:pt x="5165" y="21049"/>
                    <a:pt x="2583" y="20044"/>
                    <a:pt x="0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1821857" y="3176366"/>
              <a:ext cx="50801" cy="23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0"/>
                  </a:moveTo>
                  <a:cubicBezTo>
                    <a:pt x="0" y="6032"/>
                    <a:pt x="0" y="12065"/>
                    <a:pt x="0" y="15665"/>
                  </a:cubicBezTo>
                  <a:cubicBezTo>
                    <a:pt x="0" y="19265"/>
                    <a:pt x="0" y="20432"/>
                    <a:pt x="2250" y="21016"/>
                  </a:cubicBezTo>
                  <a:cubicBezTo>
                    <a:pt x="4500" y="21600"/>
                    <a:pt x="9000" y="21600"/>
                    <a:pt x="12600" y="21211"/>
                  </a:cubicBezTo>
                  <a:cubicBezTo>
                    <a:pt x="16200" y="20822"/>
                    <a:pt x="18900" y="20043"/>
                    <a:pt x="2160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928681" y="3183999"/>
              <a:ext cx="119525" cy="15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0939" fill="norm" stroke="1" extrusionOk="0">
                  <a:moveTo>
                    <a:pt x="4588" y="9455"/>
                  </a:moveTo>
                  <a:cubicBezTo>
                    <a:pt x="5321" y="6828"/>
                    <a:pt x="6053" y="4201"/>
                    <a:pt x="5687" y="3326"/>
                  </a:cubicBezTo>
                  <a:cubicBezTo>
                    <a:pt x="5321" y="2450"/>
                    <a:pt x="3856" y="3326"/>
                    <a:pt x="2392" y="5953"/>
                  </a:cubicBezTo>
                  <a:cubicBezTo>
                    <a:pt x="927" y="8580"/>
                    <a:pt x="-537" y="12958"/>
                    <a:pt x="195" y="16169"/>
                  </a:cubicBezTo>
                  <a:cubicBezTo>
                    <a:pt x="927" y="19380"/>
                    <a:pt x="3856" y="21423"/>
                    <a:pt x="7700" y="20839"/>
                  </a:cubicBezTo>
                  <a:cubicBezTo>
                    <a:pt x="11544" y="20255"/>
                    <a:pt x="16304" y="17045"/>
                    <a:pt x="18683" y="13688"/>
                  </a:cubicBezTo>
                  <a:cubicBezTo>
                    <a:pt x="21063" y="10331"/>
                    <a:pt x="21063" y="6828"/>
                    <a:pt x="19965" y="4493"/>
                  </a:cubicBezTo>
                  <a:cubicBezTo>
                    <a:pt x="18866" y="2158"/>
                    <a:pt x="16670" y="991"/>
                    <a:pt x="14656" y="407"/>
                  </a:cubicBezTo>
                  <a:cubicBezTo>
                    <a:pt x="12643" y="-177"/>
                    <a:pt x="10812" y="-177"/>
                    <a:pt x="10629" y="699"/>
                  </a:cubicBezTo>
                  <a:cubicBezTo>
                    <a:pt x="10446" y="1574"/>
                    <a:pt x="11910" y="3326"/>
                    <a:pt x="13375" y="5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2105888" y="3187570"/>
              <a:ext cx="90075" cy="142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0781" fill="norm" stroke="1" extrusionOk="0">
                  <a:moveTo>
                    <a:pt x="14790" y="218"/>
                  </a:moveTo>
                  <a:cubicBezTo>
                    <a:pt x="12390" y="-90"/>
                    <a:pt x="9990" y="-399"/>
                    <a:pt x="7110" y="1761"/>
                  </a:cubicBezTo>
                  <a:cubicBezTo>
                    <a:pt x="4230" y="3921"/>
                    <a:pt x="870" y="8550"/>
                    <a:pt x="150" y="12252"/>
                  </a:cubicBezTo>
                  <a:cubicBezTo>
                    <a:pt x="-570" y="15955"/>
                    <a:pt x="1350" y="18732"/>
                    <a:pt x="4950" y="19967"/>
                  </a:cubicBezTo>
                  <a:cubicBezTo>
                    <a:pt x="8550" y="21201"/>
                    <a:pt x="13830" y="20892"/>
                    <a:pt x="16950" y="19967"/>
                  </a:cubicBezTo>
                  <a:cubicBezTo>
                    <a:pt x="20070" y="19041"/>
                    <a:pt x="21030" y="17498"/>
                    <a:pt x="20070" y="15030"/>
                  </a:cubicBezTo>
                  <a:cubicBezTo>
                    <a:pt x="19110" y="12561"/>
                    <a:pt x="16230" y="9167"/>
                    <a:pt x="13350" y="5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2361607" y="3078215"/>
              <a:ext cx="190501" cy="32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6970"/>
                  </a:moveTo>
                  <a:cubicBezTo>
                    <a:pt x="0" y="10641"/>
                    <a:pt x="0" y="14311"/>
                    <a:pt x="0" y="16711"/>
                  </a:cubicBezTo>
                  <a:cubicBezTo>
                    <a:pt x="0" y="19111"/>
                    <a:pt x="0" y="20241"/>
                    <a:pt x="120" y="20382"/>
                  </a:cubicBezTo>
                  <a:cubicBezTo>
                    <a:pt x="240" y="20523"/>
                    <a:pt x="480" y="19676"/>
                    <a:pt x="600" y="16570"/>
                  </a:cubicBezTo>
                  <a:cubicBezTo>
                    <a:pt x="720" y="13464"/>
                    <a:pt x="720" y="8099"/>
                    <a:pt x="1080" y="4852"/>
                  </a:cubicBezTo>
                  <a:cubicBezTo>
                    <a:pt x="1440" y="1605"/>
                    <a:pt x="2160" y="476"/>
                    <a:pt x="3000" y="123"/>
                  </a:cubicBezTo>
                  <a:cubicBezTo>
                    <a:pt x="3840" y="-230"/>
                    <a:pt x="4800" y="194"/>
                    <a:pt x="5640" y="1182"/>
                  </a:cubicBezTo>
                  <a:cubicBezTo>
                    <a:pt x="6480" y="2170"/>
                    <a:pt x="7200" y="3723"/>
                    <a:pt x="7680" y="4994"/>
                  </a:cubicBezTo>
                  <a:cubicBezTo>
                    <a:pt x="8160" y="6264"/>
                    <a:pt x="8400" y="7252"/>
                    <a:pt x="8880" y="8099"/>
                  </a:cubicBezTo>
                  <a:cubicBezTo>
                    <a:pt x="9360" y="8946"/>
                    <a:pt x="10080" y="9652"/>
                    <a:pt x="10920" y="9652"/>
                  </a:cubicBezTo>
                  <a:cubicBezTo>
                    <a:pt x="11760" y="9652"/>
                    <a:pt x="12720" y="8946"/>
                    <a:pt x="13800" y="7817"/>
                  </a:cubicBezTo>
                  <a:cubicBezTo>
                    <a:pt x="14880" y="6688"/>
                    <a:pt x="16080" y="5135"/>
                    <a:pt x="17160" y="3935"/>
                  </a:cubicBezTo>
                  <a:cubicBezTo>
                    <a:pt x="18240" y="2735"/>
                    <a:pt x="19200" y="1888"/>
                    <a:pt x="19680" y="1888"/>
                  </a:cubicBezTo>
                  <a:cubicBezTo>
                    <a:pt x="20160" y="1888"/>
                    <a:pt x="20160" y="2735"/>
                    <a:pt x="20280" y="5417"/>
                  </a:cubicBezTo>
                  <a:cubicBezTo>
                    <a:pt x="20400" y="8099"/>
                    <a:pt x="20640" y="12617"/>
                    <a:pt x="20880" y="15582"/>
                  </a:cubicBezTo>
                  <a:cubicBezTo>
                    <a:pt x="21120" y="18546"/>
                    <a:pt x="21360" y="19958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2797005" y="3069326"/>
              <a:ext cx="235821" cy="30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0625" fill="norm" stroke="1" extrusionOk="0">
                  <a:moveTo>
                    <a:pt x="17559" y="11170"/>
                  </a:moveTo>
                  <a:cubicBezTo>
                    <a:pt x="16442" y="9442"/>
                    <a:pt x="15325" y="7714"/>
                    <a:pt x="14301" y="6778"/>
                  </a:cubicBezTo>
                  <a:cubicBezTo>
                    <a:pt x="13277" y="5842"/>
                    <a:pt x="12345" y="5698"/>
                    <a:pt x="11135" y="6490"/>
                  </a:cubicBezTo>
                  <a:cubicBezTo>
                    <a:pt x="9925" y="7282"/>
                    <a:pt x="8435" y="9010"/>
                    <a:pt x="7504" y="10594"/>
                  </a:cubicBezTo>
                  <a:cubicBezTo>
                    <a:pt x="6573" y="12178"/>
                    <a:pt x="6201" y="13618"/>
                    <a:pt x="6014" y="14698"/>
                  </a:cubicBezTo>
                  <a:cubicBezTo>
                    <a:pt x="5828" y="15778"/>
                    <a:pt x="5828" y="16498"/>
                    <a:pt x="6387" y="16930"/>
                  </a:cubicBezTo>
                  <a:cubicBezTo>
                    <a:pt x="6945" y="17362"/>
                    <a:pt x="8063" y="17506"/>
                    <a:pt x="9459" y="16786"/>
                  </a:cubicBezTo>
                  <a:cubicBezTo>
                    <a:pt x="10856" y="16066"/>
                    <a:pt x="12532" y="14482"/>
                    <a:pt x="13556" y="13258"/>
                  </a:cubicBezTo>
                  <a:cubicBezTo>
                    <a:pt x="14580" y="12034"/>
                    <a:pt x="14952" y="11170"/>
                    <a:pt x="15232" y="11098"/>
                  </a:cubicBezTo>
                  <a:cubicBezTo>
                    <a:pt x="15511" y="11026"/>
                    <a:pt x="15697" y="11746"/>
                    <a:pt x="16256" y="12250"/>
                  </a:cubicBezTo>
                  <a:cubicBezTo>
                    <a:pt x="16814" y="12754"/>
                    <a:pt x="17745" y="13042"/>
                    <a:pt x="18583" y="12754"/>
                  </a:cubicBezTo>
                  <a:cubicBezTo>
                    <a:pt x="19421" y="12466"/>
                    <a:pt x="20166" y="11602"/>
                    <a:pt x="20539" y="9658"/>
                  </a:cubicBezTo>
                  <a:cubicBezTo>
                    <a:pt x="20911" y="7714"/>
                    <a:pt x="20911" y="4690"/>
                    <a:pt x="19421" y="2602"/>
                  </a:cubicBezTo>
                  <a:cubicBezTo>
                    <a:pt x="17932" y="514"/>
                    <a:pt x="14952" y="-638"/>
                    <a:pt x="11601" y="370"/>
                  </a:cubicBezTo>
                  <a:cubicBezTo>
                    <a:pt x="8249" y="1378"/>
                    <a:pt x="4525" y="4546"/>
                    <a:pt x="2290" y="7570"/>
                  </a:cubicBezTo>
                  <a:cubicBezTo>
                    <a:pt x="56" y="10594"/>
                    <a:pt x="-689" y="13474"/>
                    <a:pt x="708" y="15778"/>
                  </a:cubicBezTo>
                  <a:cubicBezTo>
                    <a:pt x="2104" y="18082"/>
                    <a:pt x="5642" y="19810"/>
                    <a:pt x="8621" y="20386"/>
                  </a:cubicBezTo>
                  <a:cubicBezTo>
                    <a:pt x="11601" y="20962"/>
                    <a:pt x="14021" y="20386"/>
                    <a:pt x="16442" y="19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3225207" y="3048237"/>
              <a:ext cx="152401" cy="32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535"/>
                  </a:moveTo>
                  <a:cubicBezTo>
                    <a:pt x="600" y="19712"/>
                    <a:pt x="1200" y="17888"/>
                    <a:pt x="3300" y="14592"/>
                  </a:cubicBezTo>
                  <a:cubicBezTo>
                    <a:pt x="5400" y="11296"/>
                    <a:pt x="9000" y="6527"/>
                    <a:pt x="11400" y="3722"/>
                  </a:cubicBezTo>
                  <a:cubicBezTo>
                    <a:pt x="13800" y="917"/>
                    <a:pt x="15000" y="75"/>
                    <a:pt x="15750" y="5"/>
                  </a:cubicBezTo>
                  <a:cubicBezTo>
                    <a:pt x="16500" y="-65"/>
                    <a:pt x="16800" y="636"/>
                    <a:pt x="16950" y="3161"/>
                  </a:cubicBezTo>
                  <a:cubicBezTo>
                    <a:pt x="17100" y="5686"/>
                    <a:pt x="17100" y="10034"/>
                    <a:pt x="17850" y="12979"/>
                  </a:cubicBezTo>
                  <a:cubicBezTo>
                    <a:pt x="18600" y="15925"/>
                    <a:pt x="20100" y="17467"/>
                    <a:pt x="21600" y="19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3269657" y="3220816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3472857" y="3284316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3913350" y="3072249"/>
              <a:ext cx="146152" cy="27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363" fill="norm" stroke="1" extrusionOk="0">
                  <a:moveTo>
                    <a:pt x="20655" y="2669"/>
                  </a:moveTo>
                  <a:cubicBezTo>
                    <a:pt x="20959" y="1845"/>
                    <a:pt x="21263" y="1020"/>
                    <a:pt x="20655" y="526"/>
                  </a:cubicBezTo>
                  <a:cubicBezTo>
                    <a:pt x="20046" y="31"/>
                    <a:pt x="18525" y="-134"/>
                    <a:pt x="16091" y="113"/>
                  </a:cubicBezTo>
                  <a:cubicBezTo>
                    <a:pt x="13657" y="361"/>
                    <a:pt x="10311" y="1020"/>
                    <a:pt x="7725" y="1597"/>
                  </a:cubicBezTo>
                  <a:cubicBezTo>
                    <a:pt x="5139" y="2174"/>
                    <a:pt x="3314" y="2669"/>
                    <a:pt x="2401" y="4318"/>
                  </a:cubicBezTo>
                  <a:cubicBezTo>
                    <a:pt x="1488" y="5967"/>
                    <a:pt x="1488" y="8770"/>
                    <a:pt x="1488" y="10584"/>
                  </a:cubicBezTo>
                  <a:cubicBezTo>
                    <a:pt x="1488" y="12397"/>
                    <a:pt x="1488" y="13222"/>
                    <a:pt x="2097" y="13387"/>
                  </a:cubicBezTo>
                  <a:cubicBezTo>
                    <a:pt x="2705" y="13551"/>
                    <a:pt x="3922" y="13057"/>
                    <a:pt x="6508" y="13139"/>
                  </a:cubicBezTo>
                  <a:cubicBezTo>
                    <a:pt x="9094" y="13222"/>
                    <a:pt x="13049" y="13881"/>
                    <a:pt x="15483" y="14541"/>
                  </a:cubicBezTo>
                  <a:cubicBezTo>
                    <a:pt x="17917" y="15200"/>
                    <a:pt x="18829" y="15860"/>
                    <a:pt x="19286" y="16602"/>
                  </a:cubicBezTo>
                  <a:cubicBezTo>
                    <a:pt x="19742" y="17344"/>
                    <a:pt x="19742" y="18168"/>
                    <a:pt x="18373" y="18993"/>
                  </a:cubicBezTo>
                  <a:cubicBezTo>
                    <a:pt x="17004" y="19817"/>
                    <a:pt x="14266" y="20642"/>
                    <a:pt x="11680" y="21054"/>
                  </a:cubicBezTo>
                  <a:cubicBezTo>
                    <a:pt x="9094" y="21466"/>
                    <a:pt x="6660" y="21466"/>
                    <a:pt x="4531" y="21054"/>
                  </a:cubicBezTo>
                  <a:cubicBezTo>
                    <a:pt x="2401" y="20642"/>
                    <a:pt x="576" y="19817"/>
                    <a:pt x="119" y="19075"/>
                  </a:cubicBezTo>
                  <a:cubicBezTo>
                    <a:pt x="-337" y="18333"/>
                    <a:pt x="576" y="17674"/>
                    <a:pt x="1793" y="17179"/>
                  </a:cubicBezTo>
                  <a:cubicBezTo>
                    <a:pt x="3009" y="16684"/>
                    <a:pt x="4531" y="16355"/>
                    <a:pt x="6052" y="16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4112619" y="3150966"/>
              <a:ext cx="165165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600" fill="norm" stroke="1" extrusionOk="0">
                  <a:moveTo>
                    <a:pt x="17000" y="2991"/>
                  </a:moveTo>
                  <a:cubicBezTo>
                    <a:pt x="15933" y="1994"/>
                    <a:pt x="14867" y="997"/>
                    <a:pt x="11933" y="1994"/>
                  </a:cubicBezTo>
                  <a:cubicBezTo>
                    <a:pt x="9000" y="2991"/>
                    <a:pt x="4200" y="5982"/>
                    <a:pt x="1800" y="8806"/>
                  </a:cubicBezTo>
                  <a:cubicBezTo>
                    <a:pt x="-600" y="11631"/>
                    <a:pt x="-600" y="14289"/>
                    <a:pt x="1800" y="16782"/>
                  </a:cubicBezTo>
                  <a:cubicBezTo>
                    <a:pt x="4200" y="19274"/>
                    <a:pt x="9000" y="21600"/>
                    <a:pt x="12600" y="21600"/>
                  </a:cubicBezTo>
                  <a:cubicBezTo>
                    <a:pt x="16200" y="21600"/>
                    <a:pt x="18600" y="19274"/>
                    <a:pt x="19800" y="16283"/>
                  </a:cubicBezTo>
                  <a:cubicBezTo>
                    <a:pt x="21000" y="13292"/>
                    <a:pt x="21000" y="9637"/>
                    <a:pt x="20467" y="6812"/>
                  </a:cubicBezTo>
                  <a:cubicBezTo>
                    <a:pt x="19933" y="3988"/>
                    <a:pt x="18867" y="1994"/>
                    <a:pt x="18067" y="997"/>
                  </a:cubicBezTo>
                  <a:cubicBezTo>
                    <a:pt x="17267" y="0"/>
                    <a:pt x="16733" y="0"/>
                    <a:pt x="16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4466784" y="3076478"/>
              <a:ext cx="193524" cy="277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26" fill="norm" stroke="1" extrusionOk="0">
                  <a:moveTo>
                    <a:pt x="1040" y="6203"/>
                  </a:moveTo>
                  <a:cubicBezTo>
                    <a:pt x="805" y="10750"/>
                    <a:pt x="570" y="15298"/>
                    <a:pt x="453" y="17977"/>
                  </a:cubicBezTo>
                  <a:cubicBezTo>
                    <a:pt x="336" y="20657"/>
                    <a:pt x="336" y="21469"/>
                    <a:pt x="218" y="21307"/>
                  </a:cubicBezTo>
                  <a:cubicBezTo>
                    <a:pt x="101" y="21144"/>
                    <a:pt x="-134" y="20007"/>
                    <a:pt x="101" y="17003"/>
                  </a:cubicBezTo>
                  <a:cubicBezTo>
                    <a:pt x="336" y="13998"/>
                    <a:pt x="1040" y="9126"/>
                    <a:pt x="1509" y="6122"/>
                  </a:cubicBezTo>
                  <a:cubicBezTo>
                    <a:pt x="1979" y="3117"/>
                    <a:pt x="2214" y="1980"/>
                    <a:pt x="2801" y="1168"/>
                  </a:cubicBezTo>
                  <a:cubicBezTo>
                    <a:pt x="3388" y="356"/>
                    <a:pt x="4327" y="-131"/>
                    <a:pt x="4914" y="31"/>
                  </a:cubicBezTo>
                  <a:cubicBezTo>
                    <a:pt x="5501" y="194"/>
                    <a:pt x="5736" y="1006"/>
                    <a:pt x="5853" y="1818"/>
                  </a:cubicBezTo>
                  <a:cubicBezTo>
                    <a:pt x="5970" y="2630"/>
                    <a:pt x="5970" y="3442"/>
                    <a:pt x="6323" y="4335"/>
                  </a:cubicBezTo>
                  <a:cubicBezTo>
                    <a:pt x="6675" y="5228"/>
                    <a:pt x="7379" y="6203"/>
                    <a:pt x="8788" y="6284"/>
                  </a:cubicBezTo>
                  <a:cubicBezTo>
                    <a:pt x="10196" y="6365"/>
                    <a:pt x="12309" y="5553"/>
                    <a:pt x="13718" y="4822"/>
                  </a:cubicBezTo>
                  <a:cubicBezTo>
                    <a:pt x="15127" y="4092"/>
                    <a:pt x="15831" y="3442"/>
                    <a:pt x="16653" y="2792"/>
                  </a:cubicBezTo>
                  <a:cubicBezTo>
                    <a:pt x="17475" y="2143"/>
                    <a:pt x="18414" y="1493"/>
                    <a:pt x="19118" y="1655"/>
                  </a:cubicBezTo>
                  <a:cubicBezTo>
                    <a:pt x="19823" y="1818"/>
                    <a:pt x="20292" y="2792"/>
                    <a:pt x="20527" y="5472"/>
                  </a:cubicBezTo>
                  <a:cubicBezTo>
                    <a:pt x="20762" y="8152"/>
                    <a:pt x="20762" y="12537"/>
                    <a:pt x="20762" y="15135"/>
                  </a:cubicBezTo>
                  <a:cubicBezTo>
                    <a:pt x="20762" y="17734"/>
                    <a:pt x="20762" y="18546"/>
                    <a:pt x="20879" y="18871"/>
                  </a:cubicBezTo>
                  <a:cubicBezTo>
                    <a:pt x="20996" y="19195"/>
                    <a:pt x="21231" y="19033"/>
                    <a:pt x="21466" y="18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4822975" y="3073636"/>
              <a:ext cx="273929" cy="28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24" fill="norm" stroke="1" extrusionOk="0">
                  <a:moveTo>
                    <a:pt x="17997" y="7882"/>
                  </a:moveTo>
                  <a:cubicBezTo>
                    <a:pt x="17668" y="7070"/>
                    <a:pt x="17338" y="6258"/>
                    <a:pt x="16266" y="5689"/>
                  </a:cubicBezTo>
                  <a:cubicBezTo>
                    <a:pt x="15194" y="5121"/>
                    <a:pt x="13381" y="4796"/>
                    <a:pt x="11484" y="5608"/>
                  </a:cubicBezTo>
                  <a:cubicBezTo>
                    <a:pt x="9588" y="6420"/>
                    <a:pt x="7610" y="8369"/>
                    <a:pt x="6620" y="9831"/>
                  </a:cubicBezTo>
                  <a:cubicBezTo>
                    <a:pt x="5631" y="11292"/>
                    <a:pt x="5631" y="12267"/>
                    <a:pt x="5961" y="12998"/>
                  </a:cubicBezTo>
                  <a:cubicBezTo>
                    <a:pt x="6291" y="13729"/>
                    <a:pt x="6950" y="14216"/>
                    <a:pt x="8022" y="13972"/>
                  </a:cubicBezTo>
                  <a:cubicBezTo>
                    <a:pt x="9094" y="13729"/>
                    <a:pt x="10578" y="12754"/>
                    <a:pt x="11814" y="11698"/>
                  </a:cubicBezTo>
                  <a:cubicBezTo>
                    <a:pt x="13051" y="10643"/>
                    <a:pt x="14040" y="9506"/>
                    <a:pt x="14782" y="9506"/>
                  </a:cubicBezTo>
                  <a:cubicBezTo>
                    <a:pt x="15524" y="9506"/>
                    <a:pt x="16019" y="10643"/>
                    <a:pt x="16678" y="11049"/>
                  </a:cubicBezTo>
                  <a:cubicBezTo>
                    <a:pt x="17338" y="11455"/>
                    <a:pt x="18162" y="11130"/>
                    <a:pt x="18987" y="9912"/>
                  </a:cubicBezTo>
                  <a:cubicBezTo>
                    <a:pt x="19811" y="8694"/>
                    <a:pt x="20636" y="6583"/>
                    <a:pt x="21048" y="5121"/>
                  </a:cubicBezTo>
                  <a:cubicBezTo>
                    <a:pt x="21460" y="3659"/>
                    <a:pt x="21460" y="2847"/>
                    <a:pt x="20883" y="1954"/>
                  </a:cubicBezTo>
                  <a:cubicBezTo>
                    <a:pt x="20306" y="1061"/>
                    <a:pt x="19152" y="86"/>
                    <a:pt x="17091" y="5"/>
                  </a:cubicBezTo>
                  <a:cubicBezTo>
                    <a:pt x="15029" y="-76"/>
                    <a:pt x="12062" y="736"/>
                    <a:pt x="9258" y="2279"/>
                  </a:cubicBezTo>
                  <a:cubicBezTo>
                    <a:pt x="6455" y="3822"/>
                    <a:pt x="3817" y="6095"/>
                    <a:pt x="2168" y="8288"/>
                  </a:cubicBezTo>
                  <a:cubicBezTo>
                    <a:pt x="520" y="10480"/>
                    <a:pt x="-140" y="12592"/>
                    <a:pt x="25" y="14622"/>
                  </a:cubicBezTo>
                  <a:cubicBezTo>
                    <a:pt x="190" y="16652"/>
                    <a:pt x="1179" y="18601"/>
                    <a:pt x="3652" y="19738"/>
                  </a:cubicBezTo>
                  <a:cubicBezTo>
                    <a:pt x="6126" y="20874"/>
                    <a:pt x="10083" y="21199"/>
                    <a:pt x="1404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5250857" y="3062066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161"/>
                    <a:pt x="18000" y="6322"/>
                    <a:pt x="14400" y="9922"/>
                  </a:cubicBezTo>
                  <a:cubicBezTo>
                    <a:pt x="10800" y="13522"/>
                    <a:pt x="5400" y="175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5219107" y="2997435"/>
              <a:ext cx="160874" cy="36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542" fill="norm" stroke="1" extrusionOk="0">
                  <a:moveTo>
                    <a:pt x="4985" y="6095"/>
                  </a:moveTo>
                  <a:cubicBezTo>
                    <a:pt x="4708" y="4589"/>
                    <a:pt x="4431" y="3082"/>
                    <a:pt x="5815" y="1951"/>
                  </a:cubicBezTo>
                  <a:cubicBezTo>
                    <a:pt x="7200" y="821"/>
                    <a:pt x="10246" y="68"/>
                    <a:pt x="12877" y="5"/>
                  </a:cubicBezTo>
                  <a:cubicBezTo>
                    <a:pt x="15508" y="-58"/>
                    <a:pt x="17723" y="570"/>
                    <a:pt x="19246" y="1512"/>
                  </a:cubicBezTo>
                  <a:cubicBezTo>
                    <a:pt x="20769" y="2454"/>
                    <a:pt x="21600" y="3709"/>
                    <a:pt x="20631" y="5342"/>
                  </a:cubicBezTo>
                  <a:cubicBezTo>
                    <a:pt x="19662" y="6975"/>
                    <a:pt x="16892" y="8984"/>
                    <a:pt x="14954" y="10240"/>
                  </a:cubicBezTo>
                  <a:cubicBezTo>
                    <a:pt x="13015" y="11495"/>
                    <a:pt x="11908" y="11998"/>
                    <a:pt x="11769" y="12563"/>
                  </a:cubicBezTo>
                  <a:cubicBezTo>
                    <a:pt x="11631" y="13128"/>
                    <a:pt x="12462" y="13756"/>
                    <a:pt x="13846" y="14572"/>
                  </a:cubicBezTo>
                  <a:cubicBezTo>
                    <a:pt x="15231" y="15389"/>
                    <a:pt x="17169" y="16393"/>
                    <a:pt x="18138" y="17209"/>
                  </a:cubicBezTo>
                  <a:cubicBezTo>
                    <a:pt x="19108" y="18026"/>
                    <a:pt x="19108" y="18654"/>
                    <a:pt x="17169" y="19344"/>
                  </a:cubicBezTo>
                  <a:cubicBezTo>
                    <a:pt x="15231" y="20035"/>
                    <a:pt x="11354" y="20789"/>
                    <a:pt x="8169" y="21165"/>
                  </a:cubicBezTo>
                  <a:cubicBezTo>
                    <a:pt x="4985" y="21542"/>
                    <a:pt x="2492" y="21542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2780707" y="4186016"/>
              <a:ext cx="177375" cy="299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93" fill="norm" stroke="1" extrusionOk="0">
                  <a:moveTo>
                    <a:pt x="14657" y="0"/>
                  </a:moveTo>
                  <a:cubicBezTo>
                    <a:pt x="15686" y="61"/>
                    <a:pt x="16714" y="122"/>
                    <a:pt x="17486" y="259"/>
                  </a:cubicBezTo>
                  <a:cubicBezTo>
                    <a:pt x="18257" y="396"/>
                    <a:pt x="18771" y="610"/>
                    <a:pt x="19286" y="953"/>
                  </a:cubicBezTo>
                  <a:cubicBezTo>
                    <a:pt x="19800" y="1296"/>
                    <a:pt x="20314" y="1768"/>
                    <a:pt x="20571" y="2332"/>
                  </a:cubicBezTo>
                  <a:cubicBezTo>
                    <a:pt x="20829" y="2896"/>
                    <a:pt x="20829" y="3552"/>
                    <a:pt x="20957" y="4161"/>
                  </a:cubicBezTo>
                  <a:cubicBezTo>
                    <a:pt x="21086" y="4771"/>
                    <a:pt x="21343" y="5335"/>
                    <a:pt x="21471" y="5930"/>
                  </a:cubicBezTo>
                  <a:cubicBezTo>
                    <a:pt x="21600" y="6524"/>
                    <a:pt x="21600" y="7149"/>
                    <a:pt x="21214" y="7759"/>
                  </a:cubicBezTo>
                  <a:cubicBezTo>
                    <a:pt x="20829" y="8369"/>
                    <a:pt x="20057" y="8963"/>
                    <a:pt x="19286" y="9520"/>
                  </a:cubicBezTo>
                  <a:cubicBezTo>
                    <a:pt x="18514" y="10076"/>
                    <a:pt x="17743" y="10594"/>
                    <a:pt x="16971" y="11120"/>
                  </a:cubicBezTo>
                  <a:cubicBezTo>
                    <a:pt x="16200" y="11646"/>
                    <a:pt x="15429" y="12180"/>
                    <a:pt x="14529" y="12713"/>
                  </a:cubicBezTo>
                  <a:cubicBezTo>
                    <a:pt x="13629" y="13247"/>
                    <a:pt x="12600" y="13780"/>
                    <a:pt x="11443" y="14329"/>
                  </a:cubicBezTo>
                  <a:cubicBezTo>
                    <a:pt x="10286" y="14878"/>
                    <a:pt x="9000" y="15442"/>
                    <a:pt x="7843" y="16029"/>
                  </a:cubicBezTo>
                  <a:cubicBezTo>
                    <a:pt x="6686" y="16615"/>
                    <a:pt x="5657" y="17225"/>
                    <a:pt x="4886" y="17850"/>
                  </a:cubicBezTo>
                  <a:cubicBezTo>
                    <a:pt x="4114" y="18475"/>
                    <a:pt x="3600" y="19115"/>
                    <a:pt x="3086" y="19717"/>
                  </a:cubicBezTo>
                  <a:cubicBezTo>
                    <a:pt x="2571" y="20320"/>
                    <a:pt x="2057" y="20884"/>
                    <a:pt x="1543" y="21204"/>
                  </a:cubicBezTo>
                  <a:cubicBezTo>
                    <a:pt x="1029" y="21524"/>
                    <a:pt x="514" y="21600"/>
                    <a:pt x="257" y="21592"/>
                  </a:cubicBezTo>
                  <a:cubicBezTo>
                    <a:pt x="0" y="21585"/>
                    <a:pt x="0" y="21493"/>
                    <a:pt x="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802807" y="4694016"/>
              <a:ext cx="766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938"/>
                  </a:moveTo>
                  <a:cubicBezTo>
                    <a:pt x="66" y="19385"/>
                    <a:pt x="131" y="18831"/>
                    <a:pt x="280" y="18554"/>
                  </a:cubicBezTo>
                  <a:cubicBezTo>
                    <a:pt x="429" y="18277"/>
                    <a:pt x="662" y="18277"/>
                    <a:pt x="907" y="18000"/>
                  </a:cubicBezTo>
                  <a:cubicBezTo>
                    <a:pt x="1151" y="17723"/>
                    <a:pt x="1408" y="17169"/>
                    <a:pt x="1649" y="16892"/>
                  </a:cubicBezTo>
                  <a:cubicBezTo>
                    <a:pt x="1891" y="16615"/>
                    <a:pt x="2118" y="16615"/>
                    <a:pt x="2356" y="16615"/>
                  </a:cubicBezTo>
                  <a:cubicBezTo>
                    <a:pt x="2595" y="16615"/>
                    <a:pt x="2845" y="16615"/>
                    <a:pt x="3081" y="16615"/>
                  </a:cubicBezTo>
                  <a:cubicBezTo>
                    <a:pt x="3317" y="16615"/>
                    <a:pt x="3537" y="16615"/>
                    <a:pt x="3770" y="16338"/>
                  </a:cubicBezTo>
                  <a:cubicBezTo>
                    <a:pt x="4003" y="16062"/>
                    <a:pt x="4247" y="15508"/>
                    <a:pt x="4477" y="14954"/>
                  </a:cubicBezTo>
                  <a:cubicBezTo>
                    <a:pt x="4707" y="14400"/>
                    <a:pt x="4921" y="13846"/>
                    <a:pt x="5145" y="13292"/>
                  </a:cubicBezTo>
                  <a:cubicBezTo>
                    <a:pt x="5369" y="12738"/>
                    <a:pt x="5601" y="12185"/>
                    <a:pt x="5837" y="11354"/>
                  </a:cubicBezTo>
                  <a:cubicBezTo>
                    <a:pt x="6073" y="10523"/>
                    <a:pt x="6311" y="9415"/>
                    <a:pt x="6559" y="8585"/>
                  </a:cubicBezTo>
                  <a:cubicBezTo>
                    <a:pt x="6806" y="7754"/>
                    <a:pt x="7063" y="7200"/>
                    <a:pt x="7289" y="6646"/>
                  </a:cubicBezTo>
                  <a:cubicBezTo>
                    <a:pt x="7516" y="6092"/>
                    <a:pt x="7713" y="5538"/>
                    <a:pt x="7919" y="4985"/>
                  </a:cubicBezTo>
                  <a:cubicBezTo>
                    <a:pt x="8125" y="4431"/>
                    <a:pt x="8339" y="3877"/>
                    <a:pt x="8560" y="3600"/>
                  </a:cubicBezTo>
                  <a:cubicBezTo>
                    <a:pt x="8781" y="3323"/>
                    <a:pt x="9007" y="3323"/>
                    <a:pt x="9240" y="3323"/>
                  </a:cubicBezTo>
                  <a:cubicBezTo>
                    <a:pt x="9473" y="3323"/>
                    <a:pt x="9711" y="3323"/>
                    <a:pt x="9953" y="3323"/>
                  </a:cubicBezTo>
                  <a:cubicBezTo>
                    <a:pt x="10195" y="3323"/>
                    <a:pt x="10439" y="3323"/>
                    <a:pt x="10678" y="3323"/>
                  </a:cubicBezTo>
                  <a:cubicBezTo>
                    <a:pt x="10916" y="3323"/>
                    <a:pt x="11149" y="3323"/>
                    <a:pt x="11385" y="3046"/>
                  </a:cubicBezTo>
                  <a:cubicBezTo>
                    <a:pt x="11620" y="2769"/>
                    <a:pt x="11859" y="2215"/>
                    <a:pt x="12094" y="1938"/>
                  </a:cubicBezTo>
                  <a:cubicBezTo>
                    <a:pt x="12330" y="1662"/>
                    <a:pt x="12563" y="1662"/>
                    <a:pt x="12804" y="1385"/>
                  </a:cubicBezTo>
                  <a:cubicBezTo>
                    <a:pt x="13046" y="1108"/>
                    <a:pt x="13296" y="554"/>
                    <a:pt x="13547" y="277"/>
                  </a:cubicBezTo>
                  <a:cubicBezTo>
                    <a:pt x="13798" y="0"/>
                    <a:pt x="14048" y="0"/>
                    <a:pt x="14296" y="0"/>
                  </a:cubicBezTo>
                  <a:cubicBezTo>
                    <a:pt x="14543" y="0"/>
                    <a:pt x="14788" y="0"/>
                    <a:pt x="15038" y="0"/>
                  </a:cubicBezTo>
                  <a:cubicBezTo>
                    <a:pt x="15289" y="0"/>
                    <a:pt x="15545" y="0"/>
                    <a:pt x="15805" y="0"/>
                  </a:cubicBezTo>
                  <a:cubicBezTo>
                    <a:pt x="16064" y="0"/>
                    <a:pt x="16327" y="0"/>
                    <a:pt x="16586" y="554"/>
                  </a:cubicBezTo>
                  <a:cubicBezTo>
                    <a:pt x="16846" y="1108"/>
                    <a:pt x="17102" y="2215"/>
                    <a:pt x="17353" y="3600"/>
                  </a:cubicBezTo>
                  <a:cubicBezTo>
                    <a:pt x="17603" y="4985"/>
                    <a:pt x="17848" y="6646"/>
                    <a:pt x="18084" y="8308"/>
                  </a:cubicBezTo>
                  <a:cubicBezTo>
                    <a:pt x="18319" y="9969"/>
                    <a:pt x="18546" y="11631"/>
                    <a:pt x="18758" y="13015"/>
                  </a:cubicBezTo>
                  <a:cubicBezTo>
                    <a:pt x="18969" y="14400"/>
                    <a:pt x="19166" y="15508"/>
                    <a:pt x="19381" y="16615"/>
                  </a:cubicBezTo>
                  <a:cubicBezTo>
                    <a:pt x="19596" y="17723"/>
                    <a:pt x="19828" y="18831"/>
                    <a:pt x="20058" y="19662"/>
                  </a:cubicBezTo>
                  <a:cubicBezTo>
                    <a:pt x="20288" y="20492"/>
                    <a:pt x="20514" y="21046"/>
                    <a:pt x="20750" y="21323"/>
                  </a:cubicBezTo>
                  <a:cubicBezTo>
                    <a:pt x="20986" y="21600"/>
                    <a:pt x="21230" y="21600"/>
                    <a:pt x="21373" y="21600"/>
                  </a:cubicBezTo>
                  <a:cubicBezTo>
                    <a:pt x="21516" y="21600"/>
                    <a:pt x="2155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4939707" y="4230466"/>
              <a:ext cx="69209" cy="292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0" y="0"/>
                  </a:moveTo>
                  <a:cubicBezTo>
                    <a:pt x="0" y="360"/>
                    <a:pt x="0" y="720"/>
                    <a:pt x="0" y="1252"/>
                  </a:cubicBezTo>
                  <a:cubicBezTo>
                    <a:pt x="0" y="1784"/>
                    <a:pt x="0" y="2489"/>
                    <a:pt x="327" y="3154"/>
                  </a:cubicBezTo>
                  <a:cubicBezTo>
                    <a:pt x="655" y="3819"/>
                    <a:pt x="1309" y="4445"/>
                    <a:pt x="2618" y="5024"/>
                  </a:cubicBezTo>
                  <a:cubicBezTo>
                    <a:pt x="3927" y="5603"/>
                    <a:pt x="5891" y="6136"/>
                    <a:pt x="7855" y="6699"/>
                  </a:cubicBezTo>
                  <a:cubicBezTo>
                    <a:pt x="9818" y="7263"/>
                    <a:pt x="11782" y="7857"/>
                    <a:pt x="13091" y="8429"/>
                  </a:cubicBezTo>
                  <a:cubicBezTo>
                    <a:pt x="14400" y="9000"/>
                    <a:pt x="15055" y="9548"/>
                    <a:pt x="15709" y="10135"/>
                  </a:cubicBezTo>
                  <a:cubicBezTo>
                    <a:pt x="16364" y="10722"/>
                    <a:pt x="17018" y="11348"/>
                    <a:pt x="18000" y="11943"/>
                  </a:cubicBezTo>
                  <a:cubicBezTo>
                    <a:pt x="18982" y="12537"/>
                    <a:pt x="20291" y="13101"/>
                    <a:pt x="20945" y="13672"/>
                  </a:cubicBezTo>
                  <a:cubicBezTo>
                    <a:pt x="21600" y="14243"/>
                    <a:pt x="21600" y="14823"/>
                    <a:pt x="20618" y="15378"/>
                  </a:cubicBezTo>
                  <a:cubicBezTo>
                    <a:pt x="19636" y="15934"/>
                    <a:pt x="17673" y="16466"/>
                    <a:pt x="15709" y="16983"/>
                  </a:cubicBezTo>
                  <a:cubicBezTo>
                    <a:pt x="13745" y="17499"/>
                    <a:pt x="11782" y="18000"/>
                    <a:pt x="10473" y="18509"/>
                  </a:cubicBezTo>
                  <a:cubicBezTo>
                    <a:pt x="9164" y="19017"/>
                    <a:pt x="8509" y="19534"/>
                    <a:pt x="6873" y="19964"/>
                  </a:cubicBezTo>
                  <a:cubicBezTo>
                    <a:pt x="5236" y="20395"/>
                    <a:pt x="2618" y="20739"/>
                    <a:pt x="1309" y="20997"/>
                  </a:cubicBezTo>
                  <a:cubicBezTo>
                    <a:pt x="0" y="21256"/>
                    <a:pt x="0" y="214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7524157" y="4173316"/>
              <a:ext cx="196380" cy="3155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65" fill="norm" stroke="1" extrusionOk="0">
                  <a:moveTo>
                    <a:pt x="18813" y="0"/>
                  </a:moveTo>
                  <a:cubicBezTo>
                    <a:pt x="18581" y="362"/>
                    <a:pt x="18348" y="723"/>
                    <a:pt x="18232" y="1215"/>
                  </a:cubicBezTo>
                  <a:cubicBezTo>
                    <a:pt x="18116" y="1707"/>
                    <a:pt x="18116" y="2329"/>
                    <a:pt x="18116" y="2951"/>
                  </a:cubicBezTo>
                  <a:cubicBezTo>
                    <a:pt x="18116" y="3573"/>
                    <a:pt x="18116" y="4196"/>
                    <a:pt x="18232" y="4738"/>
                  </a:cubicBezTo>
                  <a:cubicBezTo>
                    <a:pt x="18348" y="5281"/>
                    <a:pt x="18581" y="5744"/>
                    <a:pt x="19045" y="6207"/>
                  </a:cubicBezTo>
                  <a:cubicBezTo>
                    <a:pt x="19510" y="6670"/>
                    <a:pt x="20206" y="7132"/>
                    <a:pt x="20671" y="7595"/>
                  </a:cubicBezTo>
                  <a:cubicBezTo>
                    <a:pt x="21135" y="8058"/>
                    <a:pt x="21368" y="8521"/>
                    <a:pt x="21484" y="9006"/>
                  </a:cubicBezTo>
                  <a:cubicBezTo>
                    <a:pt x="21600" y="9491"/>
                    <a:pt x="21600" y="9997"/>
                    <a:pt x="21135" y="10503"/>
                  </a:cubicBezTo>
                  <a:cubicBezTo>
                    <a:pt x="20671" y="11010"/>
                    <a:pt x="19742" y="11516"/>
                    <a:pt x="18697" y="12023"/>
                  </a:cubicBezTo>
                  <a:cubicBezTo>
                    <a:pt x="17652" y="12529"/>
                    <a:pt x="16490" y="13035"/>
                    <a:pt x="15445" y="13527"/>
                  </a:cubicBezTo>
                  <a:cubicBezTo>
                    <a:pt x="14400" y="14019"/>
                    <a:pt x="13471" y="14496"/>
                    <a:pt x="12774" y="14988"/>
                  </a:cubicBezTo>
                  <a:cubicBezTo>
                    <a:pt x="12077" y="15480"/>
                    <a:pt x="11613" y="15987"/>
                    <a:pt x="11265" y="16515"/>
                  </a:cubicBezTo>
                  <a:cubicBezTo>
                    <a:pt x="10916" y="17043"/>
                    <a:pt x="10684" y="17592"/>
                    <a:pt x="10335" y="18099"/>
                  </a:cubicBezTo>
                  <a:cubicBezTo>
                    <a:pt x="9987" y="18605"/>
                    <a:pt x="9523" y="19068"/>
                    <a:pt x="8710" y="19567"/>
                  </a:cubicBezTo>
                  <a:cubicBezTo>
                    <a:pt x="7897" y="20066"/>
                    <a:pt x="6735" y="20602"/>
                    <a:pt x="5923" y="20956"/>
                  </a:cubicBezTo>
                  <a:cubicBezTo>
                    <a:pt x="5110" y="21311"/>
                    <a:pt x="4645" y="21484"/>
                    <a:pt x="4065" y="21542"/>
                  </a:cubicBezTo>
                  <a:cubicBezTo>
                    <a:pt x="3484" y="21600"/>
                    <a:pt x="2787" y="21542"/>
                    <a:pt x="2090" y="21455"/>
                  </a:cubicBezTo>
                  <a:cubicBezTo>
                    <a:pt x="1394" y="21369"/>
                    <a:pt x="697" y="21253"/>
                    <a:pt x="0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720257" y="6002116"/>
              <a:ext cx="84963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8" y="21600"/>
                    <a:pt x="237" y="21600"/>
                    <a:pt x="390" y="21316"/>
                  </a:cubicBezTo>
                  <a:cubicBezTo>
                    <a:pt x="543" y="21032"/>
                    <a:pt x="732" y="20463"/>
                    <a:pt x="917" y="19895"/>
                  </a:cubicBezTo>
                  <a:cubicBezTo>
                    <a:pt x="1103" y="19326"/>
                    <a:pt x="1286" y="18758"/>
                    <a:pt x="1488" y="18189"/>
                  </a:cubicBezTo>
                  <a:cubicBezTo>
                    <a:pt x="1690" y="17621"/>
                    <a:pt x="1910" y="17053"/>
                    <a:pt x="2128" y="16579"/>
                  </a:cubicBezTo>
                  <a:cubicBezTo>
                    <a:pt x="2346" y="16105"/>
                    <a:pt x="2561" y="15726"/>
                    <a:pt x="2758" y="15347"/>
                  </a:cubicBezTo>
                  <a:cubicBezTo>
                    <a:pt x="2954" y="14968"/>
                    <a:pt x="3132" y="14589"/>
                    <a:pt x="3315" y="14211"/>
                  </a:cubicBezTo>
                  <a:cubicBezTo>
                    <a:pt x="3498" y="13832"/>
                    <a:pt x="3686" y="13453"/>
                    <a:pt x="3880" y="13168"/>
                  </a:cubicBezTo>
                  <a:cubicBezTo>
                    <a:pt x="4074" y="12884"/>
                    <a:pt x="4273" y="12695"/>
                    <a:pt x="4474" y="12411"/>
                  </a:cubicBezTo>
                  <a:cubicBezTo>
                    <a:pt x="4676" y="12126"/>
                    <a:pt x="4881" y="11747"/>
                    <a:pt x="5088" y="11368"/>
                  </a:cubicBezTo>
                  <a:cubicBezTo>
                    <a:pt x="5295" y="10989"/>
                    <a:pt x="5505" y="10611"/>
                    <a:pt x="5720" y="10232"/>
                  </a:cubicBezTo>
                  <a:cubicBezTo>
                    <a:pt x="5935" y="9853"/>
                    <a:pt x="6156" y="9474"/>
                    <a:pt x="6382" y="9095"/>
                  </a:cubicBezTo>
                  <a:cubicBezTo>
                    <a:pt x="6608" y="8716"/>
                    <a:pt x="6839" y="8337"/>
                    <a:pt x="7033" y="8053"/>
                  </a:cubicBezTo>
                  <a:cubicBezTo>
                    <a:pt x="7227" y="7768"/>
                    <a:pt x="7383" y="7579"/>
                    <a:pt x="7544" y="7295"/>
                  </a:cubicBezTo>
                  <a:cubicBezTo>
                    <a:pt x="7706" y="7011"/>
                    <a:pt x="7873" y="6632"/>
                    <a:pt x="8088" y="6347"/>
                  </a:cubicBezTo>
                  <a:cubicBezTo>
                    <a:pt x="8303" y="6063"/>
                    <a:pt x="8567" y="5874"/>
                    <a:pt x="8779" y="5684"/>
                  </a:cubicBezTo>
                  <a:cubicBezTo>
                    <a:pt x="8992" y="5495"/>
                    <a:pt x="9153" y="5305"/>
                    <a:pt x="9315" y="5116"/>
                  </a:cubicBezTo>
                  <a:cubicBezTo>
                    <a:pt x="9476" y="4926"/>
                    <a:pt x="9638" y="4737"/>
                    <a:pt x="9804" y="4642"/>
                  </a:cubicBezTo>
                  <a:cubicBezTo>
                    <a:pt x="9971" y="4547"/>
                    <a:pt x="10143" y="4547"/>
                    <a:pt x="10316" y="4547"/>
                  </a:cubicBezTo>
                  <a:cubicBezTo>
                    <a:pt x="10488" y="4547"/>
                    <a:pt x="10660" y="4547"/>
                    <a:pt x="10827" y="4453"/>
                  </a:cubicBezTo>
                  <a:cubicBezTo>
                    <a:pt x="10994" y="4358"/>
                    <a:pt x="11155" y="4168"/>
                    <a:pt x="11322" y="4074"/>
                  </a:cubicBezTo>
                  <a:cubicBezTo>
                    <a:pt x="11489" y="3979"/>
                    <a:pt x="11661" y="3979"/>
                    <a:pt x="11865" y="3979"/>
                  </a:cubicBezTo>
                  <a:cubicBezTo>
                    <a:pt x="12070" y="3979"/>
                    <a:pt x="12307" y="3979"/>
                    <a:pt x="12509" y="3979"/>
                  </a:cubicBezTo>
                  <a:cubicBezTo>
                    <a:pt x="12710" y="3979"/>
                    <a:pt x="12877" y="3979"/>
                    <a:pt x="13041" y="3884"/>
                  </a:cubicBezTo>
                  <a:cubicBezTo>
                    <a:pt x="13205" y="3789"/>
                    <a:pt x="13367" y="3600"/>
                    <a:pt x="13531" y="3505"/>
                  </a:cubicBezTo>
                  <a:cubicBezTo>
                    <a:pt x="13695" y="3411"/>
                    <a:pt x="13862" y="3411"/>
                    <a:pt x="14074" y="3316"/>
                  </a:cubicBezTo>
                  <a:cubicBezTo>
                    <a:pt x="14287" y="3221"/>
                    <a:pt x="14545" y="3032"/>
                    <a:pt x="14790" y="2842"/>
                  </a:cubicBezTo>
                  <a:cubicBezTo>
                    <a:pt x="15035" y="2653"/>
                    <a:pt x="15266" y="2463"/>
                    <a:pt x="15500" y="2368"/>
                  </a:cubicBezTo>
                  <a:cubicBezTo>
                    <a:pt x="15735" y="2274"/>
                    <a:pt x="15971" y="2274"/>
                    <a:pt x="16195" y="2274"/>
                  </a:cubicBezTo>
                  <a:cubicBezTo>
                    <a:pt x="16418" y="2274"/>
                    <a:pt x="16628" y="2274"/>
                    <a:pt x="16835" y="2274"/>
                  </a:cubicBezTo>
                  <a:cubicBezTo>
                    <a:pt x="17042" y="2274"/>
                    <a:pt x="17247" y="2274"/>
                    <a:pt x="17443" y="2274"/>
                  </a:cubicBezTo>
                  <a:cubicBezTo>
                    <a:pt x="17639" y="2274"/>
                    <a:pt x="17828" y="2274"/>
                    <a:pt x="18016" y="2463"/>
                  </a:cubicBezTo>
                  <a:cubicBezTo>
                    <a:pt x="18204" y="2653"/>
                    <a:pt x="18393" y="3032"/>
                    <a:pt x="18595" y="3316"/>
                  </a:cubicBezTo>
                  <a:cubicBezTo>
                    <a:pt x="18796" y="3600"/>
                    <a:pt x="19012" y="3789"/>
                    <a:pt x="19238" y="3884"/>
                  </a:cubicBezTo>
                  <a:cubicBezTo>
                    <a:pt x="19464" y="3979"/>
                    <a:pt x="19700" y="3979"/>
                    <a:pt x="19924" y="3979"/>
                  </a:cubicBezTo>
                  <a:cubicBezTo>
                    <a:pt x="20147" y="3979"/>
                    <a:pt x="20357" y="3979"/>
                    <a:pt x="20561" y="3884"/>
                  </a:cubicBezTo>
                  <a:cubicBezTo>
                    <a:pt x="20766" y="3789"/>
                    <a:pt x="20965" y="3600"/>
                    <a:pt x="21129" y="3316"/>
                  </a:cubicBezTo>
                  <a:cubicBezTo>
                    <a:pt x="21293" y="3032"/>
                    <a:pt x="21422" y="2653"/>
                    <a:pt x="21495" y="2084"/>
                  </a:cubicBezTo>
                  <a:cubicBezTo>
                    <a:pt x="21568" y="1516"/>
                    <a:pt x="21584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3327170" y="4196816"/>
              <a:ext cx="112292" cy="37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0981" fill="norm" stroke="1" extrusionOk="0">
                  <a:moveTo>
                    <a:pt x="3468" y="14069"/>
                  </a:moveTo>
                  <a:cubicBezTo>
                    <a:pt x="3468" y="17172"/>
                    <a:pt x="3468" y="20275"/>
                    <a:pt x="3075" y="20871"/>
                  </a:cubicBezTo>
                  <a:cubicBezTo>
                    <a:pt x="2682" y="21468"/>
                    <a:pt x="1897" y="19559"/>
                    <a:pt x="1308" y="16516"/>
                  </a:cubicBezTo>
                  <a:cubicBezTo>
                    <a:pt x="718" y="13472"/>
                    <a:pt x="326" y="9296"/>
                    <a:pt x="129" y="6611"/>
                  </a:cubicBezTo>
                  <a:cubicBezTo>
                    <a:pt x="-67" y="3925"/>
                    <a:pt x="-67" y="2732"/>
                    <a:pt x="326" y="1837"/>
                  </a:cubicBezTo>
                  <a:cubicBezTo>
                    <a:pt x="718" y="942"/>
                    <a:pt x="1504" y="345"/>
                    <a:pt x="2878" y="107"/>
                  </a:cubicBezTo>
                  <a:cubicBezTo>
                    <a:pt x="4253" y="-132"/>
                    <a:pt x="6217" y="-13"/>
                    <a:pt x="9162" y="882"/>
                  </a:cubicBezTo>
                  <a:cubicBezTo>
                    <a:pt x="12108" y="1777"/>
                    <a:pt x="16035" y="3448"/>
                    <a:pt x="18391" y="5238"/>
                  </a:cubicBezTo>
                  <a:cubicBezTo>
                    <a:pt x="20748" y="7028"/>
                    <a:pt x="21533" y="8938"/>
                    <a:pt x="20158" y="10191"/>
                  </a:cubicBezTo>
                  <a:cubicBezTo>
                    <a:pt x="18784" y="11444"/>
                    <a:pt x="15249" y="12040"/>
                    <a:pt x="11911" y="12339"/>
                  </a:cubicBezTo>
                  <a:cubicBezTo>
                    <a:pt x="8573" y="12637"/>
                    <a:pt x="5431" y="12637"/>
                    <a:pt x="3271" y="12398"/>
                  </a:cubicBezTo>
                  <a:cubicBezTo>
                    <a:pt x="1111" y="12160"/>
                    <a:pt x="-67" y="11682"/>
                    <a:pt x="522" y="11444"/>
                  </a:cubicBezTo>
                  <a:cubicBezTo>
                    <a:pt x="1111" y="11205"/>
                    <a:pt x="3468" y="11205"/>
                    <a:pt x="5824" y="1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3435551" y="4402860"/>
              <a:ext cx="138907" cy="8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872" fill="norm" stroke="1" extrusionOk="0">
                  <a:moveTo>
                    <a:pt x="11659" y="12409"/>
                  </a:moveTo>
                  <a:cubicBezTo>
                    <a:pt x="11004" y="9775"/>
                    <a:pt x="10350" y="7141"/>
                    <a:pt x="9368" y="4770"/>
                  </a:cubicBezTo>
                  <a:cubicBezTo>
                    <a:pt x="8386" y="2399"/>
                    <a:pt x="7077" y="292"/>
                    <a:pt x="5768" y="28"/>
                  </a:cubicBezTo>
                  <a:cubicBezTo>
                    <a:pt x="4459" y="-235"/>
                    <a:pt x="3150" y="1345"/>
                    <a:pt x="2168" y="3980"/>
                  </a:cubicBezTo>
                  <a:cubicBezTo>
                    <a:pt x="1186" y="6614"/>
                    <a:pt x="532" y="10302"/>
                    <a:pt x="204" y="13463"/>
                  </a:cubicBezTo>
                  <a:cubicBezTo>
                    <a:pt x="-123" y="16624"/>
                    <a:pt x="-123" y="19258"/>
                    <a:pt x="695" y="20311"/>
                  </a:cubicBezTo>
                  <a:cubicBezTo>
                    <a:pt x="1513" y="21365"/>
                    <a:pt x="3150" y="20838"/>
                    <a:pt x="4459" y="19521"/>
                  </a:cubicBezTo>
                  <a:cubicBezTo>
                    <a:pt x="5768" y="18204"/>
                    <a:pt x="6750" y="16097"/>
                    <a:pt x="8059" y="14516"/>
                  </a:cubicBezTo>
                  <a:cubicBezTo>
                    <a:pt x="9368" y="12936"/>
                    <a:pt x="11004" y="11882"/>
                    <a:pt x="12477" y="12936"/>
                  </a:cubicBezTo>
                  <a:cubicBezTo>
                    <a:pt x="13950" y="13989"/>
                    <a:pt x="15259" y="17150"/>
                    <a:pt x="16732" y="18467"/>
                  </a:cubicBezTo>
                  <a:cubicBezTo>
                    <a:pt x="18204" y="19785"/>
                    <a:pt x="19841" y="19258"/>
                    <a:pt x="21477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3587157" y="4274916"/>
              <a:ext cx="107951" cy="238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2505"/>
                  </a:moveTo>
                  <a:cubicBezTo>
                    <a:pt x="1694" y="11937"/>
                    <a:pt x="3388" y="11368"/>
                    <a:pt x="5082" y="11368"/>
                  </a:cubicBezTo>
                  <a:cubicBezTo>
                    <a:pt x="6776" y="11368"/>
                    <a:pt x="8471" y="11937"/>
                    <a:pt x="10376" y="13168"/>
                  </a:cubicBezTo>
                  <a:cubicBezTo>
                    <a:pt x="12282" y="14400"/>
                    <a:pt x="14400" y="16295"/>
                    <a:pt x="15459" y="17905"/>
                  </a:cubicBezTo>
                  <a:cubicBezTo>
                    <a:pt x="16518" y="19516"/>
                    <a:pt x="16518" y="20842"/>
                    <a:pt x="15671" y="21221"/>
                  </a:cubicBezTo>
                  <a:cubicBezTo>
                    <a:pt x="14824" y="21600"/>
                    <a:pt x="13129" y="21032"/>
                    <a:pt x="11859" y="19042"/>
                  </a:cubicBezTo>
                  <a:cubicBezTo>
                    <a:pt x="10588" y="17053"/>
                    <a:pt x="9741" y="13642"/>
                    <a:pt x="11435" y="10232"/>
                  </a:cubicBezTo>
                  <a:cubicBezTo>
                    <a:pt x="13129" y="6821"/>
                    <a:pt x="17365" y="3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3766675" y="4192366"/>
              <a:ext cx="230322" cy="43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53" fill="norm" stroke="1" extrusionOk="0">
                  <a:moveTo>
                    <a:pt x="5732" y="0"/>
                  </a:moveTo>
                  <a:cubicBezTo>
                    <a:pt x="4554" y="2541"/>
                    <a:pt x="3376" y="5082"/>
                    <a:pt x="2786" y="7306"/>
                  </a:cubicBezTo>
                  <a:cubicBezTo>
                    <a:pt x="2197" y="9529"/>
                    <a:pt x="2197" y="11435"/>
                    <a:pt x="2296" y="12653"/>
                  </a:cubicBezTo>
                  <a:cubicBezTo>
                    <a:pt x="2394" y="13871"/>
                    <a:pt x="2590" y="14400"/>
                    <a:pt x="3277" y="14824"/>
                  </a:cubicBezTo>
                  <a:cubicBezTo>
                    <a:pt x="3965" y="15247"/>
                    <a:pt x="5143" y="15565"/>
                    <a:pt x="6026" y="15353"/>
                  </a:cubicBezTo>
                  <a:cubicBezTo>
                    <a:pt x="6910" y="15141"/>
                    <a:pt x="7499" y="14400"/>
                    <a:pt x="7303" y="13129"/>
                  </a:cubicBezTo>
                  <a:cubicBezTo>
                    <a:pt x="7106" y="11859"/>
                    <a:pt x="6125" y="10059"/>
                    <a:pt x="5143" y="9106"/>
                  </a:cubicBezTo>
                  <a:cubicBezTo>
                    <a:pt x="4161" y="8153"/>
                    <a:pt x="3179" y="8047"/>
                    <a:pt x="2197" y="8047"/>
                  </a:cubicBezTo>
                  <a:cubicBezTo>
                    <a:pt x="1216" y="8047"/>
                    <a:pt x="234" y="8153"/>
                    <a:pt x="37" y="8418"/>
                  </a:cubicBezTo>
                  <a:cubicBezTo>
                    <a:pt x="-159" y="8682"/>
                    <a:pt x="430" y="9106"/>
                    <a:pt x="1706" y="9265"/>
                  </a:cubicBezTo>
                  <a:cubicBezTo>
                    <a:pt x="2983" y="9424"/>
                    <a:pt x="4946" y="9318"/>
                    <a:pt x="6419" y="9159"/>
                  </a:cubicBezTo>
                  <a:cubicBezTo>
                    <a:pt x="7892" y="9000"/>
                    <a:pt x="8874" y="8788"/>
                    <a:pt x="9954" y="8418"/>
                  </a:cubicBezTo>
                  <a:cubicBezTo>
                    <a:pt x="11034" y="8047"/>
                    <a:pt x="12212" y="7518"/>
                    <a:pt x="12408" y="7465"/>
                  </a:cubicBezTo>
                  <a:cubicBezTo>
                    <a:pt x="12605" y="7412"/>
                    <a:pt x="11819" y="7835"/>
                    <a:pt x="11426" y="8365"/>
                  </a:cubicBezTo>
                  <a:cubicBezTo>
                    <a:pt x="11034" y="8894"/>
                    <a:pt x="11034" y="9529"/>
                    <a:pt x="11525" y="9953"/>
                  </a:cubicBezTo>
                  <a:cubicBezTo>
                    <a:pt x="12016" y="10376"/>
                    <a:pt x="12997" y="10588"/>
                    <a:pt x="13979" y="10641"/>
                  </a:cubicBezTo>
                  <a:cubicBezTo>
                    <a:pt x="14961" y="10694"/>
                    <a:pt x="15943" y="10588"/>
                    <a:pt x="17023" y="11224"/>
                  </a:cubicBezTo>
                  <a:cubicBezTo>
                    <a:pt x="18103" y="11859"/>
                    <a:pt x="19281" y="13235"/>
                    <a:pt x="20066" y="14718"/>
                  </a:cubicBezTo>
                  <a:cubicBezTo>
                    <a:pt x="20852" y="16200"/>
                    <a:pt x="21245" y="17788"/>
                    <a:pt x="21343" y="18847"/>
                  </a:cubicBezTo>
                  <a:cubicBezTo>
                    <a:pt x="21441" y="19906"/>
                    <a:pt x="21245" y="20435"/>
                    <a:pt x="20754" y="20859"/>
                  </a:cubicBezTo>
                  <a:cubicBezTo>
                    <a:pt x="20263" y="21282"/>
                    <a:pt x="19477" y="21600"/>
                    <a:pt x="17906" y="21547"/>
                  </a:cubicBezTo>
                  <a:cubicBezTo>
                    <a:pt x="16336" y="21494"/>
                    <a:pt x="13979" y="21071"/>
                    <a:pt x="12605" y="20276"/>
                  </a:cubicBezTo>
                  <a:cubicBezTo>
                    <a:pt x="11230" y="19482"/>
                    <a:pt x="10837" y="18318"/>
                    <a:pt x="10445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4413451" y="4105208"/>
              <a:ext cx="157531" cy="40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56" fill="norm" stroke="1" extrusionOk="0">
                  <a:moveTo>
                    <a:pt x="5940" y="10316"/>
                  </a:moveTo>
                  <a:cubicBezTo>
                    <a:pt x="4500" y="13674"/>
                    <a:pt x="3060" y="17031"/>
                    <a:pt x="2052" y="18990"/>
                  </a:cubicBezTo>
                  <a:cubicBezTo>
                    <a:pt x="1044" y="20948"/>
                    <a:pt x="468" y="21508"/>
                    <a:pt x="180" y="21452"/>
                  </a:cubicBezTo>
                  <a:cubicBezTo>
                    <a:pt x="-108" y="21396"/>
                    <a:pt x="-108" y="20725"/>
                    <a:pt x="612" y="18430"/>
                  </a:cubicBezTo>
                  <a:cubicBezTo>
                    <a:pt x="1332" y="16136"/>
                    <a:pt x="2772" y="12219"/>
                    <a:pt x="4644" y="8973"/>
                  </a:cubicBezTo>
                  <a:cubicBezTo>
                    <a:pt x="6516" y="5728"/>
                    <a:pt x="8820" y="3154"/>
                    <a:pt x="10548" y="1699"/>
                  </a:cubicBezTo>
                  <a:cubicBezTo>
                    <a:pt x="12276" y="244"/>
                    <a:pt x="13428" y="-92"/>
                    <a:pt x="14436" y="20"/>
                  </a:cubicBezTo>
                  <a:cubicBezTo>
                    <a:pt x="15444" y="132"/>
                    <a:pt x="16308" y="691"/>
                    <a:pt x="17316" y="2706"/>
                  </a:cubicBezTo>
                  <a:cubicBezTo>
                    <a:pt x="18324" y="4720"/>
                    <a:pt x="19476" y="8190"/>
                    <a:pt x="20196" y="11212"/>
                  </a:cubicBezTo>
                  <a:cubicBezTo>
                    <a:pt x="20916" y="14233"/>
                    <a:pt x="21204" y="16807"/>
                    <a:pt x="21348" y="18374"/>
                  </a:cubicBezTo>
                  <a:cubicBezTo>
                    <a:pt x="21492" y="19941"/>
                    <a:pt x="21492" y="20501"/>
                    <a:pt x="21060" y="20389"/>
                  </a:cubicBezTo>
                  <a:cubicBezTo>
                    <a:pt x="20628" y="20277"/>
                    <a:pt x="19764" y="19493"/>
                    <a:pt x="18900" y="18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4444407" y="4332066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5439240" y="4323283"/>
              <a:ext cx="125996" cy="34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89" fill="norm" stroke="1" extrusionOk="0">
                  <a:moveTo>
                    <a:pt x="5760" y="8791"/>
                  </a:moveTo>
                  <a:cubicBezTo>
                    <a:pt x="5760" y="12587"/>
                    <a:pt x="5760" y="16384"/>
                    <a:pt x="5760" y="18609"/>
                  </a:cubicBezTo>
                  <a:cubicBezTo>
                    <a:pt x="5760" y="20834"/>
                    <a:pt x="5760" y="21489"/>
                    <a:pt x="5220" y="21489"/>
                  </a:cubicBezTo>
                  <a:cubicBezTo>
                    <a:pt x="4680" y="21489"/>
                    <a:pt x="3600" y="20834"/>
                    <a:pt x="2880" y="18151"/>
                  </a:cubicBezTo>
                  <a:cubicBezTo>
                    <a:pt x="2160" y="15467"/>
                    <a:pt x="1800" y="10754"/>
                    <a:pt x="1980" y="7678"/>
                  </a:cubicBezTo>
                  <a:cubicBezTo>
                    <a:pt x="2160" y="4602"/>
                    <a:pt x="2880" y="3162"/>
                    <a:pt x="3780" y="2049"/>
                  </a:cubicBezTo>
                  <a:cubicBezTo>
                    <a:pt x="4680" y="936"/>
                    <a:pt x="5760" y="151"/>
                    <a:pt x="7920" y="20"/>
                  </a:cubicBezTo>
                  <a:cubicBezTo>
                    <a:pt x="10080" y="-111"/>
                    <a:pt x="13320" y="413"/>
                    <a:pt x="16200" y="1656"/>
                  </a:cubicBezTo>
                  <a:cubicBezTo>
                    <a:pt x="19080" y="2900"/>
                    <a:pt x="21600" y="4864"/>
                    <a:pt x="21420" y="6565"/>
                  </a:cubicBezTo>
                  <a:cubicBezTo>
                    <a:pt x="21240" y="8267"/>
                    <a:pt x="18360" y="9707"/>
                    <a:pt x="14940" y="10427"/>
                  </a:cubicBezTo>
                  <a:cubicBezTo>
                    <a:pt x="11520" y="11147"/>
                    <a:pt x="7560" y="11147"/>
                    <a:pt x="4680" y="11016"/>
                  </a:cubicBezTo>
                  <a:cubicBezTo>
                    <a:pt x="1800" y="10885"/>
                    <a:pt x="0" y="10624"/>
                    <a:pt x="0" y="10493"/>
                  </a:cubicBezTo>
                  <a:cubicBezTo>
                    <a:pt x="0" y="10362"/>
                    <a:pt x="1800" y="10362"/>
                    <a:pt x="3060" y="10362"/>
                  </a:cubicBezTo>
                  <a:cubicBezTo>
                    <a:pt x="4320" y="10362"/>
                    <a:pt x="5040" y="10362"/>
                    <a:pt x="5760" y="10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5613617" y="4371817"/>
              <a:ext cx="176991" cy="10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70" fill="norm" stroke="1" extrusionOk="0">
                  <a:moveTo>
                    <a:pt x="9814" y="11105"/>
                  </a:moveTo>
                  <a:cubicBezTo>
                    <a:pt x="10576" y="9411"/>
                    <a:pt x="11338" y="7717"/>
                    <a:pt x="11084" y="5811"/>
                  </a:cubicBezTo>
                  <a:cubicBezTo>
                    <a:pt x="10830" y="3905"/>
                    <a:pt x="9560" y="1788"/>
                    <a:pt x="8289" y="729"/>
                  </a:cubicBezTo>
                  <a:cubicBezTo>
                    <a:pt x="7018" y="-330"/>
                    <a:pt x="5748" y="-330"/>
                    <a:pt x="4223" y="1364"/>
                  </a:cubicBezTo>
                  <a:cubicBezTo>
                    <a:pt x="2698" y="3058"/>
                    <a:pt x="920" y="6446"/>
                    <a:pt x="284" y="9411"/>
                  </a:cubicBezTo>
                  <a:cubicBezTo>
                    <a:pt x="-351" y="12376"/>
                    <a:pt x="157" y="14917"/>
                    <a:pt x="1047" y="15976"/>
                  </a:cubicBezTo>
                  <a:cubicBezTo>
                    <a:pt x="1936" y="17035"/>
                    <a:pt x="3207" y="16611"/>
                    <a:pt x="4350" y="15764"/>
                  </a:cubicBezTo>
                  <a:cubicBezTo>
                    <a:pt x="5494" y="14917"/>
                    <a:pt x="6510" y="13646"/>
                    <a:pt x="8289" y="12799"/>
                  </a:cubicBezTo>
                  <a:cubicBezTo>
                    <a:pt x="10068" y="11952"/>
                    <a:pt x="12609" y="11529"/>
                    <a:pt x="14896" y="13011"/>
                  </a:cubicBezTo>
                  <a:cubicBezTo>
                    <a:pt x="17183" y="14494"/>
                    <a:pt x="19216" y="17882"/>
                    <a:pt x="21249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5790607" y="4332066"/>
              <a:ext cx="101601" cy="13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8836"/>
                  </a:moveTo>
                  <a:cubicBezTo>
                    <a:pt x="2700" y="8509"/>
                    <a:pt x="5400" y="8182"/>
                    <a:pt x="8775" y="9164"/>
                  </a:cubicBezTo>
                  <a:cubicBezTo>
                    <a:pt x="12150" y="10145"/>
                    <a:pt x="16200" y="12436"/>
                    <a:pt x="18450" y="14400"/>
                  </a:cubicBezTo>
                  <a:cubicBezTo>
                    <a:pt x="20700" y="16364"/>
                    <a:pt x="21150" y="18000"/>
                    <a:pt x="20475" y="19309"/>
                  </a:cubicBezTo>
                  <a:cubicBezTo>
                    <a:pt x="19800" y="20618"/>
                    <a:pt x="18000" y="21600"/>
                    <a:pt x="16425" y="21436"/>
                  </a:cubicBezTo>
                  <a:cubicBezTo>
                    <a:pt x="14850" y="21273"/>
                    <a:pt x="13500" y="19964"/>
                    <a:pt x="12375" y="17018"/>
                  </a:cubicBezTo>
                  <a:cubicBezTo>
                    <a:pt x="11250" y="14073"/>
                    <a:pt x="10350" y="9491"/>
                    <a:pt x="11925" y="6382"/>
                  </a:cubicBezTo>
                  <a:cubicBezTo>
                    <a:pt x="13500" y="3273"/>
                    <a:pt x="17550" y="1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5941875" y="4198716"/>
              <a:ext cx="298516" cy="44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79" fill="norm" stroke="1" extrusionOk="0">
                  <a:moveTo>
                    <a:pt x="5101" y="0"/>
                  </a:moveTo>
                  <a:cubicBezTo>
                    <a:pt x="4797" y="3362"/>
                    <a:pt x="4492" y="6725"/>
                    <a:pt x="4340" y="8711"/>
                  </a:cubicBezTo>
                  <a:cubicBezTo>
                    <a:pt x="4188" y="10698"/>
                    <a:pt x="4188" y="11309"/>
                    <a:pt x="4188" y="12074"/>
                  </a:cubicBezTo>
                  <a:cubicBezTo>
                    <a:pt x="4188" y="12838"/>
                    <a:pt x="4188" y="13755"/>
                    <a:pt x="4492" y="14060"/>
                  </a:cubicBezTo>
                  <a:cubicBezTo>
                    <a:pt x="4797" y="14366"/>
                    <a:pt x="5405" y="14060"/>
                    <a:pt x="5785" y="13245"/>
                  </a:cubicBezTo>
                  <a:cubicBezTo>
                    <a:pt x="6166" y="12430"/>
                    <a:pt x="6318" y="11106"/>
                    <a:pt x="5937" y="9985"/>
                  </a:cubicBezTo>
                  <a:cubicBezTo>
                    <a:pt x="5557" y="8864"/>
                    <a:pt x="4644" y="7947"/>
                    <a:pt x="3808" y="7438"/>
                  </a:cubicBezTo>
                  <a:cubicBezTo>
                    <a:pt x="2971" y="6928"/>
                    <a:pt x="2211" y="6826"/>
                    <a:pt x="1450" y="6826"/>
                  </a:cubicBezTo>
                  <a:cubicBezTo>
                    <a:pt x="690" y="6826"/>
                    <a:pt x="-71" y="6928"/>
                    <a:pt x="5" y="7081"/>
                  </a:cubicBezTo>
                  <a:cubicBezTo>
                    <a:pt x="81" y="7234"/>
                    <a:pt x="994" y="7438"/>
                    <a:pt x="2819" y="7489"/>
                  </a:cubicBezTo>
                  <a:cubicBezTo>
                    <a:pt x="4644" y="7540"/>
                    <a:pt x="7383" y="7438"/>
                    <a:pt x="9208" y="7285"/>
                  </a:cubicBezTo>
                  <a:cubicBezTo>
                    <a:pt x="11033" y="7132"/>
                    <a:pt x="11946" y="6928"/>
                    <a:pt x="12098" y="6979"/>
                  </a:cubicBezTo>
                  <a:cubicBezTo>
                    <a:pt x="12250" y="7030"/>
                    <a:pt x="11642" y="7336"/>
                    <a:pt x="11185" y="7743"/>
                  </a:cubicBezTo>
                  <a:cubicBezTo>
                    <a:pt x="10729" y="8151"/>
                    <a:pt x="10425" y="8660"/>
                    <a:pt x="10501" y="9119"/>
                  </a:cubicBezTo>
                  <a:cubicBezTo>
                    <a:pt x="10577" y="9577"/>
                    <a:pt x="11033" y="9985"/>
                    <a:pt x="11642" y="10087"/>
                  </a:cubicBezTo>
                  <a:cubicBezTo>
                    <a:pt x="12250" y="10189"/>
                    <a:pt x="13011" y="9985"/>
                    <a:pt x="13771" y="9577"/>
                  </a:cubicBezTo>
                  <a:cubicBezTo>
                    <a:pt x="14532" y="9170"/>
                    <a:pt x="15292" y="8558"/>
                    <a:pt x="15901" y="8558"/>
                  </a:cubicBezTo>
                  <a:cubicBezTo>
                    <a:pt x="16509" y="8558"/>
                    <a:pt x="16966" y="9170"/>
                    <a:pt x="17726" y="10596"/>
                  </a:cubicBezTo>
                  <a:cubicBezTo>
                    <a:pt x="18487" y="12023"/>
                    <a:pt x="19552" y="14264"/>
                    <a:pt x="20236" y="15843"/>
                  </a:cubicBezTo>
                  <a:cubicBezTo>
                    <a:pt x="20921" y="17423"/>
                    <a:pt x="21225" y="18340"/>
                    <a:pt x="21377" y="19053"/>
                  </a:cubicBezTo>
                  <a:cubicBezTo>
                    <a:pt x="21529" y="19766"/>
                    <a:pt x="21529" y="20275"/>
                    <a:pt x="20616" y="20734"/>
                  </a:cubicBezTo>
                  <a:cubicBezTo>
                    <a:pt x="19704" y="21192"/>
                    <a:pt x="17878" y="21600"/>
                    <a:pt x="15673" y="21243"/>
                  </a:cubicBezTo>
                  <a:cubicBezTo>
                    <a:pt x="13467" y="20887"/>
                    <a:pt x="10881" y="19766"/>
                    <a:pt x="8295" y="18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6812957" y="4255866"/>
              <a:ext cx="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657"/>
                    <a:pt x="21600" y="11314"/>
                    <a:pt x="0" y="14914"/>
                  </a:cubicBezTo>
                  <a:cubicBezTo>
                    <a:pt x="21600" y="18514"/>
                    <a:pt x="2160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6718040" y="4227071"/>
              <a:ext cx="222383" cy="322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241" fill="norm" stroke="1" extrusionOk="0">
                  <a:moveTo>
                    <a:pt x="7102" y="5658"/>
                  </a:moveTo>
                  <a:cubicBezTo>
                    <a:pt x="7300" y="3986"/>
                    <a:pt x="7499" y="2313"/>
                    <a:pt x="7994" y="1268"/>
                  </a:cubicBezTo>
                  <a:cubicBezTo>
                    <a:pt x="8489" y="223"/>
                    <a:pt x="9282" y="-195"/>
                    <a:pt x="11363" y="84"/>
                  </a:cubicBezTo>
                  <a:cubicBezTo>
                    <a:pt x="13444" y="362"/>
                    <a:pt x="16812" y="1338"/>
                    <a:pt x="18695" y="2522"/>
                  </a:cubicBezTo>
                  <a:cubicBezTo>
                    <a:pt x="20578" y="3707"/>
                    <a:pt x="20974" y="5100"/>
                    <a:pt x="20478" y="6355"/>
                  </a:cubicBezTo>
                  <a:cubicBezTo>
                    <a:pt x="19983" y="7609"/>
                    <a:pt x="18596" y="8724"/>
                    <a:pt x="17110" y="9560"/>
                  </a:cubicBezTo>
                  <a:cubicBezTo>
                    <a:pt x="15623" y="10396"/>
                    <a:pt x="14038" y="10953"/>
                    <a:pt x="13939" y="11580"/>
                  </a:cubicBezTo>
                  <a:cubicBezTo>
                    <a:pt x="13840" y="12208"/>
                    <a:pt x="15227" y="12904"/>
                    <a:pt x="16713" y="13740"/>
                  </a:cubicBezTo>
                  <a:cubicBezTo>
                    <a:pt x="18200" y="14577"/>
                    <a:pt x="19785" y="15552"/>
                    <a:pt x="20478" y="16458"/>
                  </a:cubicBezTo>
                  <a:cubicBezTo>
                    <a:pt x="21172" y="17364"/>
                    <a:pt x="20974" y="18200"/>
                    <a:pt x="18299" y="19106"/>
                  </a:cubicBezTo>
                  <a:cubicBezTo>
                    <a:pt x="15623" y="20011"/>
                    <a:pt x="10471" y="20987"/>
                    <a:pt x="6805" y="21196"/>
                  </a:cubicBezTo>
                  <a:cubicBezTo>
                    <a:pt x="3139" y="21405"/>
                    <a:pt x="959" y="20848"/>
                    <a:pt x="266" y="20011"/>
                  </a:cubicBezTo>
                  <a:cubicBezTo>
                    <a:pt x="-428" y="19175"/>
                    <a:pt x="365" y="18060"/>
                    <a:pt x="1157" y="16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2202857" y="5309966"/>
              <a:ext cx="317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051"/>
                    <a:pt x="12960" y="6102"/>
                    <a:pt x="9360" y="9702"/>
                  </a:cubicBezTo>
                  <a:cubicBezTo>
                    <a:pt x="5760" y="13302"/>
                    <a:pt x="2880" y="174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2196507" y="5265880"/>
              <a:ext cx="298451" cy="10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21084"/>
                  </a:moveTo>
                  <a:cubicBezTo>
                    <a:pt x="0" y="18439"/>
                    <a:pt x="0" y="15794"/>
                    <a:pt x="689" y="13370"/>
                  </a:cubicBezTo>
                  <a:cubicBezTo>
                    <a:pt x="1379" y="10945"/>
                    <a:pt x="2757" y="8741"/>
                    <a:pt x="5821" y="6317"/>
                  </a:cubicBezTo>
                  <a:cubicBezTo>
                    <a:pt x="8885" y="3892"/>
                    <a:pt x="13634" y="1247"/>
                    <a:pt x="16545" y="366"/>
                  </a:cubicBezTo>
                  <a:cubicBezTo>
                    <a:pt x="19455" y="-516"/>
                    <a:pt x="20528" y="366"/>
                    <a:pt x="21600" y="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2139357" y="5462366"/>
              <a:ext cx="266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5120"/>
                    <a:pt x="7543" y="8640"/>
                    <a:pt x="11143" y="5040"/>
                  </a:cubicBezTo>
                  <a:cubicBezTo>
                    <a:pt x="14743" y="1440"/>
                    <a:pt x="1817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2069932" y="6486420"/>
              <a:ext cx="317076" cy="38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51" fill="norm" stroke="1" extrusionOk="0">
                  <a:moveTo>
                    <a:pt x="835" y="5188"/>
                  </a:moveTo>
                  <a:cubicBezTo>
                    <a:pt x="691" y="9062"/>
                    <a:pt x="547" y="12935"/>
                    <a:pt x="475" y="15459"/>
                  </a:cubicBezTo>
                  <a:cubicBezTo>
                    <a:pt x="403" y="17983"/>
                    <a:pt x="403" y="19157"/>
                    <a:pt x="331" y="20038"/>
                  </a:cubicBezTo>
                  <a:cubicBezTo>
                    <a:pt x="259" y="20918"/>
                    <a:pt x="115" y="21505"/>
                    <a:pt x="43" y="21446"/>
                  </a:cubicBezTo>
                  <a:cubicBezTo>
                    <a:pt x="-29" y="21388"/>
                    <a:pt x="-29" y="20683"/>
                    <a:pt x="187" y="18512"/>
                  </a:cubicBezTo>
                  <a:cubicBezTo>
                    <a:pt x="403" y="16340"/>
                    <a:pt x="835" y="12701"/>
                    <a:pt x="1411" y="9942"/>
                  </a:cubicBezTo>
                  <a:cubicBezTo>
                    <a:pt x="1987" y="7183"/>
                    <a:pt x="2707" y="5305"/>
                    <a:pt x="3211" y="4014"/>
                  </a:cubicBezTo>
                  <a:cubicBezTo>
                    <a:pt x="3715" y="2722"/>
                    <a:pt x="4003" y="2018"/>
                    <a:pt x="4435" y="1431"/>
                  </a:cubicBezTo>
                  <a:cubicBezTo>
                    <a:pt x="4867" y="844"/>
                    <a:pt x="5443" y="375"/>
                    <a:pt x="6019" y="375"/>
                  </a:cubicBezTo>
                  <a:cubicBezTo>
                    <a:pt x="6595" y="375"/>
                    <a:pt x="7171" y="844"/>
                    <a:pt x="7675" y="1959"/>
                  </a:cubicBezTo>
                  <a:cubicBezTo>
                    <a:pt x="8179" y="3075"/>
                    <a:pt x="8611" y="4835"/>
                    <a:pt x="9043" y="6068"/>
                  </a:cubicBezTo>
                  <a:cubicBezTo>
                    <a:pt x="9475" y="7301"/>
                    <a:pt x="9907" y="8005"/>
                    <a:pt x="10483" y="8240"/>
                  </a:cubicBezTo>
                  <a:cubicBezTo>
                    <a:pt x="11059" y="8475"/>
                    <a:pt x="11779" y="8240"/>
                    <a:pt x="12859" y="7125"/>
                  </a:cubicBezTo>
                  <a:cubicBezTo>
                    <a:pt x="13939" y="6009"/>
                    <a:pt x="15379" y="4014"/>
                    <a:pt x="16315" y="2781"/>
                  </a:cubicBezTo>
                  <a:cubicBezTo>
                    <a:pt x="17251" y="1548"/>
                    <a:pt x="17683" y="1079"/>
                    <a:pt x="18259" y="668"/>
                  </a:cubicBezTo>
                  <a:cubicBezTo>
                    <a:pt x="18835" y="257"/>
                    <a:pt x="19555" y="-95"/>
                    <a:pt x="20059" y="22"/>
                  </a:cubicBezTo>
                  <a:cubicBezTo>
                    <a:pt x="20563" y="140"/>
                    <a:pt x="20851" y="727"/>
                    <a:pt x="21067" y="3075"/>
                  </a:cubicBezTo>
                  <a:cubicBezTo>
                    <a:pt x="21283" y="5422"/>
                    <a:pt x="21427" y="9531"/>
                    <a:pt x="21499" y="12583"/>
                  </a:cubicBezTo>
                  <a:cubicBezTo>
                    <a:pt x="21571" y="15635"/>
                    <a:pt x="21571" y="17631"/>
                    <a:pt x="21571" y="19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3185391" y="4954366"/>
              <a:ext cx="230317" cy="31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89" fill="norm" stroke="1" extrusionOk="0">
                  <a:moveTo>
                    <a:pt x="8406" y="0"/>
                  </a:moveTo>
                  <a:cubicBezTo>
                    <a:pt x="8406" y="1885"/>
                    <a:pt x="8406" y="3769"/>
                    <a:pt x="7228" y="6741"/>
                  </a:cubicBezTo>
                  <a:cubicBezTo>
                    <a:pt x="6050" y="9713"/>
                    <a:pt x="3693" y="13772"/>
                    <a:pt x="2122" y="16454"/>
                  </a:cubicBezTo>
                  <a:cubicBezTo>
                    <a:pt x="551" y="19136"/>
                    <a:pt x="-234" y="20440"/>
                    <a:pt x="61" y="21020"/>
                  </a:cubicBezTo>
                  <a:cubicBezTo>
                    <a:pt x="355" y="21600"/>
                    <a:pt x="1730" y="21455"/>
                    <a:pt x="3988" y="20875"/>
                  </a:cubicBezTo>
                  <a:cubicBezTo>
                    <a:pt x="6246" y="20295"/>
                    <a:pt x="9388" y="19281"/>
                    <a:pt x="12431" y="18483"/>
                  </a:cubicBezTo>
                  <a:cubicBezTo>
                    <a:pt x="15475" y="17686"/>
                    <a:pt x="18421" y="17106"/>
                    <a:pt x="21366" y="165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3326807" y="5138516"/>
              <a:ext cx="57151" cy="23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0"/>
                  </a:moveTo>
                  <a:cubicBezTo>
                    <a:pt x="2400" y="5254"/>
                    <a:pt x="4800" y="10508"/>
                    <a:pt x="6400" y="13719"/>
                  </a:cubicBezTo>
                  <a:cubicBezTo>
                    <a:pt x="8000" y="16930"/>
                    <a:pt x="8800" y="18097"/>
                    <a:pt x="10000" y="19168"/>
                  </a:cubicBezTo>
                  <a:cubicBezTo>
                    <a:pt x="11200" y="20238"/>
                    <a:pt x="12800" y="21211"/>
                    <a:pt x="14800" y="21405"/>
                  </a:cubicBezTo>
                  <a:cubicBezTo>
                    <a:pt x="16800" y="21600"/>
                    <a:pt x="19200" y="21016"/>
                    <a:pt x="21600" y="204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3486469" y="5017866"/>
              <a:ext cx="184952" cy="30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69" fill="norm" stroke="1" extrusionOk="0">
                  <a:moveTo>
                    <a:pt x="11544" y="4438"/>
                  </a:moveTo>
                  <a:cubicBezTo>
                    <a:pt x="11059" y="3551"/>
                    <a:pt x="10574" y="2663"/>
                    <a:pt x="9724" y="2293"/>
                  </a:cubicBezTo>
                  <a:cubicBezTo>
                    <a:pt x="8875" y="1923"/>
                    <a:pt x="7661" y="2071"/>
                    <a:pt x="6326" y="3033"/>
                  </a:cubicBezTo>
                  <a:cubicBezTo>
                    <a:pt x="4992" y="3995"/>
                    <a:pt x="3535" y="5770"/>
                    <a:pt x="2443" y="8211"/>
                  </a:cubicBezTo>
                  <a:cubicBezTo>
                    <a:pt x="1351" y="10652"/>
                    <a:pt x="623" y="13759"/>
                    <a:pt x="259" y="15682"/>
                  </a:cubicBezTo>
                  <a:cubicBezTo>
                    <a:pt x="-105" y="17605"/>
                    <a:pt x="-105" y="18345"/>
                    <a:pt x="380" y="19085"/>
                  </a:cubicBezTo>
                  <a:cubicBezTo>
                    <a:pt x="866" y="19825"/>
                    <a:pt x="1837" y="20564"/>
                    <a:pt x="3535" y="21008"/>
                  </a:cubicBezTo>
                  <a:cubicBezTo>
                    <a:pt x="5234" y="21452"/>
                    <a:pt x="7661" y="21600"/>
                    <a:pt x="10452" y="20786"/>
                  </a:cubicBezTo>
                  <a:cubicBezTo>
                    <a:pt x="13243" y="19973"/>
                    <a:pt x="16398" y="18197"/>
                    <a:pt x="18461" y="15756"/>
                  </a:cubicBezTo>
                  <a:cubicBezTo>
                    <a:pt x="20524" y="13315"/>
                    <a:pt x="21495" y="10208"/>
                    <a:pt x="21131" y="7545"/>
                  </a:cubicBezTo>
                  <a:cubicBezTo>
                    <a:pt x="20767" y="4882"/>
                    <a:pt x="19068" y="2663"/>
                    <a:pt x="16762" y="1479"/>
                  </a:cubicBezTo>
                  <a:cubicBezTo>
                    <a:pt x="14457" y="296"/>
                    <a:pt x="11544" y="148"/>
                    <a:pt x="863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5130207" y="4943408"/>
              <a:ext cx="123328" cy="32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80" fill="norm" stroke="1" extrusionOk="0">
                  <a:moveTo>
                    <a:pt x="20868" y="1578"/>
                  </a:moveTo>
                  <a:cubicBezTo>
                    <a:pt x="21234" y="872"/>
                    <a:pt x="21600" y="166"/>
                    <a:pt x="21051" y="25"/>
                  </a:cubicBezTo>
                  <a:cubicBezTo>
                    <a:pt x="20502" y="-116"/>
                    <a:pt x="19037" y="308"/>
                    <a:pt x="15742" y="2143"/>
                  </a:cubicBezTo>
                  <a:cubicBezTo>
                    <a:pt x="12447" y="3978"/>
                    <a:pt x="7322" y="7225"/>
                    <a:pt x="4393" y="9978"/>
                  </a:cubicBezTo>
                  <a:cubicBezTo>
                    <a:pt x="1464" y="12731"/>
                    <a:pt x="732" y="14990"/>
                    <a:pt x="366" y="16472"/>
                  </a:cubicBezTo>
                  <a:cubicBezTo>
                    <a:pt x="0" y="17955"/>
                    <a:pt x="0" y="18660"/>
                    <a:pt x="732" y="19366"/>
                  </a:cubicBezTo>
                  <a:cubicBezTo>
                    <a:pt x="1464" y="20072"/>
                    <a:pt x="2929" y="20778"/>
                    <a:pt x="4576" y="21131"/>
                  </a:cubicBezTo>
                  <a:cubicBezTo>
                    <a:pt x="6224" y="21484"/>
                    <a:pt x="8054" y="21484"/>
                    <a:pt x="10434" y="20990"/>
                  </a:cubicBezTo>
                  <a:cubicBezTo>
                    <a:pt x="12814" y="20496"/>
                    <a:pt x="15742" y="19508"/>
                    <a:pt x="17756" y="18096"/>
                  </a:cubicBezTo>
                  <a:cubicBezTo>
                    <a:pt x="19769" y="16684"/>
                    <a:pt x="20868" y="14849"/>
                    <a:pt x="19953" y="13437"/>
                  </a:cubicBezTo>
                  <a:cubicBezTo>
                    <a:pt x="19037" y="12025"/>
                    <a:pt x="16108" y="11037"/>
                    <a:pt x="13546" y="10543"/>
                  </a:cubicBezTo>
                  <a:cubicBezTo>
                    <a:pt x="10983" y="10049"/>
                    <a:pt x="8786" y="10049"/>
                    <a:pt x="6590" y="10613"/>
                  </a:cubicBezTo>
                  <a:cubicBezTo>
                    <a:pt x="4393" y="11178"/>
                    <a:pt x="2197" y="12308"/>
                    <a:pt x="0" y="134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5380812" y="4968009"/>
              <a:ext cx="168760" cy="23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0996" fill="norm" stroke="1" extrusionOk="0">
                  <a:moveTo>
                    <a:pt x="15251" y="1043"/>
                  </a:moveTo>
                  <a:cubicBezTo>
                    <a:pt x="14210" y="479"/>
                    <a:pt x="13170" y="-84"/>
                    <a:pt x="11348" y="10"/>
                  </a:cubicBezTo>
                  <a:cubicBezTo>
                    <a:pt x="9526" y="104"/>
                    <a:pt x="6924" y="855"/>
                    <a:pt x="4712" y="3391"/>
                  </a:cubicBezTo>
                  <a:cubicBezTo>
                    <a:pt x="2500" y="5926"/>
                    <a:pt x="678" y="10246"/>
                    <a:pt x="157" y="13439"/>
                  </a:cubicBezTo>
                  <a:cubicBezTo>
                    <a:pt x="-363" y="16633"/>
                    <a:pt x="418" y="18699"/>
                    <a:pt x="2370" y="19919"/>
                  </a:cubicBezTo>
                  <a:cubicBezTo>
                    <a:pt x="4321" y="21140"/>
                    <a:pt x="7444" y="21516"/>
                    <a:pt x="10827" y="20013"/>
                  </a:cubicBezTo>
                  <a:cubicBezTo>
                    <a:pt x="14210" y="18511"/>
                    <a:pt x="17854" y="15130"/>
                    <a:pt x="19545" y="11937"/>
                  </a:cubicBezTo>
                  <a:cubicBezTo>
                    <a:pt x="21237" y="8744"/>
                    <a:pt x="20977" y="5739"/>
                    <a:pt x="19806" y="3766"/>
                  </a:cubicBezTo>
                  <a:cubicBezTo>
                    <a:pt x="18635" y="1794"/>
                    <a:pt x="16553" y="855"/>
                    <a:pt x="14080" y="1137"/>
                  </a:cubicBezTo>
                  <a:cubicBezTo>
                    <a:pt x="11608" y="1419"/>
                    <a:pt x="8745" y="2921"/>
                    <a:pt x="5883" y="44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3098207" y="6300566"/>
              <a:ext cx="44451" cy="25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0"/>
                  </a:moveTo>
                  <a:cubicBezTo>
                    <a:pt x="1029" y="5940"/>
                    <a:pt x="2057" y="11880"/>
                    <a:pt x="2057" y="15570"/>
                  </a:cubicBezTo>
                  <a:cubicBezTo>
                    <a:pt x="2057" y="19260"/>
                    <a:pt x="1029" y="20700"/>
                    <a:pt x="2571" y="21150"/>
                  </a:cubicBezTo>
                  <a:cubicBezTo>
                    <a:pt x="4114" y="21600"/>
                    <a:pt x="8229" y="21060"/>
                    <a:pt x="11829" y="20340"/>
                  </a:cubicBezTo>
                  <a:cubicBezTo>
                    <a:pt x="15429" y="19620"/>
                    <a:pt x="18514" y="18720"/>
                    <a:pt x="21600" y="178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3163523" y="6330619"/>
              <a:ext cx="163766" cy="19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913" fill="norm" stroke="1" extrusionOk="0">
                  <a:moveTo>
                    <a:pt x="8788" y="3631"/>
                  </a:moveTo>
                  <a:cubicBezTo>
                    <a:pt x="9335" y="2023"/>
                    <a:pt x="9881" y="414"/>
                    <a:pt x="9745" y="70"/>
                  </a:cubicBezTo>
                  <a:cubicBezTo>
                    <a:pt x="9608" y="-275"/>
                    <a:pt x="8788" y="644"/>
                    <a:pt x="7011" y="3287"/>
                  </a:cubicBezTo>
                  <a:cubicBezTo>
                    <a:pt x="5233" y="5929"/>
                    <a:pt x="2499" y="10295"/>
                    <a:pt x="1132" y="13512"/>
                  </a:cubicBezTo>
                  <a:cubicBezTo>
                    <a:pt x="-235" y="16729"/>
                    <a:pt x="-235" y="18797"/>
                    <a:pt x="449" y="19946"/>
                  </a:cubicBezTo>
                  <a:cubicBezTo>
                    <a:pt x="1132" y="21095"/>
                    <a:pt x="2499" y="21325"/>
                    <a:pt x="5917" y="20061"/>
                  </a:cubicBezTo>
                  <a:cubicBezTo>
                    <a:pt x="9335" y="18797"/>
                    <a:pt x="14803" y="16040"/>
                    <a:pt x="17811" y="13282"/>
                  </a:cubicBezTo>
                  <a:cubicBezTo>
                    <a:pt x="20818" y="10525"/>
                    <a:pt x="21365" y="7768"/>
                    <a:pt x="21092" y="5699"/>
                  </a:cubicBezTo>
                  <a:cubicBezTo>
                    <a:pt x="20818" y="3631"/>
                    <a:pt x="19724" y="2253"/>
                    <a:pt x="18357" y="1448"/>
                  </a:cubicBezTo>
                  <a:cubicBezTo>
                    <a:pt x="16990" y="644"/>
                    <a:pt x="15350" y="414"/>
                    <a:pt x="14666" y="874"/>
                  </a:cubicBezTo>
                  <a:cubicBezTo>
                    <a:pt x="13983" y="1334"/>
                    <a:pt x="14256" y="2482"/>
                    <a:pt x="14530" y="36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3441636" y="6305613"/>
              <a:ext cx="143702" cy="20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7" h="20538" fill="norm" stroke="1" extrusionOk="0">
                  <a:moveTo>
                    <a:pt x="8925" y="3904"/>
                  </a:moveTo>
                  <a:cubicBezTo>
                    <a:pt x="9225" y="2436"/>
                    <a:pt x="9525" y="968"/>
                    <a:pt x="8775" y="339"/>
                  </a:cubicBezTo>
                  <a:cubicBezTo>
                    <a:pt x="8025" y="-290"/>
                    <a:pt x="6225" y="-80"/>
                    <a:pt x="4425" y="1283"/>
                  </a:cubicBezTo>
                  <a:cubicBezTo>
                    <a:pt x="2625" y="2646"/>
                    <a:pt x="825" y="5162"/>
                    <a:pt x="225" y="8413"/>
                  </a:cubicBezTo>
                  <a:cubicBezTo>
                    <a:pt x="-375" y="11663"/>
                    <a:pt x="225" y="15648"/>
                    <a:pt x="2025" y="18060"/>
                  </a:cubicBezTo>
                  <a:cubicBezTo>
                    <a:pt x="3825" y="20471"/>
                    <a:pt x="6825" y="21310"/>
                    <a:pt x="10425" y="19737"/>
                  </a:cubicBezTo>
                  <a:cubicBezTo>
                    <a:pt x="14025" y="18164"/>
                    <a:pt x="18225" y="14180"/>
                    <a:pt x="19725" y="11139"/>
                  </a:cubicBezTo>
                  <a:cubicBezTo>
                    <a:pt x="21225" y="8098"/>
                    <a:pt x="20025" y="6001"/>
                    <a:pt x="16875" y="5058"/>
                  </a:cubicBezTo>
                  <a:cubicBezTo>
                    <a:pt x="13725" y="4114"/>
                    <a:pt x="8625" y="4324"/>
                    <a:pt x="3525" y="45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5191225" y="6240739"/>
              <a:ext cx="147479" cy="31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320" fill="norm" stroke="1" extrusionOk="0">
                  <a:moveTo>
                    <a:pt x="18988" y="1469"/>
                  </a:moveTo>
                  <a:cubicBezTo>
                    <a:pt x="18100" y="896"/>
                    <a:pt x="17212" y="324"/>
                    <a:pt x="16029" y="110"/>
                  </a:cubicBezTo>
                  <a:cubicBezTo>
                    <a:pt x="14845" y="-105"/>
                    <a:pt x="13366" y="38"/>
                    <a:pt x="11886" y="181"/>
                  </a:cubicBezTo>
                  <a:cubicBezTo>
                    <a:pt x="10407" y="324"/>
                    <a:pt x="8927" y="467"/>
                    <a:pt x="6708" y="610"/>
                  </a:cubicBezTo>
                  <a:cubicBezTo>
                    <a:pt x="4489" y="753"/>
                    <a:pt x="1530" y="896"/>
                    <a:pt x="495" y="2255"/>
                  </a:cubicBezTo>
                  <a:cubicBezTo>
                    <a:pt x="-541" y="3614"/>
                    <a:pt x="347" y="6189"/>
                    <a:pt x="495" y="7906"/>
                  </a:cubicBezTo>
                  <a:cubicBezTo>
                    <a:pt x="643" y="9622"/>
                    <a:pt x="51" y="10480"/>
                    <a:pt x="199" y="10623"/>
                  </a:cubicBezTo>
                  <a:cubicBezTo>
                    <a:pt x="347" y="10767"/>
                    <a:pt x="1234" y="10194"/>
                    <a:pt x="3897" y="10123"/>
                  </a:cubicBezTo>
                  <a:cubicBezTo>
                    <a:pt x="6560" y="10051"/>
                    <a:pt x="10999" y="10480"/>
                    <a:pt x="14254" y="11267"/>
                  </a:cubicBezTo>
                  <a:cubicBezTo>
                    <a:pt x="17508" y="12054"/>
                    <a:pt x="19580" y="13198"/>
                    <a:pt x="20319" y="14486"/>
                  </a:cubicBezTo>
                  <a:cubicBezTo>
                    <a:pt x="21059" y="15773"/>
                    <a:pt x="20467" y="17204"/>
                    <a:pt x="17952" y="18420"/>
                  </a:cubicBezTo>
                  <a:cubicBezTo>
                    <a:pt x="15437" y="19635"/>
                    <a:pt x="10999" y="20637"/>
                    <a:pt x="7892" y="21066"/>
                  </a:cubicBezTo>
                  <a:cubicBezTo>
                    <a:pt x="4785" y="21495"/>
                    <a:pt x="3010" y="21352"/>
                    <a:pt x="2122" y="20851"/>
                  </a:cubicBezTo>
                  <a:cubicBezTo>
                    <a:pt x="1234" y="20351"/>
                    <a:pt x="1234" y="19492"/>
                    <a:pt x="2862" y="18563"/>
                  </a:cubicBezTo>
                  <a:cubicBezTo>
                    <a:pt x="4489" y="17633"/>
                    <a:pt x="7744" y="16631"/>
                    <a:pt x="10999" y="156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5389488" y="6308741"/>
              <a:ext cx="190554" cy="21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828" fill="norm" stroke="1" extrusionOk="0">
                  <a:moveTo>
                    <a:pt x="14206" y="2881"/>
                  </a:moveTo>
                  <a:cubicBezTo>
                    <a:pt x="13266" y="2066"/>
                    <a:pt x="12327" y="1251"/>
                    <a:pt x="10214" y="1455"/>
                  </a:cubicBezTo>
                  <a:cubicBezTo>
                    <a:pt x="8101" y="1659"/>
                    <a:pt x="4814" y="2881"/>
                    <a:pt x="2701" y="5530"/>
                  </a:cubicBezTo>
                  <a:cubicBezTo>
                    <a:pt x="588" y="8179"/>
                    <a:pt x="-351" y="12255"/>
                    <a:pt x="119" y="15210"/>
                  </a:cubicBezTo>
                  <a:cubicBezTo>
                    <a:pt x="588" y="18164"/>
                    <a:pt x="2466" y="19998"/>
                    <a:pt x="5401" y="20610"/>
                  </a:cubicBezTo>
                  <a:cubicBezTo>
                    <a:pt x="8336" y="21221"/>
                    <a:pt x="12327" y="20610"/>
                    <a:pt x="15497" y="18063"/>
                  </a:cubicBezTo>
                  <a:cubicBezTo>
                    <a:pt x="18666" y="15515"/>
                    <a:pt x="21014" y="11032"/>
                    <a:pt x="21132" y="7568"/>
                  </a:cubicBezTo>
                  <a:cubicBezTo>
                    <a:pt x="21249" y="4104"/>
                    <a:pt x="19136" y="1659"/>
                    <a:pt x="16319" y="640"/>
                  </a:cubicBezTo>
                  <a:cubicBezTo>
                    <a:pt x="13501" y="-379"/>
                    <a:pt x="9979" y="29"/>
                    <a:pt x="6458" y="4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932522" y="7030816"/>
              <a:ext cx="693783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229" y="21600"/>
                  </a:moveTo>
                  <a:cubicBezTo>
                    <a:pt x="196" y="21600"/>
                    <a:pt x="163" y="21600"/>
                    <a:pt x="117" y="21600"/>
                  </a:cubicBezTo>
                  <a:cubicBezTo>
                    <a:pt x="71" y="21600"/>
                    <a:pt x="12" y="21600"/>
                    <a:pt x="2" y="21394"/>
                  </a:cubicBezTo>
                  <a:cubicBezTo>
                    <a:pt x="-8" y="21189"/>
                    <a:pt x="32" y="20777"/>
                    <a:pt x="176" y="20469"/>
                  </a:cubicBezTo>
                  <a:cubicBezTo>
                    <a:pt x="321" y="20160"/>
                    <a:pt x="572" y="19954"/>
                    <a:pt x="812" y="19646"/>
                  </a:cubicBezTo>
                  <a:cubicBezTo>
                    <a:pt x="1053" y="19337"/>
                    <a:pt x="1283" y="18926"/>
                    <a:pt x="1527" y="18514"/>
                  </a:cubicBezTo>
                  <a:cubicBezTo>
                    <a:pt x="1771" y="18103"/>
                    <a:pt x="2027" y="17691"/>
                    <a:pt x="2278" y="17280"/>
                  </a:cubicBezTo>
                  <a:cubicBezTo>
                    <a:pt x="2528" y="16869"/>
                    <a:pt x="2772" y="16457"/>
                    <a:pt x="3012" y="16149"/>
                  </a:cubicBezTo>
                  <a:cubicBezTo>
                    <a:pt x="3253" y="15840"/>
                    <a:pt x="3490" y="15634"/>
                    <a:pt x="3737" y="15326"/>
                  </a:cubicBezTo>
                  <a:cubicBezTo>
                    <a:pt x="3984" y="15017"/>
                    <a:pt x="4241" y="14606"/>
                    <a:pt x="4508" y="14194"/>
                  </a:cubicBezTo>
                  <a:cubicBezTo>
                    <a:pt x="4774" y="13783"/>
                    <a:pt x="5051" y="13371"/>
                    <a:pt x="5301" y="12960"/>
                  </a:cubicBezTo>
                  <a:cubicBezTo>
                    <a:pt x="5552" y="12549"/>
                    <a:pt x="5776" y="12137"/>
                    <a:pt x="6000" y="11726"/>
                  </a:cubicBezTo>
                  <a:cubicBezTo>
                    <a:pt x="6224" y="11314"/>
                    <a:pt x="6448" y="10903"/>
                    <a:pt x="6685" y="10389"/>
                  </a:cubicBezTo>
                  <a:cubicBezTo>
                    <a:pt x="6922" y="9874"/>
                    <a:pt x="7172" y="9257"/>
                    <a:pt x="7419" y="8743"/>
                  </a:cubicBezTo>
                  <a:cubicBezTo>
                    <a:pt x="7666" y="8229"/>
                    <a:pt x="7910" y="7817"/>
                    <a:pt x="8154" y="7406"/>
                  </a:cubicBezTo>
                  <a:cubicBezTo>
                    <a:pt x="8397" y="6994"/>
                    <a:pt x="8641" y="6583"/>
                    <a:pt x="8895" y="6171"/>
                  </a:cubicBezTo>
                  <a:cubicBezTo>
                    <a:pt x="9148" y="5760"/>
                    <a:pt x="9412" y="5349"/>
                    <a:pt x="9675" y="4937"/>
                  </a:cubicBezTo>
                  <a:cubicBezTo>
                    <a:pt x="9939" y="4526"/>
                    <a:pt x="10202" y="4114"/>
                    <a:pt x="10466" y="3806"/>
                  </a:cubicBezTo>
                  <a:cubicBezTo>
                    <a:pt x="10729" y="3497"/>
                    <a:pt x="10993" y="3291"/>
                    <a:pt x="11256" y="2983"/>
                  </a:cubicBezTo>
                  <a:cubicBezTo>
                    <a:pt x="11520" y="2674"/>
                    <a:pt x="11783" y="2263"/>
                    <a:pt x="12047" y="1954"/>
                  </a:cubicBezTo>
                  <a:cubicBezTo>
                    <a:pt x="12310" y="1646"/>
                    <a:pt x="12574" y="1440"/>
                    <a:pt x="12841" y="1234"/>
                  </a:cubicBezTo>
                  <a:cubicBezTo>
                    <a:pt x="13107" y="1029"/>
                    <a:pt x="13378" y="823"/>
                    <a:pt x="13644" y="617"/>
                  </a:cubicBezTo>
                  <a:cubicBezTo>
                    <a:pt x="13911" y="411"/>
                    <a:pt x="14175" y="206"/>
                    <a:pt x="14441" y="103"/>
                  </a:cubicBezTo>
                  <a:cubicBezTo>
                    <a:pt x="14708" y="0"/>
                    <a:pt x="14978" y="0"/>
                    <a:pt x="15245" y="0"/>
                  </a:cubicBezTo>
                  <a:cubicBezTo>
                    <a:pt x="15512" y="0"/>
                    <a:pt x="15775" y="0"/>
                    <a:pt x="16045" y="206"/>
                  </a:cubicBezTo>
                  <a:cubicBezTo>
                    <a:pt x="16316" y="411"/>
                    <a:pt x="16592" y="823"/>
                    <a:pt x="16862" y="1131"/>
                  </a:cubicBezTo>
                  <a:cubicBezTo>
                    <a:pt x="17132" y="1440"/>
                    <a:pt x="17396" y="1646"/>
                    <a:pt x="17653" y="1954"/>
                  </a:cubicBezTo>
                  <a:cubicBezTo>
                    <a:pt x="17910" y="2263"/>
                    <a:pt x="18160" y="2674"/>
                    <a:pt x="18404" y="2983"/>
                  </a:cubicBezTo>
                  <a:cubicBezTo>
                    <a:pt x="18647" y="3291"/>
                    <a:pt x="18885" y="3497"/>
                    <a:pt x="19115" y="3703"/>
                  </a:cubicBezTo>
                  <a:cubicBezTo>
                    <a:pt x="19346" y="3909"/>
                    <a:pt x="19570" y="4114"/>
                    <a:pt x="19840" y="4423"/>
                  </a:cubicBezTo>
                  <a:cubicBezTo>
                    <a:pt x="20110" y="4731"/>
                    <a:pt x="20426" y="5143"/>
                    <a:pt x="20726" y="5554"/>
                  </a:cubicBezTo>
                  <a:cubicBezTo>
                    <a:pt x="21025" y="5966"/>
                    <a:pt x="21309" y="6377"/>
                    <a:pt x="21592" y="6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920657" y="7062566"/>
              <a:ext cx="15694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2769"/>
                    <a:pt x="21600" y="5538"/>
                    <a:pt x="18900" y="8446"/>
                  </a:cubicBezTo>
                  <a:cubicBezTo>
                    <a:pt x="16200" y="11354"/>
                    <a:pt x="8100" y="14400"/>
                    <a:pt x="4050" y="16615"/>
                  </a:cubicBezTo>
                  <a:cubicBezTo>
                    <a:pt x="0" y="18831"/>
                    <a:pt x="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2780707" y="7157233"/>
              <a:ext cx="23284" cy="43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649"/>
                  </a:moveTo>
                  <a:cubicBezTo>
                    <a:pt x="5891" y="235"/>
                    <a:pt x="11782" y="-178"/>
                    <a:pt x="14727" y="80"/>
                  </a:cubicBezTo>
                  <a:cubicBezTo>
                    <a:pt x="17673" y="339"/>
                    <a:pt x="17673" y="1269"/>
                    <a:pt x="18655" y="3284"/>
                  </a:cubicBezTo>
                  <a:cubicBezTo>
                    <a:pt x="19636" y="5300"/>
                    <a:pt x="21600" y="8400"/>
                    <a:pt x="21600" y="11604"/>
                  </a:cubicBezTo>
                  <a:cubicBezTo>
                    <a:pt x="21600" y="14808"/>
                    <a:pt x="19636" y="18115"/>
                    <a:pt x="17673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8286157" y="4224647"/>
              <a:ext cx="23284" cy="37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2107"/>
                  </a:moveTo>
                  <a:cubicBezTo>
                    <a:pt x="5891" y="1157"/>
                    <a:pt x="11782" y="208"/>
                    <a:pt x="15709" y="30"/>
                  </a:cubicBezTo>
                  <a:cubicBezTo>
                    <a:pt x="19636" y="-148"/>
                    <a:pt x="21600" y="445"/>
                    <a:pt x="21600" y="2700"/>
                  </a:cubicBezTo>
                  <a:cubicBezTo>
                    <a:pt x="21600" y="4955"/>
                    <a:pt x="19636" y="8872"/>
                    <a:pt x="18655" y="12076"/>
                  </a:cubicBezTo>
                  <a:cubicBezTo>
                    <a:pt x="17673" y="15281"/>
                    <a:pt x="17673" y="17773"/>
                    <a:pt x="17673" y="19316"/>
                  </a:cubicBezTo>
                  <a:cubicBezTo>
                    <a:pt x="17673" y="20859"/>
                    <a:pt x="17673" y="21452"/>
                    <a:pt x="15709" y="21215"/>
                  </a:cubicBezTo>
                  <a:cubicBezTo>
                    <a:pt x="13745" y="20977"/>
                    <a:pt x="9818" y="19909"/>
                    <a:pt x="5891" y="18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8190907" y="4205066"/>
              <a:ext cx="342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9200"/>
                    <a:pt x="533" y="16800"/>
                    <a:pt x="2667" y="13200"/>
                  </a:cubicBezTo>
                  <a:cubicBezTo>
                    <a:pt x="4800" y="9600"/>
                    <a:pt x="8800" y="4800"/>
                    <a:pt x="12267" y="2400"/>
                  </a:cubicBezTo>
                  <a:cubicBezTo>
                    <a:pt x="15733" y="0"/>
                    <a:pt x="186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8448227" y="4426753"/>
              <a:ext cx="88211" cy="15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3" h="21149" fill="norm" stroke="1" extrusionOk="0">
                  <a:moveTo>
                    <a:pt x="13647" y="916"/>
                  </a:moveTo>
                  <a:cubicBezTo>
                    <a:pt x="11247" y="355"/>
                    <a:pt x="8847" y="-206"/>
                    <a:pt x="6927" y="75"/>
                  </a:cubicBezTo>
                  <a:cubicBezTo>
                    <a:pt x="5007" y="355"/>
                    <a:pt x="3567" y="1477"/>
                    <a:pt x="2127" y="4423"/>
                  </a:cubicBezTo>
                  <a:cubicBezTo>
                    <a:pt x="687" y="7368"/>
                    <a:pt x="-753" y="12137"/>
                    <a:pt x="447" y="15503"/>
                  </a:cubicBezTo>
                  <a:cubicBezTo>
                    <a:pt x="1647" y="18869"/>
                    <a:pt x="5487" y="20833"/>
                    <a:pt x="9567" y="21113"/>
                  </a:cubicBezTo>
                  <a:cubicBezTo>
                    <a:pt x="13647" y="21394"/>
                    <a:pt x="17967" y="19991"/>
                    <a:pt x="19407" y="16906"/>
                  </a:cubicBezTo>
                  <a:cubicBezTo>
                    <a:pt x="20847" y="13820"/>
                    <a:pt x="19407" y="9051"/>
                    <a:pt x="17967" y="4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8683838" y="4230466"/>
              <a:ext cx="123020" cy="37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27" fill="norm" stroke="1" extrusionOk="0">
                  <a:moveTo>
                    <a:pt x="12492" y="0"/>
                  </a:moveTo>
                  <a:cubicBezTo>
                    <a:pt x="9563" y="2520"/>
                    <a:pt x="6634" y="5040"/>
                    <a:pt x="4437" y="8160"/>
                  </a:cubicBezTo>
                  <a:cubicBezTo>
                    <a:pt x="2241" y="11280"/>
                    <a:pt x="776" y="15000"/>
                    <a:pt x="227" y="17220"/>
                  </a:cubicBezTo>
                  <a:cubicBezTo>
                    <a:pt x="-322" y="19440"/>
                    <a:pt x="44" y="20160"/>
                    <a:pt x="2241" y="20700"/>
                  </a:cubicBezTo>
                  <a:cubicBezTo>
                    <a:pt x="4437" y="21240"/>
                    <a:pt x="8464" y="21600"/>
                    <a:pt x="11942" y="21060"/>
                  </a:cubicBezTo>
                  <a:cubicBezTo>
                    <a:pt x="15420" y="20520"/>
                    <a:pt x="18349" y="19080"/>
                    <a:pt x="21278" y="17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8648107" y="4138302"/>
              <a:ext cx="532343" cy="46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56" fill="norm" stroke="1" extrusionOk="0">
                  <a:moveTo>
                    <a:pt x="0" y="15242"/>
                  </a:moveTo>
                  <a:cubicBezTo>
                    <a:pt x="3000" y="15538"/>
                    <a:pt x="6000" y="15834"/>
                    <a:pt x="7757" y="15982"/>
                  </a:cubicBezTo>
                  <a:cubicBezTo>
                    <a:pt x="9514" y="16130"/>
                    <a:pt x="10029" y="16130"/>
                    <a:pt x="10500" y="16081"/>
                  </a:cubicBezTo>
                  <a:cubicBezTo>
                    <a:pt x="10971" y="16031"/>
                    <a:pt x="11400" y="15933"/>
                    <a:pt x="11486" y="15686"/>
                  </a:cubicBezTo>
                  <a:cubicBezTo>
                    <a:pt x="11571" y="15440"/>
                    <a:pt x="11314" y="15045"/>
                    <a:pt x="10714" y="14848"/>
                  </a:cubicBezTo>
                  <a:cubicBezTo>
                    <a:pt x="10114" y="14651"/>
                    <a:pt x="9171" y="14651"/>
                    <a:pt x="8486" y="14700"/>
                  </a:cubicBezTo>
                  <a:cubicBezTo>
                    <a:pt x="7800" y="14749"/>
                    <a:pt x="7371" y="14848"/>
                    <a:pt x="7071" y="15144"/>
                  </a:cubicBezTo>
                  <a:cubicBezTo>
                    <a:pt x="6771" y="15440"/>
                    <a:pt x="6600" y="15933"/>
                    <a:pt x="6643" y="16377"/>
                  </a:cubicBezTo>
                  <a:cubicBezTo>
                    <a:pt x="6686" y="16820"/>
                    <a:pt x="6943" y="17215"/>
                    <a:pt x="7586" y="17461"/>
                  </a:cubicBezTo>
                  <a:cubicBezTo>
                    <a:pt x="8229" y="17708"/>
                    <a:pt x="9257" y="17807"/>
                    <a:pt x="10029" y="17757"/>
                  </a:cubicBezTo>
                  <a:cubicBezTo>
                    <a:pt x="10800" y="17708"/>
                    <a:pt x="11314" y="17511"/>
                    <a:pt x="11443" y="17659"/>
                  </a:cubicBezTo>
                  <a:cubicBezTo>
                    <a:pt x="11571" y="17807"/>
                    <a:pt x="11314" y="18300"/>
                    <a:pt x="11486" y="18596"/>
                  </a:cubicBezTo>
                  <a:cubicBezTo>
                    <a:pt x="11657" y="18892"/>
                    <a:pt x="12257" y="18990"/>
                    <a:pt x="13200" y="18349"/>
                  </a:cubicBezTo>
                  <a:cubicBezTo>
                    <a:pt x="14143" y="17708"/>
                    <a:pt x="15429" y="16327"/>
                    <a:pt x="16714" y="14207"/>
                  </a:cubicBezTo>
                  <a:cubicBezTo>
                    <a:pt x="18000" y="12086"/>
                    <a:pt x="19286" y="9226"/>
                    <a:pt x="20100" y="7007"/>
                  </a:cubicBezTo>
                  <a:cubicBezTo>
                    <a:pt x="20914" y="4788"/>
                    <a:pt x="21257" y="3209"/>
                    <a:pt x="21429" y="2075"/>
                  </a:cubicBezTo>
                  <a:cubicBezTo>
                    <a:pt x="21600" y="941"/>
                    <a:pt x="21600" y="251"/>
                    <a:pt x="21429" y="53"/>
                  </a:cubicBezTo>
                  <a:cubicBezTo>
                    <a:pt x="21257" y="-144"/>
                    <a:pt x="20914" y="152"/>
                    <a:pt x="20271" y="1829"/>
                  </a:cubicBezTo>
                  <a:cubicBezTo>
                    <a:pt x="19629" y="3505"/>
                    <a:pt x="18686" y="6563"/>
                    <a:pt x="18214" y="9472"/>
                  </a:cubicBezTo>
                  <a:cubicBezTo>
                    <a:pt x="17743" y="12382"/>
                    <a:pt x="17743" y="15144"/>
                    <a:pt x="18000" y="17116"/>
                  </a:cubicBezTo>
                  <a:cubicBezTo>
                    <a:pt x="18257" y="19089"/>
                    <a:pt x="18771" y="20272"/>
                    <a:pt x="19286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2001987" y="7488016"/>
              <a:ext cx="2942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914"/>
                    <a:pt x="-1585" y="5829"/>
                    <a:pt x="575" y="9429"/>
                  </a:cubicBezTo>
                  <a:cubicBezTo>
                    <a:pt x="2735" y="13029"/>
                    <a:pt x="11375" y="1731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879007" y="7475316"/>
              <a:ext cx="292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" y="19029"/>
                    <a:pt x="313" y="16457"/>
                    <a:pt x="2348" y="13114"/>
                  </a:cubicBezTo>
                  <a:cubicBezTo>
                    <a:pt x="4383" y="9771"/>
                    <a:pt x="8296" y="5657"/>
                    <a:pt x="11817" y="3343"/>
                  </a:cubicBezTo>
                  <a:cubicBezTo>
                    <a:pt x="15339" y="1029"/>
                    <a:pt x="18470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2191807" y="7576916"/>
              <a:ext cx="76074" cy="10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014" fill="norm" stroke="1" extrusionOk="0">
                  <a:moveTo>
                    <a:pt x="13199" y="0"/>
                  </a:moveTo>
                  <a:cubicBezTo>
                    <a:pt x="8652" y="3738"/>
                    <a:pt x="4104" y="7477"/>
                    <a:pt x="1831" y="10800"/>
                  </a:cubicBezTo>
                  <a:cubicBezTo>
                    <a:pt x="-443" y="14123"/>
                    <a:pt x="-443" y="17031"/>
                    <a:pt x="978" y="18900"/>
                  </a:cubicBezTo>
                  <a:cubicBezTo>
                    <a:pt x="2399" y="20769"/>
                    <a:pt x="5241" y="21600"/>
                    <a:pt x="8936" y="20562"/>
                  </a:cubicBezTo>
                  <a:cubicBezTo>
                    <a:pt x="12631" y="19523"/>
                    <a:pt x="17178" y="16615"/>
                    <a:pt x="19168" y="13915"/>
                  </a:cubicBezTo>
                  <a:cubicBezTo>
                    <a:pt x="21157" y="11215"/>
                    <a:pt x="20589" y="8723"/>
                    <a:pt x="18883" y="7477"/>
                  </a:cubicBezTo>
                  <a:cubicBezTo>
                    <a:pt x="17178" y="6231"/>
                    <a:pt x="14336" y="6231"/>
                    <a:pt x="11494" y="6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2365962" y="7390650"/>
              <a:ext cx="77490" cy="28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6" h="21308" fill="norm" stroke="1" extrusionOk="0">
                  <a:moveTo>
                    <a:pt x="3845" y="3913"/>
                  </a:moveTo>
                  <a:cubicBezTo>
                    <a:pt x="3845" y="3130"/>
                    <a:pt x="3845" y="2348"/>
                    <a:pt x="3845" y="1565"/>
                  </a:cubicBezTo>
                  <a:cubicBezTo>
                    <a:pt x="3845" y="783"/>
                    <a:pt x="3845" y="0"/>
                    <a:pt x="3291" y="0"/>
                  </a:cubicBezTo>
                  <a:cubicBezTo>
                    <a:pt x="2737" y="0"/>
                    <a:pt x="1629" y="783"/>
                    <a:pt x="799" y="3522"/>
                  </a:cubicBezTo>
                  <a:cubicBezTo>
                    <a:pt x="-32" y="6261"/>
                    <a:pt x="-586" y="10957"/>
                    <a:pt x="1076" y="14322"/>
                  </a:cubicBezTo>
                  <a:cubicBezTo>
                    <a:pt x="2737" y="17687"/>
                    <a:pt x="6614" y="19722"/>
                    <a:pt x="10491" y="20661"/>
                  </a:cubicBezTo>
                  <a:cubicBezTo>
                    <a:pt x="14368" y="21600"/>
                    <a:pt x="18245" y="21443"/>
                    <a:pt x="19629" y="20661"/>
                  </a:cubicBezTo>
                  <a:cubicBezTo>
                    <a:pt x="21014" y="19878"/>
                    <a:pt x="19906" y="18470"/>
                    <a:pt x="18799" y="17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2322375" y="7300639"/>
              <a:ext cx="320940" cy="32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34" fill="norm" stroke="1" extrusionOk="0">
                  <a:moveTo>
                    <a:pt x="3887" y="18608"/>
                  </a:moveTo>
                  <a:cubicBezTo>
                    <a:pt x="3040" y="18608"/>
                    <a:pt x="2193" y="18608"/>
                    <a:pt x="1416" y="18608"/>
                  </a:cubicBezTo>
                  <a:cubicBezTo>
                    <a:pt x="640" y="18608"/>
                    <a:pt x="-66" y="18608"/>
                    <a:pt x="5" y="18538"/>
                  </a:cubicBezTo>
                  <a:cubicBezTo>
                    <a:pt x="75" y="18468"/>
                    <a:pt x="922" y="18329"/>
                    <a:pt x="3040" y="18189"/>
                  </a:cubicBezTo>
                  <a:cubicBezTo>
                    <a:pt x="5158" y="18050"/>
                    <a:pt x="8546" y="17911"/>
                    <a:pt x="10593" y="17771"/>
                  </a:cubicBezTo>
                  <a:cubicBezTo>
                    <a:pt x="12640" y="17632"/>
                    <a:pt x="13346" y="17493"/>
                    <a:pt x="13346" y="17353"/>
                  </a:cubicBezTo>
                  <a:cubicBezTo>
                    <a:pt x="13346" y="17214"/>
                    <a:pt x="12640" y="17075"/>
                    <a:pt x="12005" y="17214"/>
                  </a:cubicBezTo>
                  <a:cubicBezTo>
                    <a:pt x="11369" y="17353"/>
                    <a:pt x="10805" y="17771"/>
                    <a:pt x="10522" y="18399"/>
                  </a:cubicBezTo>
                  <a:cubicBezTo>
                    <a:pt x="10240" y="19026"/>
                    <a:pt x="10240" y="19862"/>
                    <a:pt x="10663" y="20071"/>
                  </a:cubicBezTo>
                  <a:cubicBezTo>
                    <a:pt x="11087" y="20280"/>
                    <a:pt x="11934" y="19862"/>
                    <a:pt x="12710" y="19583"/>
                  </a:cubicBezTo>
                  <a:cubicBezTo>
                    <a:pt x="13487" y="19304"/>
                    <a:pt x="14193" y="19165"/>
                    <a:pt x="14899" y="19235"/>
                  </a:cubicBezTo>
                  <a:cubicBezTo>
                    <a:pt x="15605" y="19304"/>
                    <a:pt x="16310" y="19583"/>
                    <a:pt x="17087" y="19235"/>
                  </a:cubicBezTo>
                  <a:cubicBezTo>
                    <a:pt x="17863" y="18886"/>
                    <a:pt x="18710" y="17911"/>
                    <a:pt x="19487" y="15681"/>
                  </a:cubicBezTo>
                  <a:cubicBezTo>
                    <a:pt x="20263" y="13451"/>
                    <a:pt x="20969" y="9968"/>
                    <a:pt x="21252" y="7529"/>
                  </a:cubicBezTo>
                  <a:cubicBezTo>
                    <a:pt x="21534" y="5090"/>
                    <a:pt x="21393" y="3697"/>
                    <a:pt x="21110" y="2442"/>
                  </a:cubicBezTo>
                  <a:cubicBezTo>
                    <a:pt x="20828" y="1188"/>
                    <a:pt x="20405" y="73"/>
                    <a:pt x="20052" y="4"/>
                  </a:cubicBezTo>
                  <a:cubicBezTo>
                    <a:pt x="19699" y="-66"/>
                    <a:pt x="19416" y="909"/>
                    <a:pt x="19346" y="3627"/>
                  </a:cubicBezTo>
                  <a:cubicBezTo>
                    <a:pt x="19275" y="6344"/>
                    <a:pt x="19416" y="10804"/>
                    <a:pt x="19699" y="14079"/>
                  </a:cubicBezTo>
                  <a:cubicBezTo>
                    <a:pt x="19981" y="17353"/>
                    <a:pt x="20405" y="19444"/>
                    <a:pt x="20828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7333657" y="5011516"/>
              <a:ext cx="508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10080" y="3600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7710008" y="4930025"/>
              <a:ext cx="172267" cy="20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88" fill="norm" stroke="1" extrusionOk="0">
                  <a:moveTo>
                    <a:pt x="1352" y="2588"/>
                  </a:moveTo>
                  <a:cubicBezTo>
                    <a:pt x="572" y="1688"/>
                    <a:pt x="-209" y="788"/>
                    <a:pt x="51" y="338"/>
                  </a:cubicBezTo>
                  <a:cubicBezTo>
                    <a:pt x="311" y="-112"/>
                    <a:pt x="1613" y="-112"/>
                    <a:pt x="4866" y="338"/>
                  </a:cubicBezTo>
                  <a:cubicBezTo>
                    <a:pt x="8119" y="788"/>
                    <a:pt x="13324" y="1688"/>
                    <a:pt x="16446" y="2588"/>
                  </a:cubicBezTo>
                  <a:cubicBezTo>
                    <a:pt x="19569" y="3488"/>
                    <a:pt x="20610" y="4388"/>
                    <a:pt x="21001" y="6075"/>
                  </a:cubicBezTo>
                  <a:cubicBezTo>
                    <a:pt x="21391" y="7763"/>
                    <a:pt x="21131" y="10238"/>
                    <a:pt x="20350" y="12938"/>
                  </a:cubicBezTo>
                  <a:cubicBezTo>
                    <a:pt x="19569" y="15638"/>
                    <a:pt x="18268" y="18563"/>
                    <a:pt x="16967" y="21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8091423" y="4890866"/>
              <a:ext cx="423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8136049" y="4954366"/>
              <a:ext cx="128942" cy="12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0956" fill="norm" stroke="1" extrusionOk="0">
                  <a:moveTo>
                    <a:pt x="12165" y="2125"/>
                  </a:moveTo>
                  <a:cubicBezTo>
                    <a:pt x="10423" y="2125"/>
                    <a:pt x="8681" y="2125"/>
                    <a:pt x="6591" y="4072"/>
                  </a:cubicBezTo>
                  <a:cubicBezTo>
                    <a:pt x="4500" y="6020"/>
                    <a:pt x="2062" y="9915"/>
                    <a:pt x="842" y="12925"/>
                  </a:cubicBezTo>
                  <a:cubicBezTo>
                    <a:pt x="-377" y="15934"/>
                    <a:pt x="-377" y="18059"/>
                    <a:pt x="1539" y="19475"/>
                  </a:cubicBezTo>
                  <a:cubicBezTo>
                    <a:pt x="3455" y="20892"/>
                    <a:pt x="7288" y="21600"/>
                    <a:pt x="10771" y="20184"/>
                  </a:cubicBezTo>
                  <a:cubicBezTo>
                    <a:pt x="14255" y="18767"/>
                    <a:pt x="17391" y="15226"/>
                    <a:pt x="19133" y="12570"/>
                  </a:cubicBezTo>
                  <a:cubicBezTo>
                    <a:pt x="20875" y="9915"/>
                    <a:pt x="21223" y="8144"/>
                    <a:pt x="21223" y="6197"/>
                  </a:cubicBezTo>
                  <a:cubicBezTo>
                    <a:pt x="21223" y="4249"/>
                    <a:pt x="20875" y="2125"/>
                    <a:pt x="19829" y="1062"/>
                  </a:cubicBezTo>
                  <a:cubicBezTo>
                    <a:pt x="18784" y="0"/>
                    <a:pt x="17042" y="0"/>
                    <a:pt x="153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8294686" y="4978548"/>
              <a:ext cx="117022" cy="11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082" fill="norm" stroke="1" extrusionOk="0">
                  <a:moveTo>
                    <a:pt x="10606" y="2630"/>
                  </a:moveTo>
                  <a:cubicBezTo>
                    <a:pt x="9142" y="1430"/>
                    <a:pt x="7677" y="230"/>
                    <a:pt x="5847" y="30"/>
                  </a:cubicBezTo>
                  <a:cubicBezTo>
                    <a:pt x="4016" y="-170"/>
                    <a:pt x="1820" y="630"/>
                    <a:pt x="721" y="2230"/>
                  </a:cubicBezTo>
                  <a:cubicBezTo>
                    <a:pt x="-377" y="3830"/>
                    <a:pt x="-377" y="6230"/>
                    <a:pt x="1820" y="9430"/>
                  </a:cubicBezTo>
                  <a:cubicBezTo>
                    <a:pt x="4016" y="12630"/>
                    <a:pt x="8409" y="16630"/>
                    <a:pt x="11521" y="18830"/>
                  </a:cubicBezTo>
                  <a:cubicBezTo>
                    <a:pt x="14633" y="21030"/>
                    <a:pt x="16464" y="21430"/>
                    <a:pt x="18111" y="20830"/>
                  </a:cubicBezTo>
                  <a:cubicBezTo>
                    <a:pt x="19759" y="20230"/>
                    <a:pt x="21223" y="18630"/>
                    <a:pt x="19392" y="15030"/>
                  </a:cubicBezTo>
                  <a:cubicBezTo>
                    <a:pt x="17562" y="11430"/>
                    <a:pt x="12437" y="5830"/>
                    <a:pt x="8959" y="3430"/>
                  </a:cubicBezTo>
                  <a:cubicBezTo>
                    <a:pt x="5481" y="1030"/>
                    <a:pt x="3650" y="1830"/>
                    <a:pt x="1820" y="26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7378107" y="6256116"/>
              <a:ext cx="438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13" y="18600"/>
                    <a:pt x="5426" y="15600"/>
                    <a:pt x="9026" y="12000"/>
                  </a:cubicBezTo>
                  <a:cubicBezTo>
                    <a:pt x="12626" y="8400"/>
                    <a:pt x="17113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7676557" y="6218016"/>
              <a:ext cx="12920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0" y="0"/>
                  </a:moveTo>
                  <a:cubicBezTo>
                    <a:pt x="5226" y="1309"/>
                    <a:pt x="10452" y="2618"/>
                    <a:pt x="13935" y="3600"/>
                  </a:cubicBezTo>
                  <a:cubicBezTo>
                    <a:pt x="17419" y="4582"/>
                    <a:pt x="19161" y="5236"/>
                    <a:pt x="20206" y="6382"/>
                  </a:cubicBezTo>
                  <a:cubicBezTo>
                    <a:pt x="21252" y="7527"/>
                    <a:pt x="21600" y="9164"/>
                    <a:pt x="20903" y="11782"/>
                  </a:cubicBezTo>
                  <a:cubicBezTo>
                    <a:pt x="20206" y="14400"/>
                    <a:pt x="18465" y="18000"/>
                    <a:pt x="1672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7930557" y="6167216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59"/>
                    <a:pt x="7200" y="9318"/>
                    <a:pt x="10800" y="12918"/>
                  </a:cubicBezTo>
                  <a:cubicBezTo>
                    <a:pt x="14400" y="16518"/>
                    <a:pt x="1800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8028892" y="6193939"/>
              <a:ext cx="81583" cy="22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71" fill="norm" stroke="1" extrusionOk="0">
                  <a:moveTo>
                    <a:pt x="15809" y="2957"/>
                  </a:moveTo>
                  <a:cubicBezTo>
                    <a:pt x="14701" y="1928"/>
                    <a:pt x="13593" y="900"/>
                    <a:pt x="11655" y="385"/>
                  </a:cubicBezTo>
                  <a:cubicBezTo>
                    <a:pt x="9716" y="-129"/>
                    <a:pt x="6947" y="-129"/>
                    <a:pt x="4455" y="385"/>
                  </a:cubicBezTo>
                  <a:cubicBezTo>
                    <a:pt x="1962" y="900"/>
                    <a:pt x="-253" y="1928"/>
                    <a:pt x="24" y="3574"/>
                  </a:cubicBezTo>
                  <a:cubicBezTo>
                    <a:pt x="301" y="5220"/>
                    <a:pt x="3070" y="7482"/>
                    <a:pt x="6670" y="9540"/>
                  </a:cubicBezTo>
                  <a:cubicBezTo>
                    <a:pt x="10270" y="11597"/>
                    <a:pt x="14701" y="13448"/>
                    <a:pt x="17470" y="14888"/>
                  </a:cubicBezTo>
                  <a:cubicBezTo>
                    <a:pt x="20239" y="16328"/>
                    <a:pt x="21347" y="17357"/>
                    <a:pt x="21347" y="18385"/>
                  </a:cubicBezTo>
                  <a:cubicBezTo>
                    <a:pt x="21347" y="19414"/>
                    <a:pt x="20239" y="20442"/>
                    <a:pt x="18301" y="20957"/>
                  </a:cubicBezTo>
                  <a:cubicBezTo>
                    <a:pt x="16362" y="21471"/>
                    <a:pt x="13593" y="21471"/>
                    <a:pt x="10824" y="21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8032157" y="6208989"/>
              <a:ext cx="1714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00" y="12302"/>
                    <a:pt x="11200" y="4448"/>
                    <a:pt x="14800" y="1502"/>
                  </a:cubicBezTo>
                  <a:cubicBezTo>
                    <a:pt x="18400" y="-1443"/>
                    <a:pt x="20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8224749" y="6212662"/>
              <a:ext cx="139255" cy="167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086" fill="norm" stroke="1" extrusionOk="0">
                  <a:moveTo>
                    <a:pt x="17534" y="3075"/>
                  </a:moveTo>
                  <a:cubicBezTo>
                    <a:pt x="13778" y="3075"/>
                    <a:pt x="10021" y="3075"/>
                    <a:pt x="7048" y="4275"/>
                  </a:cubicBezTo>
                  <a:cubicBezTo>
                    <a:pt x="4074" y="5475"/>
                    <a:pt x="1882" y="7875"/>
                    <a:pt x="787" y="10541"/>
                  </a:cubicBezTo>
                  <a:cubicBezTo>
                    <a:pt x="-309" y="13208"/>
                    <a:pt x="-309" y="16141"/>
                    <a:pt x="1100" y="18141"/>
                  </a:cubicBezTo>
                  <a:cubicBezTo>
                    <a:pt x="2508" y="20141"/>
                    <a:pt x="5326" y="21208"/>
                    <a:pt x="8613" y="21075"/>
                  </a:cubicBezTo>
                  <a:cubicBezTo>
                    <a:pt x="11900" y="20941"/>
                    <a:pt x="15656" y="19608"/>
                    <a:pt x="18004" y="16808"/>
                  </a:cubicBezTo>
                  <a:cubicBezTo>
                    <a:pt x="20352" y="14008"/>
                    <a:pt x="21291" y="9741"/>
                    <a:pt x="20039" y="6541"/>
                  </a:cubicBezTo>
                  <a:cubicBezTo>
                    <a:pt x="18787" y="3341"/>
                    <a:pt x="15343" y="1208"/>
                    <a:pt x="12839" y="408"/>
                  </a:cubicBezTo>
                  <a:cubicBezTo>
                    <a:pt x="10334" y="-392"/>
                    <a:pt x="8769" y="141"/>
                    <a:pt x="7204" y="6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3161707" y="6996950"/>
              <a:ext cx="12701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21"/>
                  </a:moveTo>
                  <a:cubicBezTo>
                    <a:pt x="3600" y="761"/>
                    <a:pt x="7200" y="0"/>
                    <a:pt x="10800" y="0"/>
                  </a:cubicBezTo>
                  <a:cubicBezTo>
                    <a:pt x="14400" y="0"/>
                    <a:pt x="18000" y="761"/>
                    <a:pt x="19800" y="4031"/>
                  </a:cubicBezTo>
                  <a:cubicBezTo>
                    <a:pt x="21600" y="7301"/>
                    <a:pt x="21600" y="13082"/>
                    <a:pt x="21600" y="16428"/>
                  </a:cubicBezTo>
                  <a:cubicBezTo>
                    <a:pt x="21600" y="19775"/>
                    <a:pt x="21600" y="206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3110907" y="7248418"/>
              <a:ext cx="174915" cy="11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78" fill="norm" stroke="1" extrusionOk="0">
                  <a:moveTo>
                    <a:pt x="0" y="3278"/>
                  </a:moveTo>
                  <a:cubicBezTo>
                    <a:pt x="771" y="5278"/>
                    <a:pt x="1543" y="7278"/>
                    <a:pt x="4243" y="8278"/>
                  </a:cubicBezTo>
                  <a:cubicBezTo>
                    <a:pt x="6943" y="9278"/>
                    <a:pt x="11571" y="9278"/>
                    <a:pt x="14529" y="8478"/>
                  </a:cubicBezTo>
                  <a:cubicBezTo>
                    <a:pt x="17486" y="7678"/>
                    <a:pt x="18771" y="6078"/>
                    <a:pt x="19800" y="4478"/>
                  </a:cubicBezTo>
                  <a:cubicBezTo>
                    <a:pt x="20829" y="2878"/>
                    <a:pt x="21600" y="1278"/>
                    <a:pt x="21086" y="478"/>
                  </a:cubicBezTo>
                  <a:cubicBezTo>
                    <a:pt x="20571" y="-322"/>
                    <a:pt x="18771" y="-322"/>
                    <a:pt x="16200" y="2078"/>
                  </a:cubicBezTo>
                  <a:cubicBezTo>
                    <a:pt x="13629" y="4478"/>
                    <a:pt x="10286" y="9278"/>
                    <a:pt x="8357" y="12878"/>
                  </a:cubicBezTo>
                  <a:cubicBezTo>
                    <a:pt x="6429" y="16478"/>
                    <a:pt x="5914" y="18878"/>
                    <a:pt x="5400" y="212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3028357" y="7498271"/>
              <a:ext cx="44451" cy="17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1862"/>
                  </a:moveTo>
                  <a:cubicBezTo>
                    <a:pt x="3086" y="821"/>
                    <a:pt x="6171" y="-220"/>
                    <a:pt x="8743" y="40"/>
                  </a:cubicBezTo>
                  <a:cubicBezTo>
                    <a:pt x="11314" y="300"/>
                    <a:pt x="13371" y="1862"/>
                    <a:pt x="15429" y="5635"/>
                  </a:cubicBezTo>
                  <a:cubicBezTo>
                    <a:pt x="17486" y="9409"/>
                    <a:pt x="19543" y="15394"/>
                    <a:pt x="21600" y="213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3124140" y="7475316"/>
              <a:ext cx="158218" cy="194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89" fill="norm" stroke="1" extrusionOk="0">
                  <a:moveTo>
                    <a:pt x="5975" y="0"/>
                  </a:moveTo>
                  <a:cubicBezTo>
                    <a:pt x="4247" y="4413"/>
                    <a:pt x="2519" y="8826"/>
                    <a:pt x="1511" y="11729"/>
                  </a:cubicBezTo>
                  <a:cubicBezTo>
                    <a:pt x="503" y="14632"/>
                    <a:pt x="215" y="16026"/>
                    <a:pt x="71" y="17419"/>
                  </a:cubicBezTo>
                  <a:cubicBezTo>
                    <a:pt x="-73" y="18813"/>
                    <a:pt x="-73" y="20206"/>
                    <a:pt x="791" y="20903"/>
                  </a:cubicBezTo>
                  <a:cubicBezTo>
                    <a:pt x="1655" y="21600"/>
                    <a:pt x="3383" y="21600"/>
                    <a:pt x="6983" y="20555"/>
                  </a:cubicBezTo>
                  <a:cubicBezTo>
                    <a:pt x="10583" y="19510"/>
                    <a:pt x="16055" y="17419"/>
                    <a:pt x="21527" y="153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232469" y="7576916"/>
              <a:ext cx="2448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1252"/>
                    <a:pt x="4625" y="2504"/>
                    <a:pt x="1925" y="5635"/>
                  </a:cubicBezTo>
                  <a:cubicBezTo>
                    <a:pt x="-775" y="8765"/>
                    <a:pt x="-775" y="13774"/>
                    <a:pt x="2825" y="16748"/>
                  </a:cubicBezTo>
                  <a:cubicBezTo>
                    <a:pt x="6425" y="19722"/>
                    <a:pt x="13625" y="20661"/>
                    <a:pt x="2082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341888" y="7519766"/>
              <a:ext cx="119992" cy="175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0833" fill="norm" stroke="1" extrusionOk="0">
                  <a:moveTo>
                    <a:pt x="10571" y="0"/>
                  </a:moveTo>
                  <a:cubicBezTo>
                    <a:pt x="8741" y="251"/>
                    <a:pt x="6910" y="502"/>
                    <a:pt x="4896" y="2637"/>
                  </a:cubicBezTo>
                  <a:cubicBezTo>
                    <a:pt x="2883" y="4772"/>
                    <a:pt x="686" y="8791"/>
                    <a:pt x="137" y="11930"/>
                  </a:cubicBezTo>
                  <a:cubicBezTo>
                    <a:pt x="-412" y="15070"/>
                    <a:pt x="686" y="17330"/>
                    <a:pt x="3432" y="18963"/>
                  </a:cubicBezTo>
                  <a:cubicBezTo>
                    <a:pt x="6178" y="20595"/>
                    <a:pt x="10571" y="21600"/>
                    <a:pt x="14049" y="20093"/>
                  </a:cubicBezTo>
                  <a:cubicBezTo>
                    <a:pt x="17527" y="18586"/>
                    <a:pt x="20090" y="14567"/>
                    <a:pt x="20639" y="11177"/>
                  </a:cubicBezTo>
                  <a:cubicBezTo>
                    <a:pt x="21188" y="7786"/>
                    <a:pt x="19724" y="5023"/>
                    <a:pt x="17161" y="3516"/>
                  </a:cubicBezTo>
                  <a:cubicBezTo>
                    <a:pt x="14598" y="2009"/>
                    <a:pt x="10937" y="1758"/>
                    <a:pt x="7276" y="15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5250857" y="6954616"/>
              <a:ext cx="6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800"/>
                    <a:pt x="14400" y="9600"/>
                    <a:pt x="18000" y="13200"/>
                  </a:cubicBezTo>
                  <a:cubicBezTo>
                    <a:pt x="21600" y="16800"/>
                    <a:pt x="216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5219107" y="7221316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5288957" y="7226214"/>
              <a:ext cx="88901" cy="9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21600" y="315"/>
                  </a:moveTo>
                  <a:cubicBezTo>
                    <a:pt x="18000" y="-144"/>
                    <a:pt x="14400" y="-604"/>
                    <a:pt x="10800" y="2843"/>
                  </a:cubicBezTo>
                  <a:cubicBezTo>
                    <a:pt x="7200" y="6290"/>
                    <a:pt x="3600" y="13643"/>
                    <a:pt x="0" y="209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5209763" y="7405466"/>
              <a:ext cx="1569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00"/>
                    <a:pt x="-1582" y="10800"/>
                    <a:pt x="1118" y="14400"/>
                  </a:cubicBezTo>
                  <a:cubicBezTo>
                    <a:pt x="3818" y="18000"/>
                    <a:pt x="11918" y="198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5333407" y="7392766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410168" y="7431809"/>
              <a:ext cx="151819" cy="16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0890" fill="norm" stroke="1" extrusionOk="0">
                  <a:moveTo>
                    <a:pt x="11156" y="1463"/>
                  </a:moveTo>
                  <a:cubicBezTo>
                    <a:pt x="10004" y="673"/>
                    <a:pt x="8852" y="-117"/>
                    <a:pt x="7700" y="15"/>
                  </a:cubicBezTo>
                  <a:cubicBezTo>
                    <a:pt x="6548" y="146"/>
                    <a:pt x="5396" y="1200"/>
                    <a:pt x="3956" y="3044"/>
                  </a:cubicBezTo>
                  <a:cubicBezTo>
                    <a:pt x="2516" y="4888"/>
                    <a:pt x="788" y="7522"/>
                    <a:pt x="212" y="10551"/>
                  </a:cubicBezTo>
                  <a:cubicBezTo>
                    <a:pt x="-364" y="13581"/>
                    <a:pt x="212" y="17005"/>
                    <a:pt x="2228" y="18981"/>
                  </a:cubicBezTo>
                  <a:cubicBezTo>
                    <a:pt x="4244" y="20956"/>
                    <a:pt x="7700" y="21483"/>
                    <a:pt x="11156" y="20166"/>
                  </a:cubicBezTo>
                  <a:cubicBezTo>
                    <a:pt x="14612" y="18849"/>
                    <a:pt x="18068" y="15688"/>
                    <a:pt x="19652" y="13449"/>
                  </a:cubicBezTo>
                  <a:cubicBezTo>
                    <a:pt x="21236" y="11210"/>
                    <a:pt x="20948" y="9893"/>
                    <a:pt x="18788" y="8971"/>
                  </a:cubicBezTo>
                  <a:cubicBezTo>
                    <a:pt x="16628" y="8049"/>
                    <a:pt x="12596" y="7522"/>
                    <a:pt x="8564" y="69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7911507" y="7306618"/>
              <a:ext cx="273051" cy="26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4270"/>
                  </a:moveTo>
                  <a:cubicBezTo>
                    <a:pt x="1005" y="2941"/>
                    <a:pt x="2009" y="1612"/>
                    <a:pt x="3684" y="781"/>
                  </a:cubicBezTo>
                  <a:cubicBezTo>
                    <a:pt x="5358" y="-50"/>
                    <a:pt x="7702" y="-382"/>
                    <a:pt x="9712" y="615"/>
                  </a:cubicBezTo>
                  <a:cubicBezTo>
                    <a:pt x="11721" y="1612"/>
                    <a:pt x="13395" y="3938"/>
                    <a:pt x="12893" y="7178"/>
                  </a:cubicBezTo>
                  <a:cubicBezTo>
                    <a:pt x="12391" y="10418"/>
                    <a:pt x="9712" y="14572"/>
                    <a:pt x="7870" y="16898"/>
                  </a:cubicBezTo>
                  <a:cubicBezTo>
                    <a:pt x="6028" y="19224"/>
                    <a:pt x="5023" y="19723"/>
                    <a:pt x="4102" y="20138"/>
                  </a:cubicBezTo>
                  <a:cubicBezTo>
                    <a:pt x="3181" y="20553"/>
                    <a:pt x="2344" y="20886"/>
                    <a:pt x="2344" y="21052"/>
                  </a:cubicBezTo>
                  <a:cubicBezTo>
                    <a:pt x="2344" y="21218"/>
                    <a:pt x="3181" y="21218"/>
                    <a:pt x="6530" y="20803"/>
                  </a:cubicBezTo>
                  <a:cubicBezTo>
                    <a:pt x="9879" y="20387"/>
                    <a:pt x="15740" y="19556"/>
                    <a:pt x="21600" y="187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8227230" y="7339850"/>
              <a:ext cx="190009" cy="26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69" fill="norm" stroke="1" extrusionOk="0">
                  <a:moveTo>
                    <a:pt x="19214" y="3310"/>
                  </a:moveTo>
                  <a:cubicBezTo>
                    <a:pt x="19684" y="2439"/>
                    <a:pt x="20153" y="1568"/>
                    <a:pt x="19801" y="958"/>
                  </a:cubicBezTo>
                  <a:cubicBezTo>
                    <a:pt x="19449" y="348"/>
                    <a:pt x="18275" y="0"/>
                    <a:pt x="15810" y="0"/>
                  </a:cubicBezTo>
                  <a:cubicBezTo>
                    <a:pt x="13344" y="0"/>
                    <a:pt x="9588" y="348"/>
                    <a:pt x="6770" y="1742"/>
                  </a:cubicBezTo>
                  <a:cubicBezTo>
                    <a:pt x="3953" y="3135"/>
                    <a:pt x="2075" y="5574"/>
                    <a:pt x="1018" y="7229"/>
                  </a:cubicBezTo>
                  <a:cubicBezTo>
                    <a:pt x="-38" y="8884"/>
                    <a:pt x="-273" y="9755"/>
                    <a:pt x="314" y="10190"/>
                  </a:cubicBezTo>
                  <a:cubicBezTo>
                    <a:pt x="901" y="10626"/>
                    <a:pt x="2310" y="10626"/>
                    <a:pt x="5362" y="11061"/>
                  </a:cubicBezTo>
                  <a:cubicBezTo>
                    <a:pt x="8414" y="11497"/>
                    <a:pt x="13110" y="12368"/>
                    <a:pt x="16044" y="13239"/>
                  </a:cubicBezTo>
                  <a:cubicBezTo>
                    <a:pt x="18979" y="14110"/>
                    <a:pt x="20153" y="14981"/>
                    <a:pt x="20740" y="15852"/>
                  </a:cubicBezTo>
                  <a:cubicBezTo>
                    <a:pt x="21327" y="16723"/>
                    <a:pt x="21327" y="17594"/>
                    <a:pt x="19214" y="18552"/>
                  </a:cubicBezTo>
                  <a:cubicBezTo>
                    <a:pt x="17101" y="19510"/>
                    <a:pt x="12875" y="20555"/>
                    <a:pt x="9940" y="21077"/>
                  </a:cubicBezTo>
                  <a:cubicBezTo>
                    <a:pt x="7005" y="21600"/>
                    <a:pt x="5362" y="21600"/>
                    <a:pt x="5244" y="21077"/>
                  </a:cubicBezTo>
                  <a:cubicBezTo>
                    <a:pt x="5127" y="20555"/>
                    <a:pt x="6536" y="19510"/>
                    <a:pt x="7944" y="18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8516598" y="7335616"/>
              <a:ext cx="238334" cy="25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8" h="21265" fill="norm" stroke="1" extrusionOk="0">
                  <a:moveTo>
                    <a:pt x="15634" y="8100"/>
                  </a:moveTo>
                  <a:cubicBezTo>
                    <a:pt x="13455" y="7560"/>
                    <a:pt x="11277" y="7020"/>
                    <a:pt x="8645" y="7920"/>
                  </a:cubicBezTo>
                  <a:cubicBezTo>
                    <a:pt x="6013" y="8820"/>
                    <a:pt x="2928" y="11160"/>
                    <a:pt x="1294" y="13500"/>
                  </a:cubicBezTo>
                  <a:cubicBezTo>
                    <a:pt x="-339" y="15840"/>
                    <a:pt x="-521" y="18180"/>
                    <a:pt x="1294" y="19620"/>
                  </a:cubicBezTo>
                  <a:cubicBezTo>
                    <a:pt x="3109" y="21060"/>
                    <a:pt x="6921" y="21600"/>
                    <a:pt x="10642" y="21060"/>
                  </a:cubicBezTo>
                  <a:cubicBezTo>
                    <a:pt x="14363" y="20520"/>
                    <a:pt x="17993" y="18900"/>
                    <a:pt x="19536" y="16560"/>
                  </a:cubicBezTo>
                  <a:cubicBezTo>
                    <a:pt x="21079" y="14220"/>
                    <a:pt x="20534" y="11160"/>
                    <a:pt x="18719" y="8280"/>
                  </a:cubicBezTo>
                  <a:cubicBezTo>
                    <a:pt x="16904" y="5400"/>
                    <a:pt x="13818" y="2700"/>
                    <a:pt x="1073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9512070" y="5957666"/>
              <a:ext cx="12338" cy="96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1658"/>
                    <a:pt x="2982" y="3316"/>
                    <a:pt x="2982" y="5092"/>
                  </a:cubicBezTo>
                  <a:cubicBezTo>
                    <a:pt x="2982" y="6868"/>
                    <a:pt x="6582" y="8763"/>
                    <a:pt x="6582" y="10634"/>
                  </a:cubicBezTo>
                  <a:cubicBezTo>
                    <a:pt x="6582" y="12505"/>
                    <a:pt x="2982" y="14353"/>
                    <a:pt x="1182" y="16058"/>
                  </a:cubicBezTo>
                  <a:cubicBezTo>
                    <a:pt x="-618" y="17763"/>
                    <a:pt x="-618" y="19326"/>
                    <a:pt x="2982" y="20226"/>
                  </a:cubicBezTo>
                  <a:cubicBezTo>
                    <a:pt x="6582" y="21126"/>
                    <a:pt x="13782" y="21363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9422807" y="6802216"/>
              <a:ext cx="133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5200"/>
                    <a:pt x="6857" y="10400"/>
                    <a:pt x="10457" y="14000"/>
                  </a:cubicBezTo>
                  <a:cubicBezTo>
                    <a:pt x="14057" y="17600"/>
                    <a:pt x="17829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9486307" y="6858028"/>
              <a:ext cx="146051" cy="11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21600" y="244"/>
                  </a:moveTo>
                  <a:cubicBezTo>
                    <a:pt x="19722" y="-141"/>
                    <a:pt x="17843" y="-527"/>
                    <a:pt x="14243" y="2944"/>
                  </a:cubicBezTo>
                  <a:cubicBezTo>
                    <a:pt x="10643" y="6416"/>
                    <a:pt x="5322" y="13744"/>
                    <a:pt x="0" y="210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7016157" y="7418166"/>
              <a:ext cx="558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6" y="17673"/>
                    <a:pt x="5073" y="13745"/>
                    <a:pt x="7691" y="11127"/>
                  </a:cubicBezTo>
                  <a:cubicBezTo>
                    <a:pt x="10309" y="8509"/>
                    <a:pt x="13009" y="7200"/>
                    <a:pt x="15341" y="5564"/>
                  </a:cubicBezTo>
                  <a:cubicBezTo>
                    <a:pt x="17673" y="3927"/>
                    <a:pt x="19636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7511457" y="7349325"/>
              <a:ext cx="171714" cy="18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82" fill="norm" stroke="1" extrusionOk="0">
                  <a:moveTo>
                    <a:pt x="3161" y="2116"/>
                  </a:moveTo>
                  <a:cubicBezTo>
                    <a:pt x="1580" y="1372"/>
                    <a:pt x="0" y="627"/>
                    <a:pt x="0" y="254"/>
                  </a:cubicBezTo>
                  <a:cubicBezTo>
                    <a:pt x="0" y="-118"/>
                    <a:pt x="1580" y="-118"/>
                    <a:pt x="5005" y="503"/>
                  </a:cubicBezTo>
                  <a:cubicBezTo>
                    <a:pt x="8429" y="1123"/>
                    <a:pt x="13698" y="2365"/>
                    <a:pt x="16990" y="3358"/>
                  </a:cubicBezTo>
                  <a:cubicBezTo>
                    <a:pt x="20283" y="4351"/>
                    <a:pt x="21600" y="5096"/>
                    <a:pt x="21337" y="6834"/>
                  </a:cubicBezTo>
                  <a:cubicBezTo>
                    <a:pt x="21073" y="8572"/>
                    <a:pt x="19229" y="11303"/>
                    <a:pt x="15673" y="13910"/>
                  </a:cubicBezTo>
                  <a:cubicBezTo>
                    <a:pt x="12117" y="16516"/>
                    <a:pt x="6849" y="18999"/>
                    <a:pt x="1580" y="21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7854357" y="7844559"/>
              <a:ext cx="736601" cy="6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21280"/>
                  </a:moveTo>
                  <a:cubicBezTo>
                    <a:pt x="124" y="17680"/>
                    <a:pt x="248" y="14080"/>
                    <a:pt x="807" y="11200"/>
                  </a:cubicBezTo>
                  <a:cubicBezTo>
                    <a:pt x="1366" y="8320"/>
                    <a:pt x="2359" y="6160"/>
                    <a:pt x="4314" y="4000"/>
                  </a:cubicBezTo>
                  <a:cubicBezTo>
                    <a:pt x="6269" y="1840"/>
                    <a:pt x="9186" y="-320"/>
                    <a:pt x="11824" y="40"/>
                  </a:cubicBezTo>
                  <a:cubicBezTo>
                    <a:pt x="14462" y="400"/>
                    <a:pt x="16821" y="3280"/>
                    <a:pt x="18403" y="5080"/>
                  </a:cubicBezTo>
                  <a:cubicBezTo>
                    <a:pt x="19986" y="6880"/>
                    <a:pt x="20793" y="7600"/>
                    <a:pt x="21600" y="83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7903040" y="7932516"/>
              <a:ext cx="649818" cy="4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2181" y="14087"/>
                  </a:moveTo>
                  <a:cubicBezTo>
                    <a:pt x="1689" y="15026"/>
                    <a:pt x="1196" y="15965"/>
                    <a:pt x="774" y="16904"/>
                  </a:cubicBezTo>
                  <a:cubicBezTo>
                    <a:pt x="352" y="17843"/>
                    <a:pt x="0" y="18783"/>
                    <a:pt x="0" y="19722"/>
                  </a:cubicBezTo>
                  <a:cubicBezTo>
                    <a:pt x="0" y="20661"/>
                    <a:pt x="352" y="21600"/>
                    <a:pt x="1935" y="20191"/>
                  </a:cubicBezTo>
                  <a:cubicBezTo>
                    <a:pt x="3518" y="18783"/>
                    <a:pt x="6332" y="15026"/>
                    <a:pt x="9252" y="11739"/>
                  </a:cubicBezTo>
                  <a:cubicBezTo>
                    <a:pt x="12172" y="8452"/>
                    <a:pt x="15197" y="5635"/>
                    <a:pt x="17273" y="3757"/>
                  </a:cubicBezTo>
                  <a:cubicBezTo>
                    <a:pt x="19349" y="1878"/>
                    <a:pt x="20474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8305207" y="2846166"/>
              <a:ext cx="19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550"/>
                    <a:pt x="4800" y="11100"/>
                    <a:pt x="8400" y="14700"/>
                  </a:cubicBezTo>
                  <a:cubicBezTo>
                    <a:pt x="12000" y="18300"/>
                    <a:pt x="16800" y="199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8281924" y="2822139"/>
              <a:ext cx="333426" cy="2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03" fill="norm" stroke="1" extrusionOk="0">
                  <a:moveTo>
                    <a:pt x="1094" y="6182"/>
                  </a:moveTo>
                  <a:cubicBezTo>
                    <a:pt x="547" y="5698"/>
                    <a:pt x="0" y="5214"/>
                    <a:pt x="0" y="4731"/>
                  </a:cubicBezTo>
                  <a:cubicBezTo>
                    <a:pt x="0" y="4247"/>
                    <a:pt x="547" y="3764"/>
                    <a:pt x="2461" y="2958"/>
                  </a:cubicBezTo>
                  <a:cubicBezTo>
                    <a:pt x="4375" y="2152"/>
                    <a:pt x="7656" y="1023"/>
                    <a:pt x="9638" y="459"/>
                  </a:cubicBezTo>
                  <a:cubicBezTo>
                    <a:pt x="11620" y="-105"/>
                    <a:pt x="12304" y="-105"/>
                    <a:pt x="12851" y="217"/>
                  </a:cubicBezTo>
                  <a:cubicBezTo>
                    <a:pt x="13397" y="540"/>
                    <a:pt x="13808" y="1185"/>
                    <a:pt x="14628" y="3119"/>
                  </a:cubicBezTo>
                  <a:cubicBezTo>
                    <a:pt x="15448" y="5053"/>
                    <a:pt x="16678" y="8277"/>
                    <a:pt x="17704" y="10695"/>
                  </a:cubicBezTo>
                  <a:cubicBezTo>
                    <a:pt x="18729" y="13113"/>
                    <a:pt x="19549" y="14725"/>
                    <a:pt x="20165" y="15934"/>
                  </a:cubicBezTo>
                  <a:cubicBezTo>
                    <a:pt x="20780" y="17143"/>
                    <a:pt x="21190" y="17949"/>
                    <a:pt x="21395" y="18755"/>
                  </a:cubicBezTo>
                  <a:cubicBezTo>
                    <a:pt x="21600" y="19561"/>
                    <a:pt x="21600" y="20367"/>
                    <a:pt x="21258" y="20770"/>
                  </a:cubicBezTo>
                  <a:cubicBezTo>
                    <a:pt x="20916" y="21173"/>
                    <a:pt x="20233" y="21173"/>
                    <a:pt x="18114" y="21253"/>
                  </a:cubicBezTo>
                  <a:cubicBezTo>
                    <a:pt x="15995" y="21334"/>
                    <a:pt x="12441" y="21495"/>
                    <a:pt x="9911" y="21334"/>
                  </a:cubicBezTo>
                  <a:cubicBezTo>
                    <a:pt x="7382" y="21173"/>
                    <a:pt x="5878" y="20689"/>
                    <a:pt x="4375" y="202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8293453" y="2877916"/>
              <a:ext cx="87955" cy="160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68" fill="norm" stroke="1" extrusionOk="0">
                  <a:moveTo>
                    <a:pt x="21370" y="0"/>
                  </a:moveTo>
                  <a:cubicBezTo>
                    <a:pt x="15199" y="5610"/>
                    <a:pt x="9027" y="11221"/>
                    <a:pt x="5170" y="15008"/>
                  </a:cubicBezTo>
                  <a:cubicBezTo>
                    <a:pt x="1313" y="18795"/>
                    <a:pt x="-230" y="20758"/>
                    <a:pt x="27" y="21179"/>
                  </a:cubicBezTo>
                  <a:cubicBezTo>
                    <a:pt x="284" y="21600"/>
                    <a:pt x="2341" y="20478"/>
                    <a:pt x="4656" y="18795"/>
                  </a:cubicBezTo>
                  <a:cubicBezTo>
                    <a:pt x="6970" y="17112"/>
                    <a:pt x="9541" y="14868"/>
                    <a:pt x="12113" y="126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8331401" y="2846166"/>
              <a:ext cx="94457" cy="19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45" fill="norm" stroke="1" extrusionOk="0">
                  <a:moveTo>
                    <a:pt x="21420" y="0"/>
                  </a:moveTo>
                  <a:cubicBezTo>
                    <a:pt x="15180" y="4275"/>
                    <a:pt x="8940" y="8550"/>
                    <a:pt x="5340" y="11363"/>
                  </a:cubicBezTo>
                  <a:cubicBezTo>
                    <a:pt x="1740" y="14175"/>
                    <a:pt x="780" y="15525"/>
                    <a:pt x="300" y="17100"/>
                  </a:cubicBezTo>
                  <a:cubicBezTo>
                    <a:pt x="-180" y="18675"/>
                    <a:pt x="-180" y="20475"/>
                    <a:pt x="1020" y="21037"/>
                  </a:cubicBezTo>
                  <a:cubicBezTo>
                    <a:pt x="2220" y="21600"/>
                    <a:pt x="4620" y="20925"/>
                    <a:pt x="6540" y="20138"/>
                  </a:cubicBezTo>
                  <a:cubicBezTo>
                    <a:pt x="8460" y="19350"/>
                    <a:pt x="9900" y="18450"/>
                    <a:pt x="11340" y="17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8360466" y="2890616"/>
              <a:ext cx="97142" cy="14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31" fill="norm" stroke="1" extrusionOk="0">
                  <a:moveTo>
                    <a:pt x="21091" y="0"/>
                  </a:moveTo>
                  <a:cubicBezTo>
                    <a:pt x="18793" y="0"/>
                    <a:pt x="16495" y="0"/>
                    <a:pt x="13738" y="1747"/>
                  </a:cubicBezTo>
                  <a:cubicBezTo>
                    <a:pt x="10980" y="3494"/>
                    <a:pt x="7763" y="6988"/>
                    <a:pt x="5465" y="9847"/>
                  </a:cubicBezTo>
                  <a:cubicBezTo>
                    <a:pt x="3168" y="12706"/>
                    <a:pt x="1789" y="14929"/>
                    <a:pt x="870" y="16994"/>
                  </a:cubicBezTo>
                  <a:cubicBezTo>
                    <a:pt x="-49" y="19059"/>
                    <a:pt x="-509" y="20965"/>
                    <a:pt x="870" y="21282"/>
                  </a:cubicBezTo>
                  <a:cubicBezTo>
                    <a:pt x="2248" y="21600"/>
                    <a:pt x="5465" y="20329"/>
                    <a:pt x="8682" y="18265"/>
                  </a:cubicBezTo>
                  <a:cubicBezTo>
                    <a:pt x="11900" y="16200"/>
                    <a:pt x="15117" y="13341"/>
                    <a:pt x="18334" y="10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8376781" y="2928716"/>
              <a:ext cx="93527" cy="10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055" fill="norm" stroke="1" extrusionOk="0">
                  <a:moveTo>
                    <a:pt x="21209" y="0"/>
                  </a:moveTo>
                  <a:cubicBezTo>
                    <a:pt x="14969" y="4483"/>
                    <a:pt x="8729" y="8966"/>
                    <a:pt x="4889" y="12634"/>
                  </a:cubicBezTo>
                  <a:cubicBezTo>
                    <a:pt x="1049" y="16302"/>
                    <a:pt x="-391" y="19155"/>
                    <a:pt x="89" y="20377"/>
                  </a:cubicBezTo>
                  <a:cubicBezTo>
                    <a:pt x="569" y="21600"/>
                    <a:pt x="2969" y="21192"/>
                    <a:pt x="6089" y="18951"/>
                  </a:cubicBezTo>
                  <a:cubicBezTo>
                    <a:pt x="9209" y="16709"/>
                    <a:pt x="13049" y="12634"/>
                    <a:pt x="16889" y="85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8382497" y="2922366"/>
              <a:ext cx="113211" cy="141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225" fill="norm" stroke="1" extrusionOk="0">
                  <a:moveTo>
                    <a:pt x="21005" y="0"/>
                  </a:moveTo>
                  <a:cubicBezTo>
                    <a:pt x="14329" y="5400"/>
                    <a:pt x="7652" y="10800"/>
                    <a:pt x="3921" y="14612"/>
                  </a:cubicBezTo>
                  <a:cubicBezTo>
                    <a:pt x="190" y="18424"/>
                    <a:pt x="-595" y="20647"/>
                    <a:pt x="387" y="21124"/>
                  </a:cubicBezTo>
                  <a:cubicBezTo>
                    <a:pt x="1369" y="21600"/>
                    <a:pt x="4118" y="20329"/>
                    <a:pt x="6867" y="18741"/>
                  </a:cubicBezTo>
                  <a:cubicBezTo>
                    <a:pt x="9616" y="17153"/>
                    <a:pt x="12365" y="15247"/>
                    <a:pt x="15114" y="133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8437426" y="2960466"/>
              <a:ext cx="102732" cy="111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53" fill="norm" stroke="1" extrusionOk="0">
                  <a:moveTo>
                    <a:pt x="21395" y="0"/>
                  </a:moveTo>
                  <a:cubicBezTo>
                    <a:pt x="15664" y="4800"/>
                    <a:pt x="9934" y="9600"/>
                    <a:pt x="5966" y="13400"/>
                  </a:cubicBezTo>
                  <a:cubicBezTo>
                    <a:pt x="1999" y="17200"/>
                    <a:pt x="-205" y="20000"/>
                    <a:pt x="15" y="20800"/>
                  </a:cubicBezTo>
                  <a:cubicBezTo>
                    <a:pt x="236" y="21600"/>
                    <a:pt x="2881" y="20400"/>
                    <a:pt x="5746" y="18600"/>
                  </a:cubicBezTo>
                  <a:cubicBezTo>
                    <a:pt x="8611" y="16800"/>
                    <a:pt x="11697" y="14400"/>
                    <a:pt x="14783" y="12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8472022" y="2998566"/>
              <a:ext cx="14030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10225" y="0"/>
                  </a:moveTo>
                  <a:cubicBezTo>
                    <a:pt x="7367" y="3150"/>
                    <a:pt x="4508" y="6300"/>
                    <a:pt x="2602" y="9000"/>
                  </a:cubicBezTo>
                  <a:cubicBezTo>
                    <a:pt x="696" y="11700"/>
                    <a:pt x="-257" y="13950"/>
                    <a:pt x="61" y="14850"/>
                  </a:cubicBezTo>
                  <a:cubicBezTo>
                    <a:pt x="378" y="15750"/>
                    <a:pt x="1967" y="15300"/>
                    <a:pt x="3714" y="14625"/>
                  </a:cubicBezTo>
                  <a:cubicBezTo>
                    <a:pt x="5461" y="13950"/>
                    <a:pt x="7367" y="13050"/>
                    <a:pt x="8955" y="11925"/>
                  </a:cubicBezTo>
                  <a:cubicBezTo>
                    <a:pt x="10543" y="10800"/>
                    <a:pt x="11814" y="9450"/>
                    <a:pt x="12131" y="9900"/>
                  </a:cubicBezTo>
                  <a:cubicBezTo>
                    <a:pt x="12449" y="10350"/>
                    <a:pt x="11814" y="12600"/>
                    <a:pt x="12449" y="13500"/>
                  </a:cubicBezTo>
                  <a:cubicBezTo>
                    <a:pt x="13084" y="14400"/>
                    <a:pt x="14990" y="13950"/>
                    <a:pt x="17055" y="13050"/>
                  </a:cubicBezTo>
                  <a:cubicBezTo>
                    <a:pt x="19119" y="12150"/>
                    <a:pt x="21343" y="10800"/>
                    <a:pt x="21025" y="11475"/>
                  </a:cubicBezTo>
                  <a:cubicBezTo>
                    <a:pt x="20708" y="12150"/>
                    <a:pt x="17849" y="14850"/>
                    <a:pt x="15784" y="16875"/>
                  </a:cubicBezTo>
                  <a:cubicBezTo>
                    <a:pt x="13719" y="18900"/>
                    <a:pt x="12449" y="20250"/>
                    <a:pt x="1117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9024468" y="2797748"/>
              <a:ext cx="138534" cy="24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068" fill="norm" stroke="1" extrusionOk="0">
                  <a:moveTo>
                    <a:pt x="14990" y="3608"/>
                  </a:moveTo>
                  <a:cubicBezTo>
                    <a:pt x="14672" y="2337"/>
                    <a:pt x="14355" y="1067"/>
                    <a:pt x="13243" y="431"/>
                  </a:cubicBezTo>
                  <a:cubicBezTo>
                    <a:pt x="12131" y="-204"/>
                    <a:pt x="10225" y="-204"/>
                    <a:pt x="8161" y="885"/>
                  </a:cubicBezTo>
                  <a:cubicBezTo>
                    <a:pt x="6096" y="1974"/>
                    <a:pt x="3872" y="4152"/>
                    <a:pt x="2284" y="7057"/>
                  </a:cubicBezTo>
                  <a:cubicBezTo>
                    <a:pt x="696" y="9961"/>
                    <a:pt x="-257" y="13591"/>
                    <a:pt x="61" y="16223"/>
                  </a:cubicBezTo>
                  <a:cubicBezTo>
                    <a:pt x="378" y="18855"/>
                    <a:pt x="1967" y="20488"/>
                    <a:pt x="4508" y="20942"/>
                  </a:cubicBezTo>
                  <a:cubicBezTo>
                    <a:pt x="7049" y="21396"/>
                    <a:pt x="10543" y="20670"/>
                    <a:pt x="13719" y="18038"/>
                  </a:cubicBezTo>
                  <a:cubicBezTo>
                    <a:pt x="16896" y="15406"/>
                    <a:pt x="19755" y="10868"/>
                    <a:pt x="20549" y="7873"/>
                  </a:cubicBezTo>
                  <a:cubicBezTo>
                    <a:pt x="21343" y="4878"/>
                    <a:pt x="20072" y="3426"/>
                    <a:pt x="18167" y="2609"/>
                  </a:cubicBezTo>
                  <a:cubicBezTo>
                    <a:pt x="16261" y="1793"/>
                    <a:pt x="13719" y="1611"/>
                    <a:pt x="12290" y="1974"/>
                  </a:cubicBezTo>
                  <a:cubicBezTo>
                    <a:pt x="10861" y="2337"/>
                    <a:pt x="10543" y="3245"/>
                    <a:pt x="11496" y="3971"/>
                  </a:cubicBezTo>
                  <a:cubicBezTo>
                    <a:pt x="12449" y="4697"/>
                    <a:pt x="14672" y="5241"/>
                    <a:pt x="16896" y="57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9239383" y="2761297"/>
              <a:ext cx="106313" cy="28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94" fill="norm" stroke="1" extrusionOk="0">
                  <a:moveTo>
                    <a:pt x="4937" y="2111"/>
                  </a:moveTo>
                  <a:cubicBezTo>
                    <a:pt x="3243" y="982"/>
                    <a:pt x="1549" y="-146"/>
                    <a:pt x="702" y="15"/>
                  </a:cubicBezTo>
                  <a:cubicBezTo>
                    <a:pt x="-145" y="176"/>
                    <a:pt x="-145" y="1627"/>
                    <a:pt x="279" y="4448"/>
                  </a:cubicBezTo>
                  <a:cubicBezTo>
                    <a:pt x="702" y="7269"/>
                    <a:pt x="1549" y="11460"/>
                    <a:pt x="1973" y="13958"/>
                  </a:cubicBezTo>
                  <a:cubicBezTo>
                    <a:pt x="2396" y="16457"/>
                    <a:pt x="2396" y="17263"/>
                    <a:pt x="2396" y="18069"/>
                  </a:cubicBezTo>
                  <a:cubicBezTo>
                    <a:pt x="2396" y="18875"/>
                    <a:pt x="2396" y="19681"/>
                    <a:pt x="2184" y="19681"/>
                  </a:cubicBezTo>
                  <a:cubicBezTo>
                    <a:pt x="1973" y="19681"/>
                    <a:pt x="1549" y="18875"/>
                    <a:pt x="1337" y="17505"/>
                  </a:cubicBezTo>
                  <a:cubicBezTo>
                    <a:pt x="1126" y="16135"/>
                    <a:pt x="1126" y="14200"/>
                    <a:pt x="3031" y="12669"/>
                  </a:cubicBezTo>
                  <a:cubicBezTo>
                    <a:pt x="4937" y="11138"/>
                    <a:pt x="8749" y="10009"/>
                    <a:pt x="11502" y="9687"/>
                  </a:cubicBezTo>
                  <a:cubicBezTo>
                    <a:pt x="14255" y="9364"/>
                    <a:pt x="15949" y="9848"/>
                    <a:pt x="17431" y="10976"/>
                  </a:cubicBezTo>
                  <a:cubicBezTo>
                    <a:pt x="18914" y="12105"/>
                    <a:pt x="20184" y="13878"/>
                    <a:pt x="20820" y="15167"/>
                  </a:cubicBezTo>
                  <a:cubicBezTo>
                    <a:pt x="21455" y="16457"/>
                    <a:pt x="21455" y="17263"/>
                    <a:pt x="20608" y="17988"/>
                  </a:cubicBezTo>
                  <a:cubicBezTo>
                    <a:pt x="19761" y="18714"/>
                    <a:pt x="18067" y="19358"/>
                    <a:pt x="16161" y="19923"/>
                  </a:cubicBezTo>
                  <a:cubicBezTo>
                    <a:pt x="14255" y="20487"/>
                    <a:pt x="12137" y="20970"/>
                    <a:pt x="10020" y="21212"/>
                  </a:cubicBezTo>
                  <a:cubicBezTo>
                    <a:pt x="7902" y="21454"/>
                    <a:pt x="5784" y="21454"/>
                    <a:pt x="3879" y="21212"/>
                  </a:cubicBezTo>
                  <a:cubicBezTo>
                    <a:pt x="1973" y="20970"/>
                    <a:pt x="279" y="20487"/>
                    <a:pt x="279" y="19520"/>
                  </a:cubicBezTo>
                  <a:cubicBezTo>
                    <a:pt x="279" y="18553"/>
                    <a:pt x="1973" y="17102"/>
                    <a:pt x="3879" y="16215"/>
                  </a:cubicBezTo>
                  <a:cubicBezTo>
                    <a:pt x="5784" y="15329"/>
                    <a:pt x="7902" y="15006"/>
                    <a:pt x="10020" y="146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9382267" y="2849606"/>
              <a:ext cx="121302" cy="17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083" fill="norm" stroke="1" extrusionOk="0">
                  <a:moveTo>
                    <a:pt x="14455" y="4261"/>
                  </a:moveTo>
                  <a:cubicBezTo>
                    <a:pt x="13735" y="2960"/>
                    <a:pt x="13015" y="1659"/>
                    <a:pt x="11035" y="878"/>
                  </a:cubicBezTo>
                  <a:cubicBezTo>
                    <a:pt x="9055" y="97"/>
                    <a:pt x="5815" y="-163"/>
                    <a:pt x="3475" y="97"/>
                  </a:cubicBezTo>
                  <a:cubicBezTo>
                    <a:pt x="1135" y="357"/>
                    <a:pt x="-305" y="1138"/>
                    <a:pt x="55" y="2700"/>
                  </a:cubicBezTo>
                  <a:cubicBezTo>
                    <a:pt x="415" y="4261"/>
                    <a:pt x="2575" y="6603"/>
                    <a:pt x="6175" y="8945"/>
                  </a:cubicBezTo>
                  <a:cubicBezTo>
                    <a:pt x="9775" y="11288"/>
                    <a:pt x="14815" y="13630"/>
                    <a:pt x="17695" y="15451"/>
                  </a:cubicBezTo>
                  <a:cubicBezTo>
                    <a:pt x="20575" y="17273"/>
                    <a:pt x="21295" y="18574"/>
                    <a:pt x="20035" y="19615"/>
                  </a:cubicBezTo>
                  <a:cubicBezTo>
                    <a:pt x="18775" y="20656"/>
                    <a:pt x="15535" y="21437"/>
                    <a:pt x="13735" y="20917"/>
                  </a:cubicBezTo>
                  <a:cubicBezTo>
                    <a:pt x="11935" y="20396"/>
                    <a:pt x="11575" y="18574"/>
                    <a:pt x="11215" y="167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9505357" y="2869640"/>
              <a:ext cx="120651" cy="14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7913"/>
                  </a:moveTo>
                  <a:cubicBezTo>
                    <a:pt x="3789" y="6960"/>
                    <a:pt x="7579" y="6007"/>
                    <a:pt x="10421" y="5372"/>
                  </a:cubicBezTo>
                  <a:cubicBezTo>
                    <a:pt x="13263" y="4736"/>
                    <a:pt x="15158" y="4419"/>
                    <a:pt x="16295" y="3466"/>
                  </a:cubicBezTo>
                  <a:cubicBezTo>
                    <a:pt x="17432" y="2513"/>
                    <a:pt x="17811" y="925"/>
                    <a:pt x="16674" y="289"/>
                  </a:cubicBezTo>
                  <a:cubicBezTo>
                    <a:pt x="15537" y="-346"/>
                    <a:pt x="12884" y="-28"/>
                    <a:pt x="10042" y="2195"/>
                  </a:cubicBezTo>
                  <a:cubicBezTo>
                    <a:pt x="7200" y="4419"/>
                    <a:pt x="4168" y="8548"/>
                    <a:pt x="3600" y="12042"/>
                  </a:cubicBezTo>
                  <a:cubicBezTo>
                    <a:pt x="3032" y="15536"/>
                    <a:pt x="4926" y="18395"/>
                    <a:pt x="8337" y="19825"/>
                  </a:cubicBezTo>
                  <a:cubicBezTo>
                    <a:pt x="11747" y="21254"/>
                    <a:pt x="16674" y="21254"/>
                    <a:pt x="21600" y="212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9702207" y="2865216"/>
              <a:ext cx="127001" cy="151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900"/>
                  </a:moveTo>
                  <a:cubicBezTo>
                    <a:pt x="1080" y="3600"/>
                    <a:pt x="2160" y="6300"/>
                    <a:pt x="3420" y="9150"/>
                  </a:cubicBezTo>
                  <a:cubicBezTo>
                    <a:pt x="4680" y="12000"/>
                    <a:pt x="6120" y="15000"/>
                    <a:pt x="6840" y="17400"/>
                  </a:cubicBezTo>
                  <a:cubicBezTo>
                    <a:pt x="7560" y="19800"/>
                    <a:pt x="7560" y="21600"/>
                    <a:pt x="7200" y="21450"/>
                  </a:cubicBezTo>
                  <a:cubicBezTo>
                    <a:pt x="6840" y="21300"/>
                    <a:pt x="6120" y="19200"/>
                    <a:pt x="5940" y="16050"/>
                  </a:cubicBezTo>
                  <a:cubicBezTo>
                    <a:pt x="5760" y="12900"/>
                    <a:pt x="6120" y="8700"/>
                    <a:pt x="8820" y="5850"/>
                  </a:cubicBezTo>
                  <a:cubicBezTo>
                    <a:pt x="11520" y="3000"/>
                    <a:pt x="16560" y="1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9835557" y="2629049"/>
              <a:ext cx="437646" cy="405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341" fill="norm" stroke="1" extrusionOk="0">
                  <a:moveTo>
                    <a:pt x="0" y="13759"/>
                  </a:moveTo>
                  <a:cubicBezTo>
                    <a:pt x="209" y="14984"/>
                    <a:pt x="417" y="16209"/>
                    <a:pt x="574" y="17211"/>
                  </a:cubicBezTo>
                  <a:cubicBezTo>
                    <a:pt x="730" y="18213"/>
                    <a:pt x="835" y="18992"/>
                    <a:pt x="1043" y="19605"/>
                  </a:cubicBezTo>
                  <a:cubicBezTo>
                    <a:pt x="1252" y="20217"/>
                    <a:pt x="1565" y="20662"/>
                    <a:pt x="1930" y="20718"/>
                  </a:cubicBezTo>
                  <a:cubicBezTo>
                    <a:pt x="2296" y="20774"/>
                    <a:pt x="2713" y="20440"/>
                    <a:pt x="3183" y="19716"/>
                  </a:cubicBezTo>
                  <a:cubicBezTo>
                    <a:pt x="3652" y="18992"/>
                    <a:pt x="4174" y="17879"/>
                    <a:pt x="4539" y="17044"/>
                  </a:cubicBezTo>
                  <a:cubicBezTo>
                    <a:pt x="4904" y="16209"/>
                    <a:pt x="5113" y="15652"/>
                    <a:pt x="5426" y="15541"/>
                  </a:cubicBezTo>
                  <a:cubicBezTo>
                    <a:pt x="5739" y="15429"/>
                    <a:pt x="6157" y="15763"/>
                    <a:pt x="6678" y="16042"/>
                  </a:cubicBezTo>
                  <a:cubicBezTo>
                    <a:pt x="7200" y="16320"/>
                    <a:pt x="7826" y="16543"/>
                    <a:pt x="8504" y="16320"/>
                  </a:cubicBezTo>
                  <a:cubicBezTo>
                    <a:pt x="9183" y="16097"/>
                    <a:pt x="9913" y="15429"/>
                    <a:pt x="10330" y="14817"/>
                  </a:cubicBezTo>
                  <a:cubicBezTo>
                    <a:pt x="10748" y="14205"/>
                    <a:pt x="10852" y="13648"/>
                    <a:pt x="10643" y="13369"/>
                  </a:cubicBezTo>
                  <a:cubicBezTo>
                    <a:pt x="10435" y="13091"/>
                    <a:pt x="9913" y="13091"/>
                    <a:pt x="9443" y="13314"/>
                  </a:cubicBezTo>
                  <a:cubicBezTo>
                    <a:pt x="8974" y="13537"/>
                    <a:pt x="8557" y="13982"/>
                    <a:pt x="8191" y="14483"/>
                  </a:cubicBezTo>
                  <a:cubicBezTo>
                    <a:pt x="7826" y="14984"/>
                    <a:pt x="7513" y="15541"/>
                    <a:pt x="7357" y="16153"/>
                  </a:cubicBezTo>
                  <a:cubicBezTo>
                    <a:pt x="7200" y="16765"/>
                    <a:pt x="7200" y="17433"/>
                    <a:pt x="7409" y="17990"/>
                  </a:cubicBezTo>
                  <a:cubicBezTo>
                    <a:pt x="7617" y="18547"/>
                    <a:pt x="8035" y="18992"/>
                    <a:pt x="8870" y="19271"/>
                  </a:cubicBezTo>
                  <a:cubicBezTo>
                    <a:pt x="9704" y="19549"/>
                    <a:pt x="10957" y="19660"/>
                    <a:pt x="12157" y="19438"/>
                  </a:cubicBezTo>
                  <a:cubicBezTo>
                    <a:pt x="13357" y="19215"/>
                    <a:pt x="14504" y="18658"/>
                    <a:pt x="15339" y="17990"/>
                  </a:cubicBezTo>
                  <a:cubicBezTo>
                    <a:pt x="16174" y="17322"/>
                    <a:pt x="16696" y="16543"/>
                    <a:pt x="16696" y="16153"/>
                  </a:cubicBezTo>
                  <a:cubicBezTo>
                    <a:pt x="16696" y="15763"/>
                    <a:pt x="16174" y="15763"/>
                    <a:pt x="15443" y="16097"/>
                  </a:cubicBezTo>
                  <a:cubicBezTo>
                    <a:pt x="14713" y="16431"/>
                    <a:pt x="13774" y="17099"/>
                    <a:pt x="13200" y="17712"/>
                  </a:cubicBezTo>
                  <a:cubicBezTo>
                    <a:pt x="12626" y="18324"/>
                    <a:pt x="12417" y="18881"/>
                    <a:pt x="12365" y="19438"/>
                  </a:cubicBezTo>
                  <a:cubicBezTo>
                    <a:pt x="12313" y="19994"/>
                    <a:pt x="12417" y="20551"/>
                    <a:pt x="12783" y="20941"/>
                  </a:cubicBezTo>
                  <a:cubicBezTo>
                    <a:pt x="13148" y="21330"/>
                    <a:pt x="13774" y="21553"/>
                    <a:pt x="14817" y="21052"/>
                  </a:cubicBezTo>
                  <a:cubicBezTo>
                    <a:pt x="15861" y="20551"/>
                    <a:pt x="17322" y="19326"/>
                    <a:pt x="18470" y="16932"/>
                  </a:cubicBezTo>
                  <a:cubicBezTo>
                    <a:pt x="19617" y="14539"/>
                    <a:pt x="20452" y="10976"/>
                    <a:pt x="20922" y="8415"/>
                  </a:cubicBezTo>
                  <a:cubicBezTo>
                    <a:pt x="21391" y="5854"/>
                    <a:pt x="21496" y="4295"/>
                    <a:pt x="21548" y="3126"/>
                  </a:cubicBezTo>
                  <a:cubicBezTo>
                    <a:pt x="21600" y="1957"/>
                    <a:pt x="21600" y="1178"/>
                    <a:pt x="21339" y="677"/>
                  </a:cubicBezTo>
                  <a:cubicBezTo>
                    <a:pt x="21078" y="176"/>
                    <a:pt x="20557" y="-47"/>
                    <a:pt x="20087" y="9"/>
                  </a:cubicBezTo>
                  <a:cubicBezTo>
                    <a:pt x="19617" y="64"/>
                    <a:pt x="19200" y="398"/>
                    <a:pt x="18678" y="2124"/>
                  </a:cubicBezTo>
                  <a:cubicBezTo>
                    <a:pt x="18157" y="3850"/>
                    <a:pt x="17530" y="6967"/>
                    <a:pt x="17635" y="9974"/>
                  </a:cubicBezTo>
                  <a:cubicBezTo>
                    <a:pt x="17739" y="12980"/>
                    <a:pt x="18574" y="15875"/>
                    <a:pt x="19409" y="187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0642007" y="2865116"/>
              <a:ext cx="127001" cy="17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9" fill="norm" stroke="1" extrusionOk="0">
                  <a:moveTo>
                    <a:pt x="0" y="3098"/>
                  </a:moveTo>
                  <a:cubicBezTo>
                    <a:pt x="1800" y="8241"/>
                    <a:pt x="3600" y="13384"/>
                    <a:pt x="4860" y="16598"/>
                  </a:cubicBezTo>
                  <a:cubicBezTo>
                    <a:pt x="6120" y="19812"/>
                    <a:pt x="6840" y="21098"/>
                    <a:pt x="7920" y="20712"/>
                  </a:cubicBezTo>
                  <a:cubicBezTo>
                    <a:pt x="9000" y="20327"/>
                    <a:pt x="10440" y="18269"/>
                    <a:pt x="11700" y="15569"/>
                  </a:cubicBezTo>
                  <a:cubicBezTo>
                    <a:pt x="12960" y="12869"/>
                    <a:pt x="14040" y="9527"/>
                    <a:pt x="15120" y="6569"/>
                  </a:cubicBezTo>
                  <a:cubicBezTo>
                    <a:pt x="16200" y="3612"/>
                    <a:pt x="17280" y="1041"/>
                    <a:pt x="18360" y="269"/>
                  </a:cubicBezTo>
                  <a:cubicBezTo>
                    <a:pt x="19440" y="-502"/>
                    <a:pt x="20520" y="527"/>
                    <a:pt x="21600" y="15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0776536" y="2890616"/>
              <a:ext cx="87722" cy="11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09" fill="norm" stroke="1" extrusionOk="0">
                  <a:moveTo>
                    <a:pt x="13599" y="4713"/>
                  </a:moveTo>
                  <a:cubicBezTo>
                    <a:pt x="11027" y="4320"/>
                    <a:pt x="8456" y="3927"/>
                    <a:pt x="6142" y="4516"/>
                  </a:cubicBezTo>
                  <a:cubicBezTo>
                    <a:pt x="3827" y="5105"/>
                    <a:pt x="1770" y="6676"/>
                    <a:pt x="742" y="9425"/>
                  </a:cubicBezTo>
                  <a:cubicBezTo>
                    <a:pt x="-287" y="12175"/>
                    <a:pt x="-287" y="16102"/>
                    <a:pt x="999" y="18458"/>
                  </a:cubicBezTo>
                  <a:cubicBezTo>
                    <a:pt x="2284" y="20815"/>
                    <a:pt x="4856" y="21600"/>
                    <a:pt x="8456" y="20815"/>
                  </a:cubicBezTo>
                  <a:cubicBezTo>
                    <a:pt x="12056" y="20029"/>
                    <a:pt x="16684" y="17673"/>
                    <a:pt x="18999" y="13942"/>
                  </a:cubicBezTo>
                  <a:cubicBezTo>
                    <a:pt x="21313" y="10211"/>
                    <a:pt x="21313" y="5105"/>
                    <a:pt x="2131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0947865" y="2698985"/>
              <a:ext cx="94193" cy="30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64" fill="norm" stroke="1" extrusionOk="0">
                  <a:moveTo>
                    <a:pt x="11280" y="1421"/>
                  </a:moveTo>
                  <a:cubicBezTo>
                    <a:pt x="10800" y="676"/>
                    <a:pt x="10320" y="-69"/>
                    <a:pt x="9360" y="5"/>
                  </a:cubicBezTo>
                  <a:cubicBezTo>
                    <a:pt x="8400" y="80"/>
                    <a:pt x="6960" y="974"/>
                    <a:pt x="5280" y="3804"/>
                  </a:cubicBezTo>
                  <a:cubicBezTo>
                    <a:pt x="3600" y="6634"/>
                    <a:pt x="1680" y="11401"/>
                    <a:pt x="720" y="14530"/>
                  </a:cubicBezTo>
                  <a:cubicBezTo>
                    <a:pt x="-240" y="17658"/>
                    <a:pt x="-240" y="19148"/>
                    <a:pt x="720" y="20116"/>
                  </a:cubicBezTo>
                  <a:cubicBezTo>
                    <a:pt x="1680" y="21084"/>
                    <a:pt x="3600" y="21531"/>
                    <a:pt x="6960" y="21308"/>
                  </a:cubicBezTo>
                  <a:cubicBezTo>
                    <a:pt x="10320" y="21084"/>
                    <a:pt x="15120" y="20190"/>
                    <a:pt x="17760" y="18999"/>
                  </a:cubicBezTo>
                  <a:cubicBezTo>
                    <a:pt x="20400" y="17807"/>
                    <a:pt x="20880" y="16317"/>
                    <a:pt x="21360" y="148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0924492" y="2847489"/>
              <a:ext cx="333338" cy="1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55" fill="norm" stroke="1" extrusionOk="0">
                  <a:moveTo>
                    <a:pt x="1018" y="2642"/>
                  </a:moveTo>
                  <a:cubicBezTo>
                    <a:pt x="478" y="3339"/>
                    <a:pt x="-62" y="4036"/>
                    <a:pt x="5" y="4616"/>
                  </a:cubicBezTo>
                  <a:cubicBezTo>
                    <a:pt x="73" y="5197"/>
                    <a:pt x="748" y="5661"/>
                    <a:pt x="2233" y="5894"/>
                  </a:cubicBezTo>
                  <a:cubicBezTo>
                    <a:pt x="3718" y="6126"/>
                    <a:pt x="6013" y="6126"/>
                    <a:pt x="7498" y="6010"/>
                  </a:cubicBezTo>
                  <a:cubicBezTo>
                    <a:pt x="8983" y="5894"/>
                    <a:pt x="9658" y="5661"/>
                    <a:pt x="9793" y="5081"/>
                  </a:cubicBezTo>
                  <a:cubicBezTo>
                    <a:pt x="9928" y="4500"/>
                    <a:pt x="9523" y="3571"/>
                    <a:pt x="8983" y="3339"/>
                  </a:cubicBezTo>
                  <a:cubicBezTo>
                    <a:pt x="8443" y="3107"/>
                    <a:pt x="7768" y="3571"/>
                    <a:pt x="7296" y="4384"/>
                  </a:cubicBezTo>
                  <a:cubicBezTo>
                    <a:pt x="6823" y="5197"/>
                    <a:pt x="6553" y="6358"/>
                    <a:pt x="6418" y="7752"/>
                  </a:cubicBezTo>
                  <a:cubicBezTo>
                    <a:pt x="6283" y="9145"/>
                    <a:pt x="6283" y="10771"/>
                    <a:pt x="6553" y="12165"/>
                  </a:cubicBezTo>
                  <a:cubicBezTo>
                    <a:pt x="6823" y="13558"/>
                    <a:pt x="7363" y="14720"/>
                    <a:pt x="8308" y="15416"/>
                  </a:cubicBezTo>
                  <a:cubicBezTo>
                    <a:pt x="9253" y="16113"/>
                    <a:pt x="10603" y="16345"/>
                    <a:pt x="12223" y="15300"/>
                  </a:cubicBezTo>
                  <a:cubicBezTo>
                    <a:pt x="13843" y="14255"/>
                    <a:pt x="15733" y="11932"/>
                    <a:pt x="17015" y="9726"/>
                  </a:cubicBezTo>
                  <a:cubicBezTo>
                    <a:pt x="18298" y="7520"/>
                    <a:pt x="18973" y="5429"/>
                    <a:pt x="19311" y="3803"/>
                  </a:cubicBezTo>
                  <a:cubicBezTo>
                    <a:pt x="19648" y="2178"/>
                    <a:pt x="19648" y="1016"/>
                    <a:pt x="19311" y="436"/>
                  </a:cubicBezTo>
                  <a:cubicBezTo>
                    <a:pt x="18973" y="-145"/>
                    <a:pt x="18298" y="-145"/>
                    <a:pt x="17758" y="436"/>
                  </a:cubicBezTo>
                  <a:cubicBezTo>
                    <a:pt x="17218" y="1016"/>
                    <a:pt x="16813" y="2178"/>
                    <a:pt x="16813" y="3223"/>
                  </a:cubicBezTo>
                  <a:cubicBezTo>
                    <a:pt x="16813" y="4268"/>
                    <a:pt x="17218" y="5197"/>
                    <a:pt x="18028" y="7055"/>
                  </a:cubicBezTo>
                  <a:cubicBezTo>
                    <a:pt x="18838" y="8913"/>
                    <a:pt x="20053" y="11700"/>
                    <a:pt x="20728" y="13907"/>
                  </a:cubicBezTo>
                  <a:cubicBezTo>
                    <a:pt x="21403" y="16113"/>
                    <a:pt x="21538" y="17739"/>
                    <a:pt x="20526" y="18900"/>
                  </a:cubicBezTo>
                  <a:cubicBezTo>
                    <a:pt x="19513" y="20061"/>
                    <a:pt x="17353" y="20758"/>
                    <a:pt x="15193" y="214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8325947" y="3443066"/>
              <a:ext cx="23711" cy="20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2" h="21414" fill="norm" stroke="1" extrusionOk="0">
                  <a:moveTo>
                    <a:pt x="20162" y="0"/>
                  </a:moveTo>
                  <a:cubicBezTo>
                    <a:pt x="11162" y="220"/>
                    <a:pt x="2162" y="441"/>
                    <a:pt x="362" y="1212"/>
                  </a:cubicBezTo>
                  <a:cubicBezTo>
                    <a:pt x="-1438" y="1984"/>
                    <a:pt x="3962" y="3306"/>
                    <a:pt x="5762" y="6282"/>
                  </a:cubicBezTo>
                  <a:cubicBezTo>
                    <a:pt x="7562" y="9257"/>
                    <a:pt x="5762" y="13886"/>
                    <a:pt x="4862" y="16751"/>
                  </a:cubicBezTo>
                  <a:cubicBezTo>
                    <a:pt x="3962" y="19616"/>
                    <a:pt x="3962" y="20718"/>
                    <a:pt x="4862" y="21159"/>
                  </a:cubicBezTo>
                  <a:cubicBezTo>
                    <a:pt x="5762" y="21600"/>
                    <a:pt x="7562" y="21380"/>
                    <a:pt x="9362" y="211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8279807" y="3383472"/>
              <a:ext cx="335993" cy="29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70" fill="norm" stroke="1" extrusionOk="0">
                  <a:moveTo>
                    <a:pt x="2445" y="3419"/>
                  </a:moveTo>
                  <a:cubicBezTo>
                    <a:pt x="6792" y="2493"/>
                    <a:pt x="11140" y="1567"/>
                    <a:pt x="13721" y="1027"/>
                  </a:cubicBezTo>
                  <a:cubicBezTo>
                    <a:pt x="16302" y="487"/>
                    <a:pt x="17117" y="333"/>
                    <a:pt x="17864" y="179"/>
                  </a:cubicBezTo>
                  <a:cubicBezTo>
                    <a:pt x="18611" y="24"/>
                    <a:pt x="19291" y="-130"/>
                    <a:pt x="19562" y="179"/>
                  </a:cubicBezTo>
                  <a:cubicBezTo>
                    <a:pt x="19834" y="487"/>
                    <a:pt x="19698" y="1259"/>
                    <a:pt x="19902" y="3187"/>
                  </a:cubicBezTo>
                  <a:cubicBezTo>
                    <a:pt x="20106" y="5116"/>
                    <a:pt x="20649" y="8201"/>
                    <a:pt x="20989" y="10670"/>
                  </a:cubicBezTo>
                  <a:cubicBezTo>
                    <a:pt x="21328" y="13139"/>
                    <a:pt x="21464" y="14990"/>
                    <a:pt x="21532" y="16301"/>
                  </a:cubicBezTo>
                  <a:cubicBezTo>
                    <a:pt x="21600" y="17613"/>
                    <a:pt x="21600" y="18384"/>
                    <a:pt x="21125" y="18847"/>
                  </a:cubicBezTo>
                  <a:cubicBezTo>
                    <a:pt x="20649" y="19310"/>
                    <a:pt x="19698" y="19464"/>
                    <a:pt x="17253" y="19696"/>
                  </a:cubicBezTo>
                  <a:cubicBezTo>
                    <a:pt x="14808" y="19927"/>
                    <a:pt x="10868" y="20236"/>
                    <a:pt x="7743" y="20544"/>
                  </a:cubicBezTo>
                  <a:cubicBezTo>
                    <a:pt x="4619" y="20853"/>
                    <a:pt x="2309" y="21161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8330607" y="3443066"/>
              <a:ext cx="825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5635"/>
                    <a:pt x="8308" y="11270"/>
                    <a:pt x="4708" y="14870"/>
                  </a:cubicBezTo>
                  <a:cubicBezTo>
                    <a:pt x="1108" y="18470"/>
                    <a:pt x="554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8328600" y="3411316"/>
              <a:ext cx="154408" cy="18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88" fill="norm" stroke="1" extrusionOk="0">
                  <a:moveTo>
                    <a:pt x="21293" y="0"/>
                  </a:moveTo>
                  <a:cubicBezTo>
                    <a:pt x="15455" y="4270"/>
                    <a:pt x="9617" y="8540"/>
                    <a:pt x="6115" y="11553"/>
                  </a:cubicBezTo>
                  <a:cubicBezTo>
                    <a:pt x="2612" y="14567"/>
                    <a:pt x="1444" y="16326"/>
                    <a:pt x="715" y="17833"/>
                  </a:cubicBezTo>
                  <a:cubicBezTo>
                    <a:pt x="-15" y="19340"/>
                    <a:pt x="-307" y="20595"/>
                    <a:pt x="423" y="21098"/>
                  </a:cubicBezTo>
                  <a:cubicBezTo>
                    <a:pt x="1152" y="21600"/>
                    <a:pt x="2904" y="21349"/>
                    <a:pt x="4655" y="210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8345016" y="3436716"/>
              <a:ext cx="15069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21358" y="0"/>
                  </a:moveTo>
                  <a:cubicBezTo>
                    <a:pt x="16558" y="3716"/>
                    <a:pt x="11758" y="7432"/>
                    <a:pt x="8458" y="10335"/>
                  </a:cubicBezTo>
                  <a:cubicBezTo>
                    <a:pt x="5158" y="13239"/>
                    <a:pt x="3358" y="15329"/>
                    <a:pt x="2008" y="16955"/>
                  </a:cubicBezTo>
                  <a:cubicBezTo>
                    <a:pt x="658" y="18581"/>
                    <a:pt x="-242" y="19742"/>
                    <a:pt x="58" y="20439"/>
                  </a:cubicBezTo>
                  <a:cubicBezTo>
                    <a:pt x="358" y="21135"/>
                    <a:pt x="1858" y="21368"/>
                    <a:pt x="335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8403444" y="3481166"/>
              <a:ext cx="111314" cy="128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089" fill="norm" stroke="1" extrusionOk="0">
                  <a:moveTo>
                    <a:pt x="21035" y="0"/>
                  </a:moveTo>
                  <a:cubicBezTo>
                    <a:pt x="14635" y="4877"/>
                    <a:pt x="8235" y="9755"/>
                    <a:pt x="4435" y="13587"/>
                  </a:cubicBezTo>
                  <a:cubicBezTo>
                    <a:pt x="635" y="17419"/>
                    <a:pt x="-565" y="20206"/>
                    <a:pt x="235" y="20903"/>
                  </a:cubicBezTo>
                  <a:cubicBezTo>
                    <a:pt x="1035" y="21600"/>
                    <a:pt x="3835" y="20206"/>
                    <a:pt x="6635" y="188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8404555" y="3474816"/>
              <a:ext cx="135603" cy="15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03" fill="norm" stroke="1" extrusionOk="0">
                  <a:moveTo>
                    <a:pt x="21289" y="0"/>
                  </a:moveTo>
                  <a:cubicBezTo>
                    <a:pt x="15640" y="4086"/>
                    <a:pt x="9991" y="8173"/>
                    <a:pt x="6501" y="11092"/>
                  </a:cubicBezTo>
                  <a:cubicBezTo>
                    <a:pt x="3012" y="14011"/>
                    <a:pt x="1683" y="15762"/>
                    <a:pt x="852" y="17368"/>
                  </a:cubicBezTo>
                  <a:cubicBezTo>
                    <a:pt x="21" y="18973"/>
                    <a:pt x="-311" y="20432"/>
                    <a:pt x="354" y="21016"/>
                  </a:cubicBezTo>
                  <a:cubicBezTo>
                    <a:pt x="1018" y="21600"/>
                    <a:pt x="2680" y="21308"/>
                    <a:pt x="5338" y="19995"/>
                  </a:cubicBezTo>
                  <a:cubicBezTo>
                    <a:pt x="7997" y="18681"/>
                    <a:pt x="11652" y="16346"/>
                    <a:pt x="15307" y="140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8445560" y="3500216"/>
              <a:ext cx="16791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600" fill="norm" stroke="1" extrusionOk="0">
                  <a:moveTo>
                    <a:pt x="15534" y="0"/>
                  </a:moveTo>
                  <a:cubicBezTo>
                    <a:pt x="10589" y="4500"/>
                    <a:pt x="5645" y="9000"/>
                    <a:pt x="2912" y="12000"/>
                  </a:cubicBezTo>
                  <a:cubicBezTo>
                    <a:pt x="179" y="15000"/>
                    <a:pt x="-341" y="16500"/>
                    <a:pt x="179" y="17250"/>
                  </a:cubicBezTo>
                  <a:cubicBezTo>
                    <a:pt x="700" y="18000"/>
                    <a:pt x="2261" y="18000"/>
                    <a:pt x="4343" y="16950"/>
                  </a:cubicBezTo>
                  <a:cubicBezTo>
                    <a:pt x="6425" y="15900"/>
                    <a:pt x="9028" y="13800"/>
                    <a:pt x="10849" y="12300"/>
                  </a:cubicBezTo>
                  <a:cubicBezTo>
                    <a:pt x="12671" y="10800"/>
                    <a:pt x="13712" y="9900"/>
                    <a:pt x="13712" y="9900"/>
                  </a:cubicBezTo>
                  <a:cubicBezTo>
                    <a:pt x="13712" y="9900"/>
                    <a:pt x="12671" y="10800"/>
                    <a:pt x="11630" y="11850"/>
                  </a:cubicBezTo>
                  <a:cubicBezTo>
                    <a:pt x="10589" y="12900"/>
                    <a:pt x="9548" y="14100"/>
                    <a:pt x="8767" y="15450"/>
                  </a:cubicBezTo>
                  <a:cubicBezTo>
                    <a:pt x="7987" y="16800"/>
                    <a:pt x="7466" y="18300"/>
                    <a:pt x="8247" y="18600"/>
                  </a:cubicBezTo>
                  <a:cubicBezTo>
                    <a:pt x="9028" y="18900"/>
                    <a:pt x="11110" y="18000"/>
                    <a:pt x="13712" y="16500"/>
                  </a:cubicBezTo>
                  <a:cubicBezTo>
                    <a:pt x="16314" y="15000"/>
                    <a:pt x="19437" y="12900"/>
                    <a:pt x="20348" y="12450"/>
                  </a:cubicBezTo>
                  <a:cubicBezTo>
                    <a:pt x="21259" y="12000"/>
                    <a:pt x="19958" y="13200"/>
                    <a:pt x="18006" y="15000"/>
                  </a:cubicBezTo>
                  <a:cubicBezTo>
                    <a:pt x="16054" y="16800"/>
                    <a:pt x="13452" y="19200"/>
                    <a:pt x="1084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9050274" y="3374499"/>
              <a:ext cx="156634" cy="211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4086" y="4361"/>
                  </a:moveTo>
                  <a:cubicBezTo>
                    <a:pt x="7589" y="4575"/>
                    <a:pt x="11092" y="4789"/>
                    <a:pt x="13719" y="4468"/>
                  </a:cubicBezTo>
                  <a:cubicBezTo>
                    <a:pt x="16346" y="4147"/>
                    <a:pt x="18097" y="3292"/>
                    <a:pt x="19411" y="2436"/>
                  </a:cubicBezTo>
                  <a:cubicBezTo>
                    <a:pt x="20724" y="1581"/>
                    <a:pt x="21600" y="725"/>
                    <a:pt x="21308" y="298"/>
                  </a:cubicBezTo>
                  <a:cubicBezTo>
                    <a:pt x="21016" y="-130"/>
                    <a:pt x="19557" y="-130"/>
                    <a:pt x="17368" y="512"/>
                  </a:cubicBezTo>
                  <a:cubicBezTo>
                    <a:pt x="15178" y="1153"/>
                    <a:pt x="12259" y="2436"/>
                    <a:pt x="10216" y="3506"/>
                  </a:cubicBezTo>
                  <a:cubicBezTo>
                    <a:pt x="8173" y="4575"/>
                    <a:pt x="7005" y="5430"/>
                    <a:pt x="6859" y="6393"/>
                  </a:cubicBezTo>
                  <a:cubicBezTo>
                    <a:pt x="6714" y="7355"/>
                    <a:pt x="7589" y="8424"/>
                    <a:pt x="9195" y="8959"/>
                  </a:cubicBezTo>
                  <a:cubicBezTo>
                    <a:pt x="10800" y="9494"/>
                    <a:pt x="13135" y="9494"/>
                    <a:pt x="13719" y="9921"/>
                  </a:cubicBezTo>
                  <a:cubicBezTo>
                    <a:pt x="14303" y="10349"/>
                    <a:pt x="13135" y="11205"/>
                    <a:pt x="10946" y="12381"/>
                  </a:cubicBezTo>
                  <a:cubicBezTo>
                    <a:pt x="8757" y="13557"/>
                    <a:pt x="5546" y="15054"/>
                    <a:pt x="3357" y="16337"/>
                  </a:cubicBezTo>
                  <a:cubicBezTo>
                    <a:pt x="1168" y="17620"/>
                    <a:pt x="0" y="18690"/>
                    <a:pt x="0" y="19545"/>
                  </a:cubicBezTo>
                  <a:cubicBezTo>
                    <a:pt x="0" y="20401"/>
                    <a:pt x="1168" y="21042"/>
                    <a:pt x="4962" y="21256"/>
                  </a:cubicBezTo>
                  <a:cubicBezTo>
                    <a:pt x="8757" y="21470"/>
                    <a:pt x="15178" y="21256"/>
                    <a:pt x="21600" y="210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9219607" y="3482109"/>
              <a:ext cx="133351" cy="1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500"/>
                  </a:moveTo>
                  <a:cubicBezTo>
                    <a:pt x="1371" y="1150"/>
                    <a:pt x="2743" y="-200"/>
                    <a:pt x="4971" y="25"/>
                  </a:cubicBezTo>
                  <a:cubicBezTo>
                    <a:pt x="7200" y="250"/>
                    <a:pt x="10286" y="2050"/>
                    <a:pt x="13200" y="5875"/>
                  </a:cubicBezTo>
                  <a:cubicBezTo>
                    <a:pt x="16114" y="9700"/>
                    <a:pt x="18857" y="15550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9270407" y="3455766"/>
              <a:ext cx="889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400"/>
                    <a:pt x="11314" y="4800"/>
                    <a:pt x="7714" y="8400"/>
                  </a:cubicBezTo>
                  <a:cubicBezTo>
                    <a:pt x="4114" y="12000"/>
                    <a:pt x="2057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9361423" y="3413702"/>
              <a:ext cx="82551" cy="333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16062" y="4330"/>
                  </a:moveTo>
                  <a:cubicBezTo>
                    <a:pt x="13846" y="7862"/>
                    <a:pt x="11631" y="11394"/>
                    <a:pt x="9969" y="13907"/>
                  </a:cubicBezTo>
                  <a:cubicBezTo>
                    <a:pt x="8308" y="16421"/>
                    <a:pt x="7200" y="17915"/>
                    <a:pt x="5815" y="19138"/>
                  </a:cubicBezTo>
                  <a:cubicBezTo>
                    <a:pt x="4431" y="20360"/>
                    <a:pt x="2769" y="21311"/>
                    <a:pt x="1662" y="21379"/>
                  </a:cubicBezTo>
                  <a:cubicBezTo>
                    <a:pt x="554" y="21447"/>
                    <a:pt x="0" y="20632"/>
                    <a:pt x="0" y="17983"/>
                  </a:cubicBezTo>
                  <a:cubicBezTo>
                    <a:pt x="0" y="15334"/>
                    <a:pt x="554" y="10851"/>
                    <a:pt x="1662" y="7862"/>
                  </a:cubicBezTo>
                  <a:cubicBezTo>
                    <a:pt x="2769" y="4873"/>
                    <a:pt x="4431" y="3379"/>
                    <a:pt x="6369" y="2224"/>
                  </a:cubicBezTo>
                  <a:cubicBezTo>
                    <a:pt x="8308" y="1070"/>
                    <a:pt x="10523" y="255"/>
                    <a:pt x="12738" y="51"/>
                  </a:cubicBezTo>
                  <a:cubicBezTo>
                    <a:pt x="14954" y="-153"/>
                    <a:pt x="17169" y="255"/>
                    <a:pt x="18831" y="1341"/>
                  </a:cubicBezTo>
                  <a:cubicBezTo>
                    <a:pt x="20492" y="2428"/>
                    <a:pt x="21600" y="4194"/>
                    <a:pt x="21600" y="5485"/>
                  </a:cubicBezTo>
                  <a:cubicBezTo>
                    <a:pt x="21600" y="6775"/>
                    <a:pt x="20492" y="7590"/>
                    <a:pt x="18000" y="8066"/>
                  </a:cubicBezTo>
                  <a:cubicBezTo>
                    <a:pt x="15508" y="8541"/>
                    <a:pt x="11631" y="8677"/>
                    <a:pt x="7754" y="88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9468907" y="3421972"/>
              <a:ext cx="93601" cy="13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755" fill="norm" stroke="1" extrusionOk="0">
                  <a:moveTo>
                    <a:pt x="1066" y="7413"/>
                  </a:moveTo>
                  <a:cubicBezTo>
                    <a:pt x="3466" y="7413"/>
                    <a:pt x="5866" y="7413"/>
                    <a:pt x="8026" y="6907"/>
                  </a:cubicBezTo>
                  <a:cubicBezTo>
                    <a:pt x="10186" y="6401"/>
                    <a:pt x="12106" y="5388"/>
                    <a:pt x="13786" y="4038"/>
                  </a:cubicBezTo>
                  <a:cubicBezTo>
                    <a:pt x="15466" y="2688"/>
                    <a:pt x="16906" y="1001"/>
                    <a:pt x="16426" y="326"/>
                  </a:cubicBezTo>
                  <a:cubicBezTo>
                    <a:pt x="15946" y="-349"/>
                    <a:pt x="13546" y="-12"/>
                    <a:pt x="10426" y="1676"/>
                  </a:cubicBezTo>
                  <a:cubicBezTo>
                    <a:pt x="7306" y="3363"/>
                    <a:pt x="3466" y="6401"/>
                    <a:pt x="1546" y="8763"/>
                  </a:cubicBezTo>
                  <a:cubicBezTo>
                    <a:pt x="-374" y="11126"/>
                    <a:pt x="-374" y="12813"/>
                    <a:pt x="826" y="15007"/>
                  </a:cubicBezTo>
                  <a:cubicBezTo>
                    <a:pt x="2026" y="17201"/>
                    <a:pt x="4426" y="19901"/>
                    <a:pt x="8026" y="20576"/>
                  </a:cubicBezTo>
                  <a:cubicBezTo>
                    <a:pt x="11626" y="21251"/>
                    <a:pt x="16426" y="19901"/>
                    <a:pt x="21226" y="185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9615550" y="3398616"/>
              <a:ext cx="93008" cy="14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43" fill="norm" stroke="1" extrusionOk="0">
                  <a:moveTo>
                    <a:pt x="21091" y="0"/>
                  </a:moveTo>
                  <a:cubicBezTo>
                    <a:pt x="18211" y="0"/>
                    <a:pt x="15331" y="0"/>
                    <a:pt x="11731" y="2130"/>
                  </a:cubicBezTo>
                  <a:cubicBezTo>
                    <a:pt x="8131" y="4259"/>
                    <a:pt x="3811" y="8518"/>
                    <a:pt x="1651" y="11408"/>
                  </a:cubicBezTo>
                  <a:cubicBezTo>
                    <a:pt x="-509" y="14299"/>
                    <a:pt x="-509" y="15820"/>
                    <a:pt x="1411" y="17493"/>
                  </a:cubicBezTo>
                  <a:cubicBezTo>
                    <a:pt x="3331" y="19166"/>
                    <a:pt x="7171" y="20992"/>
                    <a:pt x="10531" y="21296"/>
                  </a:cubicBezTo>
                  <a:cubicBezTo>
                    <a:pt x="13891" y="21600"/>
                    <a:pt x="16771" y="20383"/>
                    <a:pt x="19651" y="191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9762262" y="3303366"/>
              <a:ext cx="66946" cy="22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11" fill="norm" stroke="1" extrusionOk="0">
                  <a:moveTo>
                    <a:pt x="17299" y="0"/>
                  </a:moveTo>
                  <a:cubicBezTo>
                    <a:pt x="12574" y="1600"/>
                    <a:pt x="7849" y="3200"/>
                    <a:pt x="4812" y="6000"/>
                  </a:cubicBezTo>
                  <a:cubicBezTo>
                    <a:pt x="1774" y="8800"/>
                    <a:pt x="424" y="12800"/>
                    <a:pt x="86" y="15300"/>
                  </a:cubicBezTo>
                  <a:cubicBezTo>
                    <a:pt x="-251" y="17800"/>
                    <a:pt x="424" y="18800"/>
                    <a:pt x="1774" y="19700"/>
                  </a:cubicBezTo>
                  <a:cubicBezTo>
                    <a:pt x="3124" y="20600"/>
                    <a:pt x="5149" y="21400"/>
                    <a:pt x="8524" y="21500"/>
                  </a:cubicBezTo>
                  <a:cubicBezTo>
                    <a:pt x="11899" y="21600"/>
                    <a:pt x="16624" y="21000"/>
                    <a:pt x="21349" y="20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9767823" y="3231908"/>
              <a:ext cx="386758" cy="30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11" fill="norm" stroke="1" extrusionOk="0">
                  <a:moveTo>
                    <a:pt x="1643" y="14759"/>
                  </a:moveTo>
                  <a:cubicBezTo>
                    <a:pt x="822" y="14907"/>
                    <a:pt x="0" y="15055"/>
                    <a:pt x="0" y="15129"/>
                  </a:cubicBezTo>
                  <a:cubicBezTo>
                    <a:pt x="0" y="15203"/>
                    <a:pt x="822" y="15203"/>
                    <a:pt x="2289" y="15055"/>
                  </a:cubicBezTo>
                  <a:cubicBezTo>
                    <a:pt x="3757" y="14907"/>
                    <a:pt x="5870" y="14612"/>
                    <a:pt x="7220" y="14316"/>
                  </a:cubicBezTo>
                  <a:cubicBezTo>
                    <a:pt x="8570" y="14020"/>
                    <a:pt x="9157" y="13724"/>
                    <a:pt x="9157" y="13502"/>
                  </a:cubicBezTo>
                  <a:cubicBezTo>
                    <a:pt x="9157" y="13280"/>
                    <a:pt x="8570" y="13132"/>
                    <a:pt x="7807" y="13576"/>
                  </a:cubicBezTo>
                  <a:cubicBezTo>
                    <a:pt x="7043" y="14020"/>
                    <a:pt x="6104" y="15055"/>
                    <a:pt x="5459" y="15869"/>
                  </a:cubicBezTo>
                  <a:cubicBezTo>
                    <a:pt x="4813" y="16683"/>
                    <a:pt x="4461" y="17275"/>
                    <a:pt x="4285" y="18014"/>
                  </a:cubicBezTo>
                  <a:cubicBezTo>
                    <a:pt x="4109" y="18754"/>
                    <a:pt x="4109" y="19642"/>
                    <a:pt x="4461" y="20233"/>
                  </a:cubicBezTo>
                  <a:cubicBezTo>
                    <a:pt x="4813" y="20825"/>
                    <a:pt x="5517" y="21121"/>
                    <a:pt x="6926" y="20899"/>
                  </a:cubicBezTo>
                  <a:cubicBezTo>
                    <a:pt x="8335" y="20677"/>
                    <a:pt x="10448" y="19938"/>
                    <a:pt x="12091" y="19050"/>
                  </a:cubicBezTo>
                  <a:cubicBezTo>
                    <a:pt x="13735" y="18162"/>
                    <a:pt x="14909" y="17127"/>
                    <a:pt x="15672" y="16313"/>
                  </a:cubicBezTo>
                  <a:cubicBezTo>
                    <a:pt x="16435" y="15499"/>
                    <a:pt x="16787" y="14907"/>
                    <a:pt x="16670" y="14612"/>
                  </a:cubicBezTo>
                  <a:cubicBezTo>
                    <a:pt x="16552" y="14316"/>
                    <a:pt x="15965" y="14316"/>
                    <a:pt x="15437" y="14538"/>
                  </a:cubicBezTo>
                  <a:cubicBezTo>
                    <a:pt x="14909" y="14759"/>
                    <a:pt x="14439" y="15203"/>
                    <a:pt x="14028" y="15721"/>
                  </a:cubicBezTo>
                  <a:cubicBezTo>
                    <a:pt x="13617" y="16239"/>
                    <a:pt x="13265" y="16831"/>
                    <a:pt x="12972" y="17792"/>
                  </a:cubicBezTo>
                  <a:cubicBezTo>
                    <a:pt x="12678" y="18754"/>
                    <a:pt x="12443" y="20085"/>
                    <a:pt x="12678" y="20751"/>
                  </a:cubicBezTo>
                  <a:cubicBezTo>
                    <a:pt x="12913" y="21417"/>
                    <a:pt x="13617" y="21417"/>
                    <a:pt x="14733" y="20381"/>
                  </a:cubicBezTo>
                  <a:cubicBezTo>
                    <a:pt x="15848" y="19346"/>
                    <a:pt x="17374" y="17275"/>
                    <a:pt x="18607" y="14094"/>
                  </a:cubicBezTo>
                  <a:cubicBezTo>
                    <a:pt x="19839" y="10913"/>
                    <a:pt x="20778" y="6622"/>
                    <a:pt x="21189" y="4033"/>
                  </a:cubicBezTo>
                  <a:cubicBezTo>
                    <a:pt x="21600" y="1444"/>
                    <a:pt x="21483" y="557"/>
                    <a:pt x="21130" y="187"/>
                  </a:cubicBezTo>
                  <a:cubicBezTo>
                    <a:pt x="20778" y="-183"/>
                    <a:pt x="20191" y="-35"/>
                    <a:pt x="19487" y="927"/>
                  </a:cubicBezTo>
                  <a:cubicBezTo>
                    <a:pt x="18783" y="1888"/>
                    <a:pt x="17961" y="3664"/>
                    <a:pt x="17550" y="5883"/>
                  </a:cubicBezTo>
                  <a:cubicBezTo>
                    <a:pt x="17139" y="8102"/>
                    <a:pt x="17139" y="10765"/>
                    <a:pt x="17609" y="12984"/>
                  </a:cubicBezTo>
                  <a:cubicBezTo>
                    <a:pt x="18078" y="15203"/>
                    <a:pt x="19017" y="16979"/>
                    <a:pt x="19957" y="187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0495957" y="3411316"/>
              <a:ext cx="165101" cy="16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0"/>
                  </a:moveTo>
                  <a:cubicBezTo>
                    <a:pt x="1662" y="4101"/>
                    <a:pt x="3323" y="8203"/>
                    <a:pt x="4431" y="11347"/>
                  </a:cubicBezTo>
                  <a:cubicBezTo>
                    <a:pt x="5538" y="14491"/>
                    <a:pt x="6092" y="16678"/>
                    <a:pt x="7062" y="18456"/>
                  </a:cubicBezTo>
                  <a:cubicBezTo>
                    <a:pt x="8031" y="20233"/>
                    <a:pt x="9415" y="21600"/>
                    <a:pt x="10523" y="21190"/>
                  </a:cubicBezTo>
                  <a:cubicBezTo>
                    <a:pt x="11631" y="20780"/>
                    <a:pt x="12462" y="18592"/>
                    <a:pt x="13154" y="15722"/>
                  </a:cubicBezTo>
                  <a:cubicBezTo>
                    <a:pt x="13846" y="12851"/>
                    <a:pt x="14400" y="9296"/>
                    <a:pt x="15092" y="6562"/>
                  </a:cubicBezTo>
                  <a:cubicBezTo>
                    <a:pt x="15785" y="3828"/>
                    <a:pt x="16615" y="1914"/>
                    <a:pt x="17723" y="1094"/>
                  </a:cubicBezTo>
                  <a:cubicBezTo>
                    <a:pt x="18831" y="273"/>
                    <a:pt x="20215" y="547"/>
                    <a:pt x="21600" y="8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0650473" y="3411316"/>
              <a:ext cx="112185" cy="12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11819" y="4181"/>
                  </a:moveTo>
                  <a:cubicBezTo>
                    <a:pt x="8151" y="6619"/>
                    <a:pt x="4483" y="9058"/>
                    <a:pt x="2445" y="11148"/>
                  </a:cubicBezTo>
                  <a:cubicBezTo>
                    <a:pt x="408" y="13239"/>
                    <a:pt x="0" y="14981"/>
                    <a:pt x="0" y="16723"/>
                  </a:cubicBezTo>
                  <a:cubicBezTo>
                    <a:pt x="0" y="18465"/>
                    <a:pt x="408" y="20206"/>
                    <a:pt x="3057" y="20903"/>
                  </a:cubicBezTo>
                  <a:cubicBezTo>
                    <a:pt x="5706" y="21600"/>
                    <a:pt x="10596" y="21252"/>
                    <a:pt x="13857" y="18813"/>
                  </a:cubicBezTo>
                  <a:cubicBezTo>
                    <a:pt x="17117" y="16374"/>
                    <a:pt x="18747" y="11845"/>
                    <a:pt x="18951" y="8884"/>
                  </a:cubicBezTo>
                  <a:cubicBezTo>
                    <a:pt x="19155" y="5923"/>
                    <a:pt x="17932" y="4529"/>
                    <a:pt x="18136" y="3310"/>
                  </a:cubicBezTo>
                  <a:cubicBezTo>
                    <a:pt x="18340" y="2090"/>
                    <a:pt x="19970" y="10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0801936" y="3295885"/>
              <a:ext cx="68672" cy="28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08" fill="norm" stroke="1" extrusionOk="0">
                  <a:moveTo>
                    <a:pt x="15344" y="1504"/>
                  </a:moveTo>
                  <a:cubicBezTo>
                    <a:pt x="14690" y="715"/>
                    <a:pt x="14035" y="-73"/>
                    <a:pt x="12726" y="6"/>
                  </a:cubicBezTo>
                  <a:cubicBezTo>
                    <a:pt x="11417" y="85"/>
                    <a:pt x="9453" y="1031"/>
                    <a:pt x="7162" y="4026"/>
                  </a:cubicBezTo>
                  <a:cubicBezTo>
                    <a:pt x="4871" y="7022"/>
                    <a:pt x="2253" y="12067"/>
                    <a:pt x="944" y="15220"/>
                  </a:cubicBezTo>
                  <a:cubicBezTo>
                    <a:pt x="-365" y="18374"/>
                    <a:pt x="-365" y="19635"/>
                    <a:pt x="1271" y="20423"/>
                  </a:cubicBezTo>
                  <a:cubicBezTo>
                    <a:pt x="2908" y="21212"/>
                    <a:pt x="6180" y="21527"/>
                    <a:pt x="8799" y="21369"/>
                  </a:cubicBezTo>
                  <a:cubicBezTo>
                    <a:pt x="11417" y="21212"/>
                    <a:pt x="13380" y="20581"/>
                    <a:pt x="15344" y="19320"/>
                  </a:cubicBezTo>
                  <a:cubicBezTo>
                    <a:pt x="17308" y="18058"/>
                    <a:pt x="19271" y="16166"/>
                    <a:pt x="21235" y="142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0819807" y="3436716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0899922" y="3377364"/>
              <a:ext cx="192965" cy="26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434" fill="norm" stroke="1" extrusionOk="0">
                  <a:moveTo>
                    <a:pt x="5090" y="6919"/>
                  </a:moveTo>
                  <a:cubicBezTo>
                    <a:pt x="5779" y="6228"/>
                    <a:pt x="6469" y="5536"/>
                    <a:pt x="7158" y="4845"/>
                  </a:cubicBezTo>
                  <a:cubicBezTo>
                    <a:pt x="7848" y="4154"/>
                    <a:pt x="8537" y="3463"/>
                    <a:pt x="8307" y="3204"/>
                  </a:cubicBezTo>
                  <a:cubicBezTo>
                    <a:pt x="8077" y="2944"/>
                    <a:pt x="6928" y="3117"/>
                    <a:pt x="5435" y="3981"/>
                  </a:cubicBezTo>
                  <a:cubicBezTo>
                    <a:pt x="3941" y="4845"/>
                    <a:pt x="2103" y="6400"/>
                    <a:pt x="1069" y="7869"/>
                  </a:cubicBezTo>
                  <a:cubicBezTo>
                    <a:pt x="35" y="9338"/>
                    <a:pt x="-195" y="10720"/>
                    <a:pt x="150" y="11671"/>
                  </a:cubicBezTo>
                  <a:cubicBezTo>
                    <a:pt x="494" y="12621"/>
                    <a:pt x="1414" y="13140"/>
                    <a:pt x="4401" y="12103"/>
                  </a:cubicBezTo>
                  <a:cubicBezTo>
                    <a:pt x="7388" y="11066"/>
                    <a:pt x="12443" y="8474"/>
                    <a:pt x="15431" y="6573"/>
                  </a:cubicBezTo>
                  <a:cubicBezTo>
                    <a:pt x="18418" y="4672"/>
                    <a:pt x="19337" y="3463"/>
                    <a:pt x="19911" y="2426"/>
                  </a:cubicBezTo>
                  <a:cubicBezTo>
                    <a:pt x="20486" y="1389"/>
                    <a:pt x="20716" y="525"/>
                    <a:pt x="20141" y="180"/>
                  </a:cubicBezTo>
                  <a:cubicBezTo>
                    <a:pt x="19567" y="-166"/>
                    <a:pt x="18188" y="7"/>
                    <a:pt x="16924" y="525"/>
                  </a:cubicBezTo>
                  <a:cubicBezTo>
                    <a:pt x="15660" y="1044"/>
                    <a:pt x="14511" y="1908"/>
                    <a:pt x="14971" y="4068"/>
                  </a:cubicBezTo>
                  <a:cubicBezTo>
                    <a:pt x="15431" y="6228"/>
                    <a:pt x="17499" y="9684"/>
                    <a:pt x="18992" y="12276"/>
                  </a:cubicBezTo>
                  <a:cubicBezTo>
                    <a:pt x="20486" y="14868"/>
                    <a:pt x="21405" y="16596"/>
                    <a:pt x="20716" y="17978"/>
                  </a:cubicBezTo>
                  <a:cubicBezTo>
                    <a:pt x="20026" y="19360"/>
                    <a:pt x="17728" y="20397"/>
                    <a:pt x="15431" y="214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0216557" y="3862166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0210207" y="3785966"/>
              <a:ext cx="82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4400"/>
                    <a:pt x="3323" y="7200"/>
                    <a:pt x="6923" y="3600"/>
                  </a:cubicBezTo>
                  <a:cubicBezTo>
                    <a:pt x="10523" y="0"/>
                    <a:pt x="160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0279316" y="3727076"/>
              <a:ext cx="76942" cy="24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386" fill="norm" stroke="1" extrusionOk="0">
                  <a:moveTo>
                    <a:pt x="20662" y="1238"/>
                  </a:moveTo>
                  <a:cubicBezTo>
                    <a:pt x="18388" y="512"/>
                    <a:pt x="16115" y="-214"/>
                    <a:pt x="11851" y="58"/>
                  </a:cubicBezTo>
                  <a:cubicBezTo>
                    <a:pt x="7588" y="331"/>
                    <a:pt x="1336" y="1601"/>
                    <a:pt x="199" y="4687"/>
                  </a:cubicBezTo>
                  <a:cubicBezTo>
                    <a:pt x="-938" y="7773"/>
                    <a:pt x="3041" y="12673"/>
                    <a:pt x="5883" y="15759"/>
                  </a:cubicBezTo>
                  <a:cubicBezTo>
                    <a:pt x="8725" y="18845"/>
                    <a:pt x="10430" y="20115"/>
                    <a:pt x="12136" y="21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0254657" y="3893916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200"/>
                    <a:pt x="8000" y="10800"/>
                    <a:pt x="11600" y="7200"/>
                  </a:cubicBezTo>
                  <a:cubicBezTo>
                    <a:pt x="15200" y="3600"/>
                    <a:pt x="18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0680107" y="3766916"/>
              <a:ext cx="38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75"/>
                    <a:pt x="12000" y="1350"/>
                    <a:pt x="9600" y="4050"/>
                  </a:cubicBezTo>
                  <a:cubicBezTo>
                    <a:pt x="7200" y="6750"/>
                    <a:pt x="7200" y="11475"/>
                    <a:pt x="6000" y="14738"/>
                  </a:cubicBezTo>
                  <a:cubicBezTo>
                    <a:pt x="4800" y="18000"/>
                    <a:pt x="24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0654657" y="3757302"/>
              <a:ext cx="177851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02" fill="norm" stroke="1" extrusionOk="0">
                  <a:moveTo>
                    <a:pt x="768" y="15728"/>
                  </a:moveTo>
                  <a:cubicBezTo>
                    <a:pt x="260" y="14658"/>
                    <a:pt x="-248" y="13589"/>
                    <a:pt x="133" y="12841"/>
                  </a:cubicBezTo>
                  <a:cubicBezTo>
                    <a:pt x="514" y="12092"/>
                    <a:pt x="1785" y="11664"/>
                    <a:pt x="4834" y="10274"/>
                  </a:cubicBezTo>
                  <a:cubicBezTo>
                    <a:pt x="7884" y="8884"/>
                    <a:pt x="12712" y="6532"/>
                    <a:pt x="15507" y="4928"/>
                  </a:cubicBezTo>
                  <a:cubicBezTo>
                    <a:pt x="18303" y="3324"/>
                    <a:pt x="19065" y="2468"/>
                    <a:pt x="19827" y="1613"/>
                  </a:cubicBezTo>
                  <a:cubicBezTo>
                    <a:pt x="20590" y="757"/>
                    <a:pt x="21352" y="-98"/>
                    <a:pt x="21352" y="9"/>
                  </a:cubicBezTo>
                  <a:cubicBezTo>
                    <a:pt x="21352" y="116"/>
                    <a:pt x="20590" y="1185"/>
                    <a:pt x="19954" y="4928"/>
                  </a:cubicBezTo>
                  <a:cubicBezTo>
                    <a:pt x="19319" y="8670"/>
                    <a:pt x="18811" y="15086"/>
                    <a:pt x="18303" y="215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0859086" y="3925666"/>
              <a:ext cx="60205" cy="7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52" fill="norm" stroke="1" extrusionOk="0">
                  <a:moveTo>
                    <a:pt x="10757" y="1751"/>
                  </a:moveTo>
                  <a:cubicBezTo>
                    <a:pt x="7033" y="2919"/>
                    <a:pt x="3309" y="4086"/>
                    <a:pt x="1447" y="6714"/>
                  </a:cubicBezTo>
                  <a:cubicBezTo>
                    <a:pt x="-415" y="9341"/>
                    <a:pt x="-415" y="13427"/>
                    <a:pt x="1075" y="16346"/>
                  </a:cubicBezTo>
                  <a:cubicBezTo>
                    <a:pt x="2564" y="19265"/>
                    <a:pt x="5544" y="21016"/>
                    <a:pt x="8895" y="21308"/>
                  </a:cubicBezTo>
                  <a:cubicBezTo>
                    <a:pt x="12247" y="21600"/>
                    <a:pt x="15971" y="20432"/>
                    <a:pt x="18206" y="18389"/>
                  </a:cubicBezTo>
                  <a:cubicBezTo>
                    <a:pt x="20440" y="16346"/>
                    <a:pt x="21185" y="13427"/>
                    <a:pt x="21185" y="10508"/>
                  </a:cubicBezTo>
                  <a:cubicBezTo>
                    <a:pt x="21185" y="7589"/>
                    <a:pt x="20440" y="4670"/>
                    <a:pt x="17833" y="2919"/>
                  </a:cubicBezTo>
                  <a:cubicBezTo>
                    <a:pt x="15226" y="1168"/>
                    <a:pt x="10757" y="584"/>
                    <a:pt x="628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1207883" y="3678016"/>
              <a:ext cx="100875" cy="27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25" fill="norm" stroke="1" extrusionOk="0">
                  <a:moveTo>
                    <a:pt x="18746" y="0"/>
                  </a:moveTo>
                  <a:cubicBezTo>
                    <a:pt x="13346" y="4521"/>
                    <a:pt x="7946" y="9042"/>
                    <a:pt x="4796" y="12056"/>
                  </a:cubicBezTo>
                  <a:cubicBezTo>
                    <a:pt x="1646" y="15070"/>
                    <a:pt x="746" y="16577"/>
                    <a:pt x="296" y="17749"/>
                  </a:cubicBezTo>
                  <a:cubicBezTo>
                    <a:pt x="-154" y="18921"/>
                    <a:pt x="-154" y="19758"/>
                    <a:pt x="746" y="20428"/>
                  </a:cubicBezTo>
                  <a:cubicBezTo>
                    <a:pt x="1646" y="21098"/>
                    <a:pt x="3446" y="21600"/>
                    <a:pt x="6821" y="21516"/>
                  </a:cubicBezTo>
                  <a:cubicBezTo>
                    <a:pt x="10196" y="21433"/>
                    <a:pt x="15146" y="20763"/>
                    <a:pt x="17846" y="20009"/>
                  </a:cubicBezTo>
                  <a:cubicBezTo>
                    <a:pt x="20546" y="19256"/>
                    <a:pt x="20996" y="18419"/>
                    <a:pt x="21446" y="175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1169057" y="3801043"/>
              <a:ext cx="463551" cy="12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4996"/>
                  </a:moveTo>
                  <a:cubicBezTo>
                    <a:pt x="1085" y="2836"/>
                    <a:pt x="2170" y="676"/>
                    <a:pt x="3353" y="136"/>
                  </a:cubicBezTo>
                  <a:cubicBezTo>
                    <a:pt x="4537" y="-404"/>
                    <a:pt x="5819" y="676"/>
                    <a:pt x="6756" y="3196"/>
                  </a:cubicBezTo>
                  <a:cubicBezTo>
                    <a:pt x="7693" y="5716"/>
                    <a:pt x="8285" y="9676"/>
                    <a:pt x="8581" y="12556"/>
                  </a:cubicBezTo>
                  <a:cubicBezTo>
                    <a:pt x="8877" y="15436"/>
                    <a:pt x="8877" y="17236"/>
                    <a:pt x="8679" y="17596"/>
                  </a:cubicBezTo>
                  <a:cubicBezTo>
                    <a:pt x="8482" y="17956"/>
                    <a:pt x="8088" y="16876"/>
                    <a:pt x="7989" y="15436"/>
                  </a:cubicBezTo>
                  <a:cubicBezTo>
                    <a:pt x="7890" y="13996"/>
                    <a:pt x="8088" y="12196"/>
                    <a:pt x="8482" y="10576"/>
                  </a:cubicBezTo>
                  <a:cubicBezTo>
                    <a:pt x="8877" y="8956"/>
                    <a:pt x="9468" y="7516"/>
                    <a:pt x="10011" y="6616"/>
                  </a:cubicBezTo>
                  <a:cubicBezTo>
                    <a:pt x="10553" y="5716"/>
                    <a:pt x="11047" y="5356"/>
                    <a:pt x="11342" y="6076"/>
                  </a:cubicBezTo>
                  <a:cubicBezTo>
                    <a:pt x="11638" y="6796"/>
                    <a:pt x="11737" y="8596"/>
                    <a:pt x="11786" y="10396"/>
                  </a:cubicBezTo>
                  <a:cubicBezTo>
                    <a:pt x="11836" y="12196"/>
                    <a:pt x="11836" y="13996"/>
                    <a:pt x="12082" y="14356"/>
                  </a:cubicBezTo>
                  <a:cubicBezTo>
                    <a:pt x="12329" y="14716"/>
                    <a:pt x="12822" y="13636"/>
                    <a:pt x="13216" y="12376"/>
                  </a:cubicBezTo>
                  <a:cubicBezTo>
                    <a:pt x="13611" y="11116"/>
                    <a:pt x="13907" y="9676"/>
                    <a:pt x="14104" y="9856"/>
                  </a:cubicBezTo>
                  <a:cubicBezTo>
                    <a:pt x="14301" y="10036"/>
                    <a:pt x="14400" y="11836"/>
                    <a:pt x="14647" y="13456"/>
                  </a:cubicBezTo>
                  <a:cubicBezTo>
                    <a:pt x="14893" y="15076"/>
                    <a:pt x="15288" y="16516"/>
                    <a:pt x="15732" y="17236"/>
                  </a:cubicBezTo>
                  <a:cubicBezTo>
                    <a:pt x="16175" y="17956"/>
                    <a:pt x="16668" y="17956"/>
                    <a:pt x="17310" y="16516"/>
                  </a:cubicBezTo>
                  <a:cubicBezTo>
                    <a:pt x="17951" y="15076"/>
                    <a:pt x="18740" y="12196"/>
                    <a:pt x="19233" y="9856"/>
                  </a:cubicBezTo>
                  <a:cubicBezTo>
                    <a:pt x="19726" y="7516"/>
                    <a:pt x="19923" y="5716"/>
                    <a:pt x="19775" y="4456"/>
                  </a:cubicBezTo>
                  <a:cubicBezTo>
                    <a:pt x="19627" y="3196"/>
                    <a:pt x="19134" y="2476"/>
                    <a:pt x="18641" y="2656"/>
                  </a:cubicBezTo>
                  <a:cubicBezTo>
                    <a:pt x="18148" y="2836"/>
                    <a:pt x="17655" y="3916"/>
                    <a:pt x="17310" y="5356"/>
                  </a:cubicBezTo>
                  <a:cubicBezTo>
                    <a:pt x="16964" y="6796"/>
                    <a:pt x="16767" y="8596"/>
                    <a:pt x="16668" y="10576"/>
                  </a:cubicBezTo>
                  <a:cubicBezTo>
                    <a:pt x="16570" y="12556"/>
                    <a:pt x="16570" y="14716"/>
                    <a:pt x="17408" y="16516"/>
                  </a:cubicBezTo>
                  <a:cubicBezTo>
                    <a:pt x="18247" y="18316"/>
                    <a:pt x="19923" y="19756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1727857" y="3938366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1093583" y="4662266"/>
              <a:ext cx="24675" cy="22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39" fill="norm" stroke="1" extrusionOk="0">
                  <a:moveTo>
                    <a:pt x="20982" y="0"/>
                  </a:moveTo>
                  <a:cubicBezTo>
                    <a:pt x="20982" y="3400"/>
                    <a:pt x="20982" y="6800"/>
                    <a:pt x="17382" y="10000"/>
                  </a:cubicBezTo>
                  <a:cubicBezTo>
                    <a:pt x="13782" y="13200"/>
                    <a:pt x="6582" y="16200"/>
                    <a:pt x="2982" y="18200"/>
                  </a:cubicBezTo>
                  <a:cubicBezTo>
                    <a:pt x="-618" y="20200"/>
                    <a:pt x="-618" y="21200"/>
                    <a:pt x="1182" y="21400"/>
                  </a:cubicBezTo>
                  <a:cubicBezTo>
                    <a:pt x="2982" y="21600"/>
                    <a:pt x="6582" y="21000"/>
                    <a:pt x="10182" y="20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1205806" y="4719416"/>
              <a:ext cx="122002" cy="221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349" fill="norm" stroke="1" extrusionOk="0">
                  <a:moveTo>
                    <a:pt x="5725" y="0"/>
                  </a:moveTo>
                  <a:cubicBezTo>
                    <a:pt x="3894" y="3057"/>
                    <a:pt x="2064" y="6113"/>
                    <a:pt x="965" y="8457"/>
                  </a:cubicBezTo>
                  <a:cubicBezTo>
                    <a:pt x="-133" y="10800"/>
                    <a:pt x="-499" y="12430"/>
                    <a:pt x="965" y="13245"/>
                  </a:cubicBezTo>
                  <a:cubicBezTo>
                    <a:pt x="2430" y="14060"/>
                    <a:pt x="5725" y="14060"/>
                    <a:pt x="8470" y="13857"/>
                  </a:cubicBezTo>
                  <a:cubicBezTo>
                    <a:pt x="11216" y="13653"/>
                    <a:pt x="13413" y="13245"/>
                    <a:pt x="15426" y="12940"/>
                  </a:cubicBezTo>
                  <a:cubicBezTo>
                    <a:pt x="17440" y="12634"/>
                    <a:pt x="19270" y="12430"/>
                    <a:pt x="19637" y="12736"/>
                  </a:cubicBezTo>
                  <a:cubicBezTo>
                    <a:pt x="20003" y="13042"/>
                    <a:pt x="18904" y="13857"/>
                    <a:pt x="17806" y="15079"/>
                  </a:cubicBezTo>
                  <a:cubicBezTo>
                    <a:pt x="16708" y="16302"/>
                    <a:pt x="15609" y="17932"/>
                    <a:pt x="15243" y="19257"/>
                  </a:cubicBezTo>
                  <a:cubicBezTo>
                    <a:pt x="14877" y="20581"/>
                    <a:pt x="15243" y="21600"/>
                    <a:pt x="16342" y="21294"/>
                  </a:cubicBezTo>
                  <a:cubicBezTo>
                    <a:pt x="17440" y="20989"/>
                    <a:pt x="19270" y="19358"/>
                    <a:pt x="21101" y="177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1367277" y="4821016"/>
              <a:ext cx="105875" cy="8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083" fill="norm" stroke="1" extrusionOk="0">
                  <a:moveTo>
                    <a:pt x="9700" y="0"/>
                  </a:moveTo>
                  <a:cubicBezTo>
                    <a:pt x="7623" y="554"/>
                    <a:pt x="5546" y="1108"/>
                    <a:pt x="3885" y="2769"/>
                  </a:cubicBezTo>
                  <a:cubicBezTo>
                    <a:pt x="2223" y="4431"/>
                    <a:pt x="977" y="7200"/>
                    <a:pt x="354" y="10523"/>
                  </a:cubicBezTo>
                  <a:cubicBezTo>
                    <a:pt x="-269" y="13846"/>
                    <a:pt x="-269" y="17723"/>
                    <a:pt x="2016" y="19662"/>
                  </a:cubicBezTo>
                  <a:cubicBezTo>
                    <a:pt x="4300" y="21600"/>
                    <a:pt x="8869" y="21600"/>
                    <a:pt x="12608" y="19385"/>
                  </a:cubicBezTo>
                  <a:cubicBezTo>
                    <a:pt x="16346" y="17169"/>
                    <a:pt x="19254" y="12738"/>
                    <a:pt x="20293" y="9138"/>
                  </a:cubicBezTo>
                  <a:cubicBezTo>
                    <a:pt x="21331" y="5538"/>
                    <a:pt x="20500" y="2769"/>
                    <a:pt x="1966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1562757" y="4801966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1562757" y="4821016"/>
              <a:ext cx="889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600"/>
                    <a:pt x="13371" y="3200"/>
                    <a:pt x="9771" y="6800"/>
                  </a:cubicBezTo>
                  <a:cubicBezTo>
                    <a:pt x="6171" y="10400"/>
                    <a:pt x="3086" y="16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1746907" y="4809496"/>
              <a:ext cx="146051" cy="147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4393"/>
                  </a:moveTo>
                  <a:cubicBezTo>
                    <a:pt x="0" y="2872"/>
                    <a:pt x="0" y="1351"/>
                    <a:pt x="783" y="591"/>
                  </a:cubicBezTo>
                  <a:cubicBezTo>
                    <a:pt x="1565" y="-170"/>
                    <a:pt x="3130" y="-170"/>
                    <a:pt x="4696" y="438"/>
                  </a:cubicBezTo>
                  <a:cubicBezTo>
                    <a:pt x="6261" y="1047"/>
                    <a:pt x="7826" y="2264"/>
                    <a:pt x="8139" y="5002"/>
                  </a:cubicBezTo>
                  <a:cubicBezTo>
                    <a:pt x="8452" y="7740"/>
                    <a:pt x="7513" y="11999"/>
                    <a:pt x="6261" y="15041"/>
                  </a:cubicBezTo>
                  <a:cubicBezTo>
                    <a:pt x="5009" y="18084"/>
                    <a:pt x="3443" y="19909"/>
                    <a:pt x="3913" y="20669"/>
                  </a:cubicBezTo>
                  <a:cubicBezTo>
                    <a:pt x="4383" y="21430"/>
                    <a:pt x="6887" y="21126"/>
                    <a:pt x="10174" y="20974"/>
                  </a:cubicBezTo>
                  <a:cubicBezTo>
                    <a:pt x="13461" y="20822"/>
                    <a:pt x="17530" y="20822"/>
                    <a:pt x="21600" y="208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1734207" y="5075016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1778649" y="5176616"/>
              <a:ext cx="115388" cy="19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388" fill="norm" stroke="1" extrusionOk="0">
                  <a:moveTo>
                    <a:pt x="6823" y="0"/>
                  </a:moveTo>
                  <a:cubicBezTo>
                    <a:pt x="4928" y="227"/>
                    <a:pt x="3034" y="455"/>
                    <a:pt x="1707" y="1251"/>
                  </a:cubicBezTo>
                  <a:cubicBezTo>
                    <a:pt x="381" y="2046"/>
                    <a:pt x="-377" y="3411"/>
                    <a:pt x="191" y="4434"/>
                  </a:cubicBezTo>
                  <a:cubicBezTo>
                    <a:pt x="760" y="5457"/>
                    <a:pt x="2655" y="6139"/>
                    <a:pt x="5876" y="7276"/>
                  </a:cubicBezTo>
                  <a:cubicBezTo>
                    <a:pt x="9097" y="8413"/>
                    <a:pt x="13644" y="10004"/>
                    <a:pt x="16676" y="11823"/>
                  </a:cubicBezTo>
                  <a:cubicBezTo>
                    <a:pt x="19707" y="13642"/>
                    <a:pt x="21223" y="15688"/>
                    <a:pt x="20465" y="17394"/>
                  </a:cubicBezTo>
                  <a:cubicBezTo>
                    <a:pt x="19707" y="19099"/>
                    <a:pt x="16676" y="20463"/>
                    <a:pt x="13834" y="21032"/>
                  </a:cubicBezTo>
                  <a:cubicBezTo>
                    <a:pt x="10991" y="21600"/>
                    <a:pt x="8339" y="21373"/>
                    <a:pt x="5686" y="211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1816757" y="5163916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1715157" y="5271866"/>
              <a:ext cx="228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800"/>
                    <a:pt x="8000" y="12000"/>
                    <a:pt x="11600" y="8400"/>
                  </a:cubicBezTo>
                  <a:cubicBezTo>
                    <a:pt x="15200" y="4800"/>
                    <a:pt x="18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1003957" y="4840066"/>
              <a:ext cx="457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0" y="18212"/>
                    <a:pt x="5800" y="14824"/>
                    <a:pt x="9400" y="11224"/>
                  </a:cubicBezTo>
                  <a:cubicBezTo>
                    <a:pt x="13000" y="7624"/>
                    <a:pt x="17300" y="38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1156357" y="4517918"/>
              <a:ext cx="165101" cy="12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1871"/>
                  </a:moveTo>
                  <a:cubicBezTo>
                    <a:pt x="3323" y="791"/>
                    <a:pt x="6646" y="-289"/>
                    <a:pt x="9138" y="71"/>
                  </a:cubicBezTo>
                  <a:cubicBezTo>
                    <a:pt x="11631" y="431"/>
                    <a:pt x="13292" y="2231"/>
                    <a:pt x="13569" y="5291"/>
                  </a:cubicBezTo>
                  <a:cubicBezTo>
                    <a:pt x="13846" y="8351"/>
                    <a:pt x="12738" y="12671"/>
                    <a:pt x="11492" y="15191"/>
                  </a:cubicBezTo>
                  <a:cubicBezTo>
                    <a:pt x="10246" y="17711"/>
                    <a:pt x="8862" y="18431"/>
                    <a:pt x="7477" y="19331"/>
                  </a:cubicBezTo>
                  <a:cubicBezTo>
                    <a:pt x="6092" y="20231"/>
                    <a:pt x="4708" y="21311"/>
                    <a:pt x="5262" y="21311"/>
                  </a:cubicBezTo>
                  <a:cubicBezTo>
                    <a:pt x="5815" y="21311"/>
                    <a:pt x="8308" y="20231"/>
                    <a:pt x="11354" y="19691"/>
                  </a:cubicBezTo>
                  <a:cubicBezTo>
                    <a:pt x="14400" y="19151"/>
                    <a:pt x="18000" y="19151"/>
                    <a:pt x="21600" y="191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1361290" y="4520675"/>
              <a:ext cx="125268" cy="15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090" fill="norm" stroke="1" extrusionOk="0">
                  <a:moveTo>
                    <a:pt x="10505" y="2928"/>
                  </a:moveTo>
                  <a:cubicBezTo>
                    <a:pt x="9065" y="2040"/>
                    <a:pt x="7625" y="1152"/>
                    <a:pt x="6005" y="561"/>
                  </a:cubicBezTo>
                  <a:cubicBezTo>
                    <a:pt x="4385" y="-31"/>
                    <a:pt x="2585" y="-327"/>
                    <a:pt x="1505" y="561"/>
                  </a:cubicBezTo>
                  <a:cubicBezTo>
                    <a:pt x="425" y="1448"/>
                    <a:pt x="65" y="3520"/>
                    <a:pt x="1505" y="5591"/>
                  </a:cubicBezTo>
                  <a:cubicBezTo>
                    <a:pt x="2945" y="7662"/>
                    <a:pt x="6185" y="9733"/>
                    <a:pt x="8525" y="11213"/>
                  </a:cubicBezTo>
                  <a:cubicBezTo>
                    <a:pt x="10865" y="12692"/>
                    <a:pt x="12305" y="13580"/>
                    <a:pt x="13925" y="14468"/>
                  </a:cubicBezTo>
                  <a:cubicBezTo>
                    <a:pt x="15545" y="15355"/>
                    <a:pt x="17345" y="16243"/>
                    <a:pt x="17525" y="17278"/>
                  </a:cubicBezTo>
                  <a:cubicBezTo>
                    <a:pt x="17705" y="18314"/>
                    <a:pt x="16265" y="19498"/>
                    <a:pt x="13745" y="20237"/>
                  </a:cubicBezTo>
                  <a:cubicBezTo>
                    <a:pt x="11225" y="20977"/>
                    <a:pt x="7625" y="21273"/>
                    <a:pt x="4925" y="20977"/>
                  </a:cubicBezTo>
                  <a:cubicBezTo>
                    <a:pt x="2225" y="20681"/>
                    <a:pt x="425" y="19794"/>
                    <a:pt x="65" y="18758"/>
                  </a:cubicBezTo>
                  <a:cubicBezTo>
                    <a:pt x="-295" y="17722"/>
                    <a:pt x="785" y="16539"/>
                    <a:pt x="4565" y="14615"/>
                  </a:cubicBezTo>
                  <a:cubicBezTo>
                    <a:pt x="8345" y="12692"/>
                    <a:pt x="14825" y="10029"/>
                    <a:pt x="21305" y="73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3992478" y="5572141"/>
              <a:ext cx="153480" cy="391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85" fill="norm" stroke="1" extrusionOk="0">
                  <a:moveTo>
                    <a:pt x="21165" y="247"/>
                  </a:moveTo>
                  <a:cubicBezTo>
                    <a:pt x="19414" y="16"/>
                    <a:pt x="17662" y="-215"/>
                    <a:pt x="15035" y="363"/>
                  </a:cubicBezTo>
                  <a:cubicBezTo>
                    <a:pt x="12408" y="940"/>
                    <a:pt x="8906" y="2326"/>
                    <a:pt x="5987" y="4636"/>
                  </a:cubicBezTo>
                  <a:cubicBezTo>
                    <a:pt x="3068" y="6946"/>
                    <a:pt x="733" y="10181"/>
                    <a:pt x="149" y="12837"/>
                  </a:cubicBezTo>
                  <a:cubicBezTo>
                    <a:pt x="-435" y="15494"/>
                    <a:pt x="733" y="17573"/>
                    <a:pt x="3068" y="18902"/>
                  </a:cubicBezTo>
                  <a:cubicBezTo>
                    <a:pt x="5403" y="20230"/>
                    <a:pt x="8906" y="20807"/>
                    <a:pt x="12408" y="213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4228870" y="5602066"/>
              <a:ext cx="164738" cy="34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1280" y="0"/>
                  </a:moveTo>
                  <a:cubicBezTo>
                    <a:pt x="16905" y="268"/>
                    <a:pt x="12531" y="537"/>
                    <a:pt x="9660" y="738"/>
                  </a:cubicBezTo>
                  <a:cubicBezTo>
                    <a:pt x="6789" y="939"/>
                    <a:pt x="5422" y="1073"/>
                    <a:pt x="3918" y="1207"/>
                  </a:cubicBezTo>
                  <a:cubicBezTo>
                    <a:pt x="2414" y="1342"/>
                    <a:pt x="774" y="1476"/>
                    <a:pt x="227" y="2616"/>
                  </a:cubicBezTo>
                  <a:cubicBezTo>
                    <a:pt x="-320" y="3757"/>
                    <a:pt x="227" y="5903"/>
                    <a:pt x="774" y="7446"/>
                  </a:cubicBezTo>
                  <a:cubicBezTo>
                    <a:pt x="1321" y="8989"/>
                    <a:pt x="1867" y="9928"/>
                    <a:pt x="2688" y="10196"/>
                  </a:cubicBezTo>
                  <a:cubicBezTo>
                    <a:pt x="3508" y="10465"/>
                    <a:pt x="4602" y="10062"/>
                    <a:pt x="6105" y="9861"/>
                  </a:cubicBezTo>
                  <a:cubicBezTo>
                    <a:pt x="7609" y="9660"/>
                    <a:pt x="9523" y="9660"/>
                    <a:pt x="11437" y="10129"/>
                  </a:cubicBezTo>
                  <a:cubicBezTo>
                    <a:pt x="13351" y="10599"/>
                    <a:pt x="15265" y="11538"/>
                    <a:pt x="16632" y="13014"/>
                  </a:cubicBezTo>
                  <a:cubicBezTo>
                    <a:pt x="17999" y="14489"/>
                    <a:pt x="18819" y="16502"/>
                    <a:pt x="18272" y="17978"/>
                  </a:cubicBezTo>
                  <a:cubicBezTo>
                    <a:pt x="17726" y="19453"/>
                    <a:pt x="15812" y="20393"/>
                    <a:pt x="13488" y="20929"/>
                  </a:cubicBezTo>
                  <a:cubicBezTo>
                    <a:pt x="11164" y="21466"/>
                    <a:pt x="8429" y="21600"/>
                    <a:pt x="6379" y="21600"/>
                  </a:cubicBezTo>
                  <a:cubicBezTo>
                    <a:pt x="4328" y="21600"/>
                    <a:pt x="2961" y="21466"/>
                    <a:pt x="2688" y="20996"/>
                  </a:cubicBezTo>
                  <a:cubicBezTo>
                    <a:pt x="2414" y="20527"/>
                    <a:pt x="3234" y="19722"/>
                    <a:pt x="4055" y="189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4554474" y="5577372"/>
              <a:ext cx="175684" cy="36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335"/>
                  </a:moveTo>
                  <a:cubicBezTo>
                    <a:pt x="20299" y="84"/>
                    <a:pt x="18998" y="-167"/>
                    <a:pt x="17046" y="147"/>
                  </a:cubicBezTo>
                  <a:cubicBezTo>
                    <a:pt x="15094" y="461"/>
                    <a:pt x="12492" y="1340"/>
                    <a:pt x="9629" y="3035"/>
                  </a:cubicBezTo>
                  <a:cubicBezTo>
                    <a:pt x="6766" y="4731"/>
                    <a:pt x="3643" y="7242"/>
                    <a:pt x="1952" y="9942"/>
                  </a:cubicBezTo>
                  <a:cubicBezTo>
                    <a:pt x="260" y="12642"/>
                    <a:pt x="0" y="15531"/>
                    <a:pt x="0" y="17352"/>
                  </a:cubicBezTo>
                  <a:cubicBezTo>
                    <a:pt x="0" y="19173"/>
                    <a:pt x="260" y="19926"/>
                    <a:pt x="1041" y="20491"/>
                  </a:cubicBezTo>
                  <a:cubicBezTo>
                    <a:pt x="1822" y="21056"/>
                    <a:pt x="3123" y="21433"/>
                    <a:pt x="4945" y="21433"/>
                  </a:cubicBezTo>
                  <a:cubicBezTo>
                    <a:pt x="6766" y="21433"/>
                    <a:pt x="9108" y="21056"/>
                    <a:pt x="10800" y="20240"/>
                  </a:cubicBezTo>
                  <a:cubicBezTo>
                    <a:pt x="12492" y="19424"/>
                    <a:pt x="13533" y="18168"/>
                    <a:pt x="13142" y="16912"/>
                  </a:cubicBezTo>
                  <a:cubicBezTo>
                    <a:pt x="12752" y="15656"/>
                    <a:pt x="10930" y="14400"/>
                    <a:pt x="9239" y="13710"/>
                  </a:cubicBezTo>
                  <a:cubicBezTo>
                    <a:pt x="7547" y="13019"/>
                    <a:pt x="5986" y="12893"/>
                    <a:pt x="4814" y="13082"/>
                  </a:cubicBezTo>
                  <a:cubicBezTo>
                    <a:pt x="3643" y="13270"/>
                    <a:pt x="2863" y="13773"/>
                    <a:pt x="2082" y="142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4755557" y="5523422"/>
              <a:ext cx="161071" cy="36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94" fill="norm" stroke="1" extrusionOk="0">
                  <a:moveTo>
                    <a:pt x="10099" y="144"/>
                  </a:moveTo>
                  <a:cubicBezTo>
                    <a:pt x="11501" y="19"/>
                    <a:pt x="12904" y="-106"/>
                    <a:pt x="14166" y="144"/>
                  </a:cubicBezTo>
                  <a:cubicBezTo>
                    <a:pt x="15429" y="393"/>
                    <a:pt x="16551" y="1018"/>
                    <a:pt x="18094" y="3203"/>
                  </a:cubicBezTo>
                  <a:cubicBezTo>
                    <a:pt x="19636" y="5388"/>
                    <a:pt x="21600" y="9133"/>
                    <a:pt x="21319" y="12005"/>
                  </a:cubicBezTo>
                  <a:cubicBezTo>
                    <a:pt x="21039" y="14877"/>
                    <a:pt x="18514" y="16874"/>
                    <a:pt x="14587" y="18310"/>
                  </a:cubicBezTo>
                  <a:cubicBezTo>
                    <a:pt x="10660" y="19746"/>
                    <a:pt x="5330" y="20620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4103463" y="6600755"/>
              <a:ext cx="160295" cy="50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526" fill="norm" stroke="1" extrusionOk="0">
                  <a:moveTo>
                    <a:pt x="18021" y="2356"/>
                  </a:moveTo>
                  <a:cubicBezTo>
                    <a:pt x="18575" y="1906"/>
                    <a:pt x="19129" y="1456"/>
                    <a:pt x="19821" y="1006"/>
                  </a:cubicBezTo>
                  <a:cubicBezTo>
                    <a:pt x="20513" y="556"/>
                    <a:pt x="21344" y="106"/>
                    <a:pt x="20790" y="16"/>
                  </a:cubicBezTo>
                  <a:cubicBezTo>
                    <a:pt x="20236" y="-74"/>
                    <a:pt x="18298" y="196"/>
                    <a:pt x="15390" y="1276"/>
                  </a:cubicBezTo>
                  <a:cubicBezTo>
                    <a:pt x="12482" y="2356"/>
                    <a:pt x="8606" y="4246"/>
                    <a:pt x="5421" y="6811"/>
                  </a:cubicBezTo>
                  <a:cubicBezTo>
                    <a:pt x="2236" y="9376"/>
                    <a:pt x="-256" y="12616"/>
                    <a:pt x="21" y="15046"/>
                  </a:cubicBezTo>
                  <a:cubicBezTo>
                    <a:pt x="298" y="17476"/>
                    <a:pt x="3344" y="19096"/>
                    <a:pt x="6252" y="20041"/>
                  </a:cubicBezTo>
                  <a:cubicBezTo>
                    <a:pt x="9159" y="20986"/>
                    <a:pt x="11929" y="21256"/>
                    <a:pt x="14698" y="215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4360696" y="6698414"/>
              <a:ext cx="146418" cy="32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30" fill="norm" stroke="1" extrusionOk="0">
                  <a:moveTo>
                    <a:pt x="13857" y="1805"/>
                  </a:moveTo>
                  <a:cubicBezTo>
                    <a:pt x="11119" y="1113"/>
                    <a:pt x="8381" y="421"/>
                    <a:pt x="6251" y="144"/>
                  </a:cubicBezTo>
                  <a:cubicBezTo>
                    <a:pt x="4121" y="-133"/>
                    <a:pt x="2600" y="5"/>
                    <a:pt x="1688" y="421"/>
                  </a:cubicBezTo>
                  <a:cubicBezTo>
                    <a:pt x="775" y="836"/>
                    <a:pt x="471" y="1529"/>
                    <a:pt x="1079" y="2913"/>
                  </a:cubicBezTo>
                  <a:cubicBezTo>
                    <a:pt x="1688" y="4298"/>
                    <a:pt x="3209" y="6375"/>
                    <a:pt x="5034" y="8659"/>
                  </a:cubicBezTo>
                  <a:cubicBezTo>
                    <a:pt x="6859" y="10944"/>
                    <a:pt x="8989" y="13436"/>
                    <a:pt x="10054" y="15236"/>
                  </a:cubicBezTo>
                  <a:cubicBezTo>
                    <a:pt x="11119" y="17036"/>
                    <a:pt x="11119" y="18144"/>
                    <a:pt x="10662" y="18975"/>
                  </a:cubicBezTo>
                  <a:cubicBezTo>
                    <a:pt x="10206" y="19805"/>
                    <a:pt x="9293" y="20359"/>
                    <a:pt x="7924" y="20775"/>
                  </a:cubicBezTo>
                  <a:cubicBezTo>
                    <a:pt x="6555" y="21190"/>
                    <a:pt x="4730" y="21467"/>
                    <a:pt x="3361" y="21259"/>
                  </a:cubicBezTo>
                  <a:cubicBezTo>
                    <a:pt x="1992" y="21052"/>
                    <a:pt x="1079" y="20359"/>
                    <a:pt x="471" y="19598"/>
                  </a:cubicBezTo>
                  <a:cubicBezTo>
                    <a:pt x="-138" y="18836"/>
                    <a:pt x="-442" y="18005"/>
                    <a:pt x="1383" y="16413"/>
                  </a:cubicBezTo>
                  <a:cubicBezTo>
                    <a:pt x="3209" y="14821"/>
                    <a:pt x="7164" y="12467"/>
                    <a:pt x="10510" y="10667"/>
                  </a:cubicBezTo>
                  <a:cubicBezTo>
                    <a:pt x="13857" y="8867"/>
                    <a:pt x="16595" y="7621"/>
                    <a:pt x="18268" y="6652"/>
                  </a:cubicBezTo>
                  <a:cubicBezTo>
                    <a:pt x="19941" y="5682"/>
                    <a:pt x="20550" y="4990"/>
                    <a:pt x="20854" y="4229"/>
                  </a:cubicBezTo>
                  <a:cubicBezTo>
                    <a:pt x="21158" y="3467"/>
                    <a:pt x="21158" y="2636"/>
                    <a:pt x="20397" y="2082"/>
                  </a:cubicBezTo>
                  <a:cubicBezTo>
                    <a:pt x="19637" y="1529"/>
                    <a:pt x="18116" y="1252"/>
                    <a:pt x="16290" y="1667"/>
                  </a:cubicBezTo>
                  <a:cubicBezTo>
                    <a:pt x="14465" y="2082"/>
                    <a:pt x="12335" y="3190"/>
                    <a:pt x="10206" y="42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4618772" y="6700616"/>
              <a:ext cx="130436" cy="19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67" fill="norm" stroke="1" extrusionOk="0">
                  <a:moveTo>
                    <a:pt x="6837" y="0"/>
                  </a:moveTo>
                  <a:cubicBezTo>
                    <a:pt x="5095" y="5055"/>
                    <a:pt x="3353" y="10111"/>
                    <a:pt x="2134" y="13213"/>
                  </a:cubicBezTo>
                  <a:cubicBezTo>
                    <a:pt x="914" y="16315"/>
                    <a:pt x="217" y="17464"/>
                    <a:pt x="43" y="18613"/>
                  </a:cubicBezTo>
                  <a:cubicBezTo>
                    <a:pt x="-131" y="19762"/>
                    <a:pt x="217" y="20911"/>
                    <a:pt x="1263" y="21255"/>
                  </a:cubicBezTo>
                  <a:cubicBezTo>
                    <a:pt x="2308" y="21600"/>
                    <a:pt x="4050" y="21140"/>
                    <a:pt x="7534" y="19991"/>
                  </a:cubicBezTo>
                  <a:cubicBezTo>
                    <a:pt x="11017" y="18843"/>
                    <a:pt x="16243" y="17004"/>
                    <a:pt x="21469" y="151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4714463" y="6814916"/>
              <a:ext cx="1569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067"/>
                    <a:pt x="3818" y="2133"/>
                    <a:pt x="1118" y="5733"/>
                  </a:cubicBezTo>
                  <a:cubicBezTo>
                    <a:pt x="-1582" y="9333"/>
                    <a:pt x="1118" y="1546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4793657" y="6687916"/>
              <a:ext cx="11857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600" fill="norm" stroke="1" extrusionOk="0">
                  <a:moveTo>
                    <a:pt x="0" y="0"/>
                  </a:moveTo>
                  <a:cubicBezTo>
                    <a:pt x="1862" y="0"/>
                    <a:pt x="3724" y="0"/>
                    <a:pt x="7076" y="1326"/>
                  </a:cubicBezTo>
                  <a:cubicBezTo>
                    <a:pt x="10428" y="2653"/>
                    <a:pt x="15269" y="5305"/>
                    <a:pt x="18062" y="7895"/>
                  </a:cubicBezTo>
                  <a:cubicBezTo>
                    <a:pt x="20855" y="10484"/>
                    <a:pt x="21600" y="13011"/>
                    <a:pt x="20110" y="15284"/>
                  </a:cubicBezTo>
                  <a:cubicBezTo>
                    <a:pt x="18621" y="17558"/>
                    <a:pt x="14897" y="19579"/>
                    <a:pt x="1117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1169057" y="5646516"/>
              <a:ext cx="508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1283357" y="5656771"/>
              <a:ext cx="69851" cy="2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1368"/>
                  </a:moveTo>
                  <a:cubicBezTo>
                    <a:pt x="1964" y="604"/>
                    <a:pt x="3927" y="-161"/>
                    <a:pt x="5236" y="30"/>
                  </a:cubicBezTo>
                  <a:cubicBezTo>
                    <a:pt x="6545" y="221"/>
                    <a:pt x="7200" y="1368"/>
                    <a:pt x="6218" y="3280"/>
                  </a:cubicBezTo>
                  <a:cubicBezTo>
                    <a:pt x="5236" y="5191"/>
                    <a:pt x="2618" y="7867"/>
                    <a:pt x="1309" y="9779"/>
                  </a:cubicBezTo>
                  <a:cubicBezTo>
                    <a:pt x="0" y="11690"/>
                    <a:pt x="0" y="12837"/>
                    <a:pt x="2291" y="13028"/>
                  </a:cubicBezTo>
                  <a:cubicBezTo>
                    <a:pt x="4582" y="13220"/>
                    <a:pt x="9164" y="12455"/>
                    <a:pt x="12764" y="11690"/>
                  </a:cubicBezTo>
                  <a:cubicBezTo>
                    <a:pt x="16364" y="10926"/>
                    <a:pt x="18982" y="10161"/>
                    <a:pt x="20291" y="10543"/>
                  </a:cubicBezTo>
                  <a:cubicBezTo>
                    <a:pt x="21600" y="10926"/>
                    <a:pt x="21600" y="12455"/>
                    <a:pt x="21600" y="14462"/>
                  </a:cubicBezTo>
                  <a:cubicBezTo>
                    <a:pt x="21600" y="16469"/>
                    <a:pt x="21600" y="18954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1431523" y="5724418"/>
              <a:ext cx="80435" cy="13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8" fill="norm" stroke="1" extrusionOk="0">
                  <a:moveTo>
                    <a:pt x="18189" y="1727"/>
                  </a:moveTo>
                  <a:cubicBezTo>
                    <a:pt x="15916" y="730"/>
                    <a:pt x="13642" y="-267"/>
                    <a:pt x="11368" y="65"/>
                  </a:cubicBezTo>
                  <a:cubicBezTo>
                    <a:pt x="9095" y="398"/>
                    <a:pt x="6821" y="2059"/>
                    <a:pt x="4547" y="4053"/>
                  </a:cubicBezTo>
                  <a:cubicBezTo>
                    <a:pt x="2274" y="6047"/>
                    <a:pt x="0" y="8373"/>
                    <a:pt x="0" y="11364"/>
                  </a:cubicBezTo>
                  <a:cubicBezTo>
                    <a:pt x="0" y="14355"/>
                    <a:pt x="2274" y="18010"/>
                    <a:pt x="5116" y="19671"/>
                  </a:cubicBezTo>
                  <a:cubicBezTo>
                    <a:pt x="7958" y="21333"/>
                    <a:pt x="11368" y="21001"/>
                    <a:pt x="14779" y="18508"/>
                  </a:cubicBezTo>
                  <a:cubicBezTo>
                    <a:pt x="18189" y="16016"/>
                    <a:pt x="21600" y="11364"/>
                    <a:pt x="21600" y="8373"/>
                  </a:cubicBezTo>
                  <a:cubicBezTo>
                    <a:pt x="21600" y="5382"/>
                    <a:pt x="18189" y="4053"/>
                    <a:pt x="14779" y="27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1562757" y="5748116"/>
              <a:ext cx="120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850"/>
                    <a:pt x="11368" y="11700"/>
                    <a:pt x="14968" y="15300"/>
                  </a:cubicBezTo>
                  <a:cubicBezTo>
                    <a:pt x="18568" y="18900"/>
                    <a:pt x="20084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1607207" y="5748116"/>
              <a:ext cx="889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497"/>
                    <a:pt x="16457" y="993"/>
                    <a:pt x="12857" y="4593"/>
                  </a:cubicBezTo>
                  <a:cubicBezTo>
                    <a:pt x="9257" y="8193"/>
                    <a:pt x="4629" y="148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1823107" y="5741766"/>
              <a:ext cx="9576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600" fill="norm" stroke="1" extrusionOk="0">
                  <a:moveTo>
                    <a:pt x="9651" y="0"/>
                  </a:moveTo>
                  <a:cubicBezTo>
                    <a:pt x="9651" y="1440"/>
                    <a:pt x="9651" y="2880"/>
                    <a:pt x="9191" y="4320"/>
                  </a:cubicBezTo>
                  <a:cubicBezTo>
                    <a:pt x="8732" y="5760"/>
                    <a:pt x="7813" y="7200"/>
                    <a:pt x="8502" y="7776"/>
                  </a:cubicBezTo>
                  <a:cubicBezTo>
                    <a:pt x="9191" y="8352"/>
                    <a:pt x="11489" y="8064"/>
                    <a:pt x="13787" y="8496"/>
                  </a:cubicBezTo>
                  <a:cubicBezTo>
                    <a:pt x="16085" y="8928"/>
                    <a:pt x="18383" y="10080"/>
                    <a:pt x="19762" y="11376"/>
                  </a:cubicBezTo>
                  <a:cubicBezTo>
                    <a:pt x="21140" y="12672"/>
                    <a:pt x="21600" y="14112"/>
                    <a:pt x="18153" y="15840"/>
                  </a:cubicBezTo>
                  <a:cubicBezTo>
                    <a:pt x="14706" y="17568"/>
                    <a:pt x="7353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1797707" y="5989416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1791357" y="6091016"/>
              <a:ext cx="92784" cy="163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75" fill="norm" stroke="1" extrusionOk="0">
                  <a:moveTo>
                    <a:pt x="14400" y="0"/>
                  </a:moveTo>
                  <a:cubicBezTo>
                    <a:pt x="10560" y="554"/>
                    <a:pt x="6720" y="1108"/>
                    <a:pt x="6000" y="1938"/>
                  </a:cubicBezTo>
                  <a:cubicBezTo>
                    <a:pt x="5280" y="2769"/>
                    <a:pt x="7680" y="3877"/>
                    <a:pt x="10800" y="5538"/>
                  </a:cubicBezTo>
                  <a:cubicBezTo>
                    <a:pt x="13920" y="7200"/>
                    <a:pt x="17760" y="9415"/>
                    <a:pt x="19680" y="11908"/>
                  </a:cubicBezTo>
                  <a:cubicBezTo>
                    <a:pt x="21600" y="14400"/>
                    <a:pt x="21600" y="17169"/>
                    <a:pt x="18960" y="18969"/>
                  </a:cubicBezTo>
                  <a:cubicBezTo>
                    <a:pt x="16320" y="20769"/>
                    <a:pt x="11040" y="21600"/>
                    <a:pt x="7440" y="21323"/>
                  </a:cubicBezTo>
                  <a:cubicBezTo>
                    <a:pt x="3840" y="21046"/>
                    <a:pt x="1920" y="19662"/>
                    <a:pt x="0" y="182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1810407" y="609736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1753257" y="6116416"/>
              <a:ext cx="2159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3757"/>
                    <a:pt x="13976" y="7513"/>
                    <a:pt x="10376" y="11113"/>
                  </a:cubicBezTo>
                  <a:cubicBezTo>
                    <a:pt x="6776" y="14713"/>
                    <a:pt x="3388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1200807" y="5748116"/>
              <a:ext cx="419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43"/>
                    <a:pt x="14400" y="5486"/>
                    <a:pt x="10800" y="9086"/>
                  </a:cubicBezTo>
                  <a:cubicBezTo>
                    <a:pt x="7200" y="12686"/>
                    <a:pt x="3600" y="171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1207157" y="5532216"/>
              <a:ext cx="177801" cy="10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2592"/>
                  </a:moveTo>
                  <a:cubicBezTo>
                    <a:pt x="1029" y="1296"/>
                    <a:pt x="2057" y="0"/>
                    <a:pt x="3986" y="0"/>
                  </a:cubicBezTo>
                  <a:cubicBezTo>
                    <a:pt x="5914" y="0"/>
                    <a:pt x="8743" y="1296"/>
                    <a:pt x="10286" y="3240"/>
                  </a:cubicBezTo>
                  <a:cubicBezTo>
                    <a:pt x="11829" y="5184"/>
                    <a:pt x="12086" y="7776"/>
                    <a:pt x="11700" y="10152"/>
                  </a:cubicBezTo>
                  <a:cubicBezTo>
                    <a:pt x="11314" y="12528"/>
                    <a:pt x="10286" y="14688"/>
                    <a:pt x="9257" y="16416"/>
                  </a:cubicBezTo>
                  <a:cubicBezTo>
                    <a:pt x="8229" y="18144"/>
                    <a:pt x="7200" y="19440"/>
                    <a:pt x="7329" y="20304"/>
                  </a:cubicBezTo>
                  <a:cubicBezTo>
                    <a:pt x="7457" y="21168"/>
                    <a:pt x="8743" y="21600"/>
                    <a:pt x="11314" y="21168"/>
                  </a:cubicBezTo>
                  <a:cubicBezTo>
                    <a:pt x="13886" y="20736"/>
                    <a:pt x="17743" y="19440"/>
                    <a:pt x="21600" y="181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1405985" y="5522956"/>
              <a:ext cx="74223" cy="16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04" fill="norm" stroke="1" extrusionOk="0">
                  <a:moveTo>
                    <a:pt x="21039" y="2016"/>
                  </a:moveTo>
                  <a:cubicBezTo>
                    <a:pt x="18039" y="1196"/>
                    <a:pt x="15039" y="376"/>
                    <a:pt x="11439" y="102"/>
                  </a:cubicBezTo>
                  <a:cubicBezTo>
                    <a:pt x="7839" y="-171"/>
                    <a:pt x="3639" y="102"/>
                    <a:pt x="1539" y="923"/>
                  </a:cubicBezTo>
                  <a:cubicBezTo>
                    <a:pt x="-561" y="1743"/>
                    <a:pt x="-561" y="3110"/>
                    <a:pt x="1839" y="5297"/>
                  </a:cubicBezTo>
                  <a:cubicBezTo>
                    <a:pt x="4239" y="7485"/>
                    <a:pt x="9039" y="10492"/>
                    <a:pt x="11739" y="12816"/>
                  </a:cubicBezTo>
                  <a:cubicBezTo>
                    <a:pt x="14439" y="15140"/>
                    <a:pt x="15039" y="16781"/>
                    <a:pt x="15339" y="18285"/>
                  </a:cubicBezTo>
                  <a:cubicBezTo>
                    <a:pt x="15639" y="19788"/>
                    <a:pt x="15639" y="21156"/>
                    <a:pt x="14739" y="21292"/>
                  </a:cubicBezTo>
                  <a:cubicBezTo>
                    <a:pt x="13839" y="21429"/>
                    <a:pt x="12039" y="20335"/>
                    <a:pt x="11139" y="18011"/>
                  </a:cubicBezTo>
                  <a:cubicBezTo>
                    <a:pt x="10239" y="15687"/>
                    <a:pt x="10239" y="12133"/>
                    <a:pt x="10839" y="9672"/>
                  </a:cubicBezTo>
                  <a:cubicBezTo>
                    <a:pt x="11439" y="7211"/>
                    <a:pt x="12639" y="5844"/>
                    <a:pt x="13839" y="44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1130957" y="6751416"/>
              <a:ext cx="846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645"/>
                    <a:pt x="21600" y="9290"/>
                    <a:pt x="21600" y="12890"/>
                  </a:cubicBezTo>
                  <a:cubicBezTo>
                    <a:pt x="21600" y="16490"/>
                    <a:pt x="10800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1181757" y="6797751"/>
              <a:ext cx="31751" cy="14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3478"/>
                  </a:moveTo>
                  <a:cubicBezTo>
                    <a:pt x="2880" y="1599"/>
                    <a:pt x="5760" y="-279"/>
                    <a:pt x="7200" y="34"/>
                  </a:cubicBezTo>
                  <a:cubicBezTo>
                    <a:pt x="8640" y="347"/>
                    <a:pt x="8640" y="2851"/>
                    <a:pt x="10800" y="6764"/>
                  </a:cubicBezTo>
                  <a:cubicBezTo>
                    <a:pt x="12960" y="10678"/>
                    <a:pt x="17280" y="15999"/>
                    <a:pt x="21600" y="213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1264812" y="6829325"/>
              <a:ext cx="80395" cy="8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0500" fill="norm" stroke="1" extrusionOk="0">
                  <a:moveTo>
                    <a:pt x="9837" y="5622"/>
                  </a:moveTo>
                  <a:cubicBezTo>
                    <a:pt x="9283" y="3110"/>
                    <a:pt x="8730" y="599"/>
                    <a:pt x="7345" y="96"/>
                  </a:cubicBezTo>
                  <a:cubicBezTo>
                    <a:pt x="5960" y="-406"/>
                    <a:pt x="3745" y="1101"/>
                    <a:pt x="2360" y="3361"/>
                  </a:cubicBezTo>
                  <a:cubicBezTo>
                    <a:pt x="976" y="5622"/>
                    <a:pt x="422" y="8636"/>
                    <a:pt x="145" y="11399"/>
                  </a:cubicBezTo>
                  <a:cubicBezTo>
                    <a:pt x="-132" y="14161"/>
                    <a:pt x="-132" y="16673"/>
                    <a:pt x="1253" y="18431"/>
                  </a:cubicBezTo>
                  <a:cubicBezTo>
                    <a:pt x="2637" y="20189"/>
                    <a:pt x="5406" y="21194"/>
                    <a:pt x="9006" y="19938"/>
                  </a:cubicBezTo>
                  <a:cubicBezTo>
                    <a:pt x="12606" y="18682"/>
                    <a:pt x="17037" y="15166"/>
                    <a:pt x="19253" y="12152"/>
                  </a:cubicBezTo>
                  <a:cubicBezTo>
                    <a:pt x="21468" y="9138"/>
                    <a:pt x="21468" y="6627"/>
                    <a:pt x="20083" y="4617"/>
                  </a:cubicBezTo>
                  <a:cubicBezTo>
                    <a:pt x="18699" y="2608"/>
                    <a:pt x="15930" y="1101"/>
                    <a:pt x="13437" y="1101"/>
                  </a:cubicBezTo>
                  <a:cubicBezTo>
                    <a:pt x="10945" y="1101"/>
                    <a:pt x="8730" y="2608"/>
                    <a:pt x="6514" y="41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1397657" y="6833966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1411881" y="6846666"/>
              <a:ext cx="8737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21230" y="0"/>
                  </a:moveTo>
                  <a:cubicBezTo>
                    <a:pt x="18659" y="0"/>
                    <a:pt x="16087" y="0"/>
                    <a:pt x="12487" y="2400"/>
                  </a:cubicBezTo>
                  <a:cubicBezTo>
                    <a:pt x="8887" y="4800"/>
                    <a:pt x="4259" y="9600"/>
                    <a:pt x="1944" y="12750"/>
                  </a:cubicBezTo>
                  <a:cubicBezTo>
                    <a:pt x="-370" y="15900"/>
                    <a:pt x="-370" y="17400"/>
                    <a:pt x="659" y="18600"/>
                  </a:cubicBezTo>
                  <a:cubicBezTo>
                    <a:pt x="1687" y="19800"/>
                    <a:pt x="3744" y="20700"/>
                    <a:pt x="580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1624763" y="6821266"/>
              <a:ext cx="109445" cy="13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319" fill="norm" stroke="1" extrusionOk="0">
                  <a:moveTo>
                    <a:pt x="1510" y="0"/>
                  </a:moveTo>
                  <a:cubicBezTo>
                    <a:pt x="3547" y="665"/>
                    <a:pt x="5585" y="1329"/>
                    <a:pt x="7215" y="3323"/>
                  </a:cubicBezTo>
                  <a:cubicBezTo>
                    <a:pt x="8846" y="5317"/>
                    <a:pt x="10068" y="8640"/>
                    <a:pt x="9661" y="11132"/>
                  </a:cubicBezTo>
                  <a:cubicBezTo>
                    <a:pt x="9253" y="13625"/>
                    <a:pt x="7215" y="15286"/>
                    <a:pt x="4770" y="16948"/>
                  </a:cubicBezTo>
                  <a:cubicBezTo>
                    <a:pt x="2325" y="18609"/>
                    <a:pt x="-528" y="20271"/>
                    <a:pt x="83" y="20935"/>
                  </a:cubicBezTo>
                  <a:cubicBezTo>
                    <a:pt x="695" y="21600"/>
                    <a:pt x="4770" y="21268"/>
                    <a:pt x="8846" y="20935"/>
                  </a:cubicBezTo>
                  <a:cubicBezTo>
                    <a:pt x="12921" y="20603"/>
                    <a:pt x="16997" y="20271"/>
                    <a:pt x="21072" y="199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1613557" y="7094316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0800"/>
                    <a:pt x="6545" y="0"/>
                    <a:pt x="10145" y="0"/>
                  </a:cubicBezTo>
                  <a:cubicBezTo>
                    <a:pt x="13745" y="0"/>
                    <a:pt x="1767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1634531" y="7182944"/>
              <a:ext cx="79344" cy="17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0995" fill="norm" stroke="1" extrusionOk="0">
                  <a:moveTo>
                    <a:pt x="11127" y="2293"/>
                  </a:moveTo>
                  <a:cubicBezTo>
                    <a:pt x="10573" y="1037"/>
                    <a:pt x="10019" y="-219"/>
                    <a:pt x="8081" y="32"/>
                  </a:cubicBezTo>
                  <a:cubicBezTo>
                    <a:pt x="6142" y="283"/>
                    <a:pt x="2819" y="2041"/>
                    <a:pt x="1158" y="3674"/>
                  </a:cubicBezTo>
                  <a:cubicBezTo>
                    <a:pt x="-504" y="5307"/>
                    <a:pt x="-504" y="6814"/>
                    <a:pt x="1988" y="8446"/>
                  </a:cubicBezTo>
                  <a:cubicBezTo>
                    <a:pt x="4481" y="10079"/>
                    <a:pt x="9465" y="11837"/>
                    <a:pt x="13065" y="13218"/>
                  </a:cubicBezTo>
                  <a:cubicBezTo>
                    <a:pt x="16665" y="14600"/>
                    <a:pt x="18881" y="15604"/>
                    <a:pt x="19988" y="16734"/>
                  </a:cubicBezTo>
                  <a:cubicBezTo>
                    <a:pt x="21096" y="17865"/>
                    <a:pt x="21096" y="19121"/>
                    <a:pt x="19434" y="20000"/>
                  </a:cubicBezTo>
                  <a:cubicBezTo>
                    <a:pt x="17773" y="20879"/>
                    <a:pt x="14450" y="21381"/>
                    <a:pt x="11127" y="20628"/>
                  </a:cubicBezTo>
                  <a:cubicBezTo>
                    <a:pt x="7804" y="19874"/>
                    <a:pt x="4481" y="17865"/>
                    <a:pt x="1158" y="158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11607207" y="7208616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4400"/>
                    <a:pt x="1800" y="7200"/>
                    <a:pt x="5400" y="3600"/>
                  </a:cubicBezTo>
                  <a:cubicBezTo>
                    <a:pt x="9000" y="0"/>
                    <a:pt x="15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11461157" y="7214966"/>
              <a:ext cx="3556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600"/>
                    <a:pt x="19029" y="1200"/>
                    <a:pt x="16521" y="3500"/>
                  </a:cubicBezTo>
                  <a:cubicBezTo>
                    <a:pt x="14014" y="5800"/>
                    <a:pt x="10286" y="9800"/>
                    <a:pt x="7329" y="13100"/>
                  </a:cubicBezTo>
                  <a:cubicBezTo>
                    <a:pt x="4371" y="16400"/>
                    <a:pt x="2186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1105557" y="6789516"/>
              <a:ext cx="3238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71" y="3909"/>
                    <a:pt x="14541" y="7817"/>
                    <a:pt x="10941" y="11417"/>
                  </a:cubicBezTo>
                  <a:cubicBezTo>
                    <a:pt x="7341" y="15017"/>
                    <a:pt x="3671" y="18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11156357" y="6617503"/>
              <a:ext cx="171451" cy="10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0" y="1357"/>
                  </a:moveTo>
                  <a:cubicBezTo>
                    <a:pt x="2933" y="526"/>
                    <a:pt x="5867" y="-305"/>
                    <a:pt x="7867" y="110"/>
                  </a:cubicBezTo>
                  <a:cubicBezTo>
                    <a:pt x="9867" y="526"/>
                    <a:pt x="10933" y="2187"/>
                    <a:pt x="10933" y="4887"/>
                  </a:cubicBezTo>
                  <a:cubicBezTo>
                    <a:pt x="10933" y="7587"/>
                    <a:pt x="9867" y="11326"/>
                    <a:pt x="8800" y="13818"/>
                  </a:cubicBezTo>
                  <a:cubicBezTo>
                    <a:pt x="7733" y="16310"/>
                    <a:pt x="6667" y="17557"/>
                    <a:pt x="6667" y="18803"/>
                  </a:cubicBezTo>
                  <a:cubicBezTo>
                    <a:pt x="6667" y="20049"/>
                    <a:pt x="7733" y="21295"/>
                    <a:pt x="10400" y="20880"/>
                  </a:cubicBezTo>
                  <a:cubicBezTo>
                    <a:pt x="13067" y="20464"/>
                    <a:pt x="17333" y="18387"/>
                    <a:pt x="21600" y="163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11346857" y="6630766"/>
              <a:ext cx="158751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2945"/>
                  </a:moveTo>
                  <a:cubicBezTo>
                    <a:pt x="1152" y="1473"/>
                    <a:pt x="2304" y="0"/>
                    <a:pt x="3600" y="0"/>
                  </a:cubicBezTo>
                  <a:cubicBezTo>
                    <a:pt x="4896" y="0"/>
                    <a:pt x="6336" y="1473"/>
                    <a:pt x="7056" y="3682"/>
                  </a:cubicBezTo>
                  <a:cubicBezTo>
                    <a:pt x="7776" y="5891"/>
                    <a:pt x="7776" y="8836"/>
                    <a:pt x="6768" y="12027"/>
                  </a:cubicBezTo>
                  <a:cubicBezTo>
                    <a:pt x="5760" y="15218"/>
                    <a:pt x="3744" y="18655"/>
                    <a:pt x="4320" y="20127"/>
                  </a:cubicBezTo>
                  <a:cubicBezTo>
                    <a:pt x="4896" y="21600"/>
                    <a:pt x="8064" y="21109"/>
                    <a:pt x="11376" y="20618"/>
                  </a:cubicBezTo>
                  <a:cubicBezTo>
                    <a:pt x="14688" y="20127"/>
                    <a:pt x="18144" y="19636"/>
                    <a:pt x="21600" y="191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6831347" y="5488709"/>
              <a:ext cx="153061" cy="34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42" fill="norm" stroke="1" extrusionOk="0">
                  <a:moveTo>
                    <a:pt x="21107" y="727"/>
                  </a:moveTo>
                  <a:cubicBezTo>
                    <a:pt x="19939" y="335"/>
                    <a:pt x="18772" y="-58"/>
                    <a:pt x="17312" y="7"/>
                  </a:cubicBezTo>
                  <a:cubicBezTo>
                    <a:pt x="15853" y="73"/>
                    <a:pt x="14102" y="597"/>
                    <a:pt x="11183" y="2691"/>
                  </a:cubicBezTo>
                  <a:cubicBezTo>
                    <a:pt x="8264" y="4786"/>
                    <a:pt x="4177" y="8451"/>
                    <a:pt x="1988" y="11397"/>
                  </a:cubicBezTo>
                  <a:cubicBezTo>
                    <a:pt x="-201" y="14342"/>
                    <a:pt x="-493" y="16567"/>
                    <a:pt x="675" y="18138"/>
                  </a:cubicBezTo>
                  <a:cubicBezTo>
                    <a:pt x="1842" y="19709"/>
                    <a:pt x="4469" y="20626"/>
                    <a:pt x="7096" y="215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7038130" y="5589366"/>
              <a:ext cx="111378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93" fill="norm" stroke="1" extrusionOk="0">
                  <a:moveTo>
                    <a:pt x="9219" y="0"/>
                  </a:moveTo>
                  <a:cubicBezTo>
                    <a:pt x="6366" y="5165"/>
                    <a:pt x="3513" y="10330"/>
                    <a:pt x="1883" y="13500"/>
                  </a:cubicBezTo>
                  <a:cubicBezTo>
                    <a:pt x="253" y="16670"/>
                    <a:pt x="-155" y="17843"/>
                    <a:pt x="49" y="19017"/>
                  </a:cubicBezTo>
                  <a:cubicBezTo>
                    <a:pt x="253" y="20191"/>
                    <a:pt x="1068" y="21365"/>
                    <a:pt x="4736" y="21483"/>
                  </a:cubicBezTo>
                  <a:cubicBezTo>
                    <a:pt x="8403" y="21600"/>
                    <a:pt x="14924" y="20661"/>
                    <a:pt x="21445" y="197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7111407" y="5716366"/>
              <a:ext cx="38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475"/>
                    <a:pt x="12000" y="4950"/>
                    <a:pt x="8400" y="8550"/>
                  </a:cubicBezTo>
                  <a:cubicBezTo>
                    <a:pt x="4800" y="12150"/>
                    <a:pt x="2400" y="168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7230327" y="5614766"/>
              <a:ext cx="103331" cy="207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40" fill="norm" stroke="1" extrusionOk="0">
                  <a:moveTo>
                    <a:pt x="12017" y="0"/>
                  </a:moveTo>
                  <a:cubicBezTo>
                    <a:pt x="8129" y="5673"/>
                    <a:pt x="4241" y="11345"/>
                    <a:pt x="2081" y="14945"/>
                  </a:cubicBezTo>
                  <a:cubicBezTo>
                    <a:pt x="-79" y="18545"/>
                    <a:pt x="-511" y="20073"/>
                    <a:pt x="569" y="20836"/>
                  </a:cubicBezTo>
                  <a:cubicBezTo>
                    <a:pt x="1649" y="21600"/>
                    <a:pt x="4241" y="21600"/>
                    <a:pt x="7913" y="21055"/>
                  </a:cubicBezTo>
                  <a:cubicBezTo>
                    <a:pt x="11585" y="20509"/>
                    <a:pt x="16337" y="19418"/>
                    <a:pt x="21089" y="183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7315312" y="5760816"/>
              <a:ext cx="3739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5867"/>
                    <a:pt x="4168" y="11733"/>
                    <a:pt x="1326" y="15333"/>
                  </a:cubicBezTo>
                  <a:cubicBezTo>
                    <a:pt x="-1516" y="18933"/>
                    <a:pt x="758" y="20267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7384457" y="5640166"/>
              <a:ext cx="9987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9450" y="0"/>
                  </a:moveTo>
                  <a:cubicBezTo>
                    <a:pt x="11700" y="288"/>
                    <a:pt x="13950" y="576"/>
                    <a:pt x="16200" y="1944"/>
                  </a:cubicBezTo>
                  <a:cubicBezTo>
                    <a:pt x="18450" y="3312"/>
                    <a:pt x="20700" y="5760"/>
                    <a:pt x="21150" y="8280"/>
                  </a:cubicBezTo>
                  <a:cubicBezTo>
                    <a:pt x="21600" y="10800"/>
                    <a:pt x="20250" y="13392"/>
                    <a:pt x="16425" y="15624"/>
                  </a:cubicBezTo>
                  <a:cubicBezTo>
                    <a:pt x="12600" y="17856"/>
                    <a:pt x="6300" y="197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6802647" y="6589405"/>
              <a:ext cx="130961" cy="38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545" fill="norm" stroke="1" extrusionOk="0">
                  <a:moveTo>
                    <a:pt x="20560" y="1250"/>
                  </a:moveTo>
                  <a:cubicBezTo>
                    <a:pt x="20228" y="657"/>
                    <a:pt x="19895" y="64"/>
                    <a:pt x="18732" y="4"/>
                  </a:cubicBezTo>
                  <a:cubicBezTo>
                    <a:pt x="17569" y="-55"/>
                    <a:pt x="15575" y="420"/>
                    <a:pt x="11920" y="2081"/>
                  </a:cubicBezTo>
                  <a:cubicBezTo>
                    <a:pt x="8265" y="3743"/>
                    <a:pt x="2948" y="6591"/>
                    <a:pt x="954" y="9558"/>
                  </a:cubicBezTo>
                  <a:cubicBezTo>
                    <a:pt x="-1040" y="12525"/>
                    <a:pt x="289" y="15611"/>
                    <a:pt x="3114" y="17629"/>
                  </a:cubicBezTo>
                  <a:cubicBezTo>
                    <a:pt x="5938" y="19646"/>
                    <a:pt x="10258" y="20596"/>
                    <a:pt x="14578" y="215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7020138" y="6657868"/>
              <a:ext cx="123020" cy="28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22" fill="norm" stroke="1" extrusionOk="0">
                  <a:moveTo>
                    <a:pt x="21278" y="819"/>
                  </a:moveTo>
                  <a:cubicBezTo>
                    <a:pt x="19814" y="346"/>
                    <a:pt x="18349" y="-127"/>
                    <a:pt x="16885" y="31"/>
                  </a:cubicBezTo>
                  <a:cubicBezTo>
                    <a:pt x="15420" y="188"/>
                    <a:pt x="13956" y="977"/>
                    <a:pt x="11210" y="3499"/>
                  </a:cubicBezTo>
                  <a:cubicBezTo>
                    <a:pt x="8464" y="6022"/>
                    <a:pt x="4437" y="10279"/>
                    <a:pt x="2241" y="13196"/>
                  </a:cubicBezTo>
                  <a:cubicBezTo>
                    <a:pt x="44" y="16112"/>
                    <a:pt x="-322" y="17689"/>
                    <a:pt x="227" y="18872"/>
                  </a:cubicBezTo>
                  <a:cubicBezTo>
                    <a:pt x="776" y="20054"/>
                    <a:pt x="2241" y="20842"/>
                    <a:pt x="3888" y="21158"/>
                  </a:cubicBezTo>
                  <a:cubicBezTo>
                    <a:pt x="5536" y="21473"/>
                    <a:pt x="7366" y="21315"/>
                    <a:pt x="9197" y="20842"/>
                  </a:cubicBezTo>
                  <a:cubicBezTo>
                    <a:pt x="11027" y="20369"/>
                    <a:pt x="12858" y="19581"/>
                    <a:pt x="13956" y="18793"/>
                  </a:cubicBezTo>
                  <a:cubicBezTo>
                    <a:pt x="15054" y="18004"/>
                    <a:pt x="15420" y="17216"/>
                    <a:pt x="15054" y="16507"/>
                  </a:cubicBezTo>
                  <a:cubicBezTo>
                    <a:pt x="14688" y="15797"/>
                    <a:pt x="13590" y="15166"/>
                    <a:pt x="12125" y="14772"/>
                  </a:cubicBezTo>
                  <a:cubicBezTo>
                    <a:pt x="10661" y="14378"/>
                    <a:pt x="8831" y="14220"/>
                    <a:pt x="7366" y="14457"/>
                  </a:cubicBezTo>
                  <a:cubicBezTo>
                    <a:pt x="5902" y="14693"/>
                    <a:pt x="4803" y="15324"/>
                    <a:pt x="3705" y="159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7213007" y="6668866"/>
              <a:ext cx="114301" cy="24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16800" y="0"/>
                  </a:moveTo>
                  <a:cubicBezTo>
                    <a:pt x="12000" y="3600"/>
                    <a:pt x="7200" y="7200"/>
                    <a:pt x="4200" y="10421"/>
                  </a:cubicBezTo>
                  <a:cubicBezTo>
                    <a:pt x="1200" y="13642"/>
                    <a:pt x="0" y="16484"/>
                    <a:pt x="0" y="18284"/>
                  </a:cubicBezTo>
                  <a:cubicBezTo>
                    <a:pt x="0" y="20084"/>
                    <a:pt x="1200" y="20842"/>
                    <a:pt x="3000" y="21221"/>
                  </a:cubicBezTo>
                  <a:cubicBezTo>
                    <a:pt x="4800" y="21600"/>
                    <a:pt x="7200" y="21600"/>
                    <a:pt x="9600" y="21411"/>
                  </a:cubicBezTo>
                  <a:cubicBezTo>
                    <a:pt x="12000" y="21221"/>
                    <a:pt x="14400" y="20842"/>
                    <a:pt x="16800" y="20179"/>
                  </a:cubicBezTo>
                  <a:cubicBezTo>
                    <a:pt x="19200" y="19516"/>
                    <a:pt x="21600" y="18568"/>
                    <a:pt x="21600" y="17905"/>
                  </a:cubicBezTo>
                  <a:cubicBezTo>
                    <a:pt x="21600" y="17242"/>
                    <a:pt x="19200" y="16863"/>
                    <a:pt x="16600" y="16674"/>
                  </a:cubicBezTo>
                  <a:cubicBezTo>
                    <a:pt x="14000" y="16484"/>
                    <a:pt x="11200" y="16484"/>
                    <a:pt x="8400" y="16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7409857" y="6637116"/>
              <a:ext cx="9255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5635" y="0"/>
                  </a:moveTo>
                  <a:cubicBezTo>
                    <a:pt x="11270" y="2197"/>
                    <a:pt x="16904" y="4393"/>
                    <a:pt x="19252" y="7139"/>
                  </a:cubicBezTo>
                  <a:cubicBezTo>
                    <a:pt x="21600" y="9885"/>
                    <a:pt x="20661" y="13180"/>
                    <a:pt x="16904" y="15681"/>
                  </a:cubicBezTo>
                  <a:cubicBezTo>
                    <a:pt x="13148" y="18183"/>
                    <a:pt x="6574" y="19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3866557" y="5978833"/>
              <a:ext cx="971551" cy="9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5055"/>
                  </a:moveTo>
                  <a:cubicBezTo>
                    <a:pt x="1271" y="6434"/>
                    <a:pt x="2541" y="7813"/>
                    <a:pt x="4000" y="7583"/>
                  </a:cubicBezTo>
                  <a:cubicBezTo>
                    <a:pt x="5459" y="7353"/>
                    <a:pt x="7106" y="5515"/>
                    <a:pt x="8824" y="4136"/>
                  </a:cubicBezTo>
                  <a:cubicBezTo>
                    <a:pt x="10541" y="2757"/>
                    <a:pt x="12329" y="1838"/>
                    <a:pt x="14000" y="1149"/>
                  </a:cubicBezTo>
                  <a:cubicBezTo>
                    <a:pt x="15671" y="460"/>
                    <a:pt x="17224" y="0"/>
                    <a:pt x="17200" y="0"/>
                  </a:cubicBezTo>
                  <a:cubicBezTo>
                    <a:pt x="17176" y="0"/>
                    <a:pt x="15576" y="460"/>
                    <a:pt x="13906" y="1609"/>
                  </a:cubicBezTo>
                  <a:cubicBezTo>
                    <a:pt x="12235" y="2757"/>
                    <a:pt x="10494" y="4596"/>
                    <a:pt x="8800" y="6664"/>
                  </a:cubicBezTo>
                  <a:cubicBezTo>
                    <a:pt x="7106" y="8732"/>
                    <a:pt x="5459" y="11030"/>
                    <a:pt x="4447" y="12638"/>
                  </a:cubicBezTo>
                  <a:cubicBezTo>
                    <a:pt x="3435" y="14247"/>
                    <a:pt x="3059" y="15166"/>
                    <a:pt x="2706" y="15855"/>
                  </a:cubicBezTo>
                  <a:cubicBezTo>
                    <a:pt x="2353" y="16545"/>
                    <a:pt x="2024" y="17004"/>
                    <a:pt x="1976" y="17923"/>
                  </a:cubicBezTo>
                  <a:cubicBezTo>
                    <a:pt x="1929" y="18843"/>
                    <a:pt x="2165" y="20221"/>
                    <a:pt x="3059" y="20911"/>
                  </a:cubicBezTo>
                  <a:cubicBezTo>
                    <a:pt x="3953" y="21600"/>
                    <a:pt x="5506" y="21600"/>
                    <a:pt x="7200" y="20681"/>
                  </a:cubicBezTo>
                  <a:cubicBezTo>
                    <a:pt x="8894" y="19762"/>
                    <a:pt x="10729" y="17923"/>
                    <a:pt x="12376" y="16315"/>
                  </a:cubicBezTo>
                  <a:cubicBezTo>
                    <a:pt x="14024" y="14706"/>
                    <a:pt x="15482" y="13328"/>
                    <a:pt x="16588" y="12409"/>
                  </a:cubicBezTo>
                  <a:cubicBezTo>
                    <a:pt x="17694" y="11489"/>
                    <a:pt x="18447" y="11030"/>
                    <a:pt x="18965" y="10570"/>
                  </a:cubicBezTo>
                  <a:cubicBezTo>
                    <a:pt x="19482" y="10111"/>
                    <a:pt x="19765" y="9651"/>
                    <a:pt x="19765" y="9421"/>
                  </a:cubicBezTo>
                  <a:cubicBezTo>
                    <a:pt x="19765" y="9191"/>
                    <a:pt x="19482" y="9191"/>
                    <a:pt x="18494" y="9651"/>
                  </a:cubicBezTo>
                  <a:cubicBezTo>
                    <a:pt x="17506" y="10111"/>
                    <a:pt x="15812" y="11030"/>
                    <a:pt x="14094" y="12179"/>
                  </a:cubicBezTo>
                  <a:cubicBezTo>
                    <a:pt x="12376" y="13328"/>
                    <a:pt x="10635" y="14706"/>
                    <a:pt x="9035" y="15855"/>
                  </a:cubicBezTo>
                  <a:cubicBezTo>
                    <a:pt x="7435" y="17004"/>
                    <a:pt x="5976" y="17923"/>
                    <a:pt x="5129" y="18383"/>
                  </a:cubicBezTo>
                  <a:cubicBezTo>
                    <a:pt x="4282" y="18843"/>
                    <a:pt x="4047" y="18843"/>
                    <a:pt x="4871" y="18613"/>
                  </a:cubicBezTo>
                  <a:cubicBezTo>
                    <a:pt x="5694" y="18383"/>
                    <a:pt x="7576" y="17923"/>
                    <a:pt x="9388" y="17234"/>
                  </a:cubicBezTo>
                  <a:cubicBezTo>
                    <a:pt x="11200" y="16545"/>
                    <a:pt x="12941" y="15626"/>
                    <a:pt x="14682" y="14706"/>
                  </a:cubicBezTo>
                  <a:cubicBezTo>
                    <a:pt x="16424" y="13787"/>
                    <a:pt x="18165" y="12868"/>
                    <a:pt x="19318" y="12638"/>
                  </a:cubicBezTo>
                  <a:cubicBezTo>
                    <a:pt x="20471" y="12409"/>
                    <a:pt x="21035" y="12868"/>
                    <a:pt x="21600" y="133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0102257" y="7513416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0169904" y="7536835"/>
              <a:ext cx="98669" cy="151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0883" fill="norm" stroke="1" extrusionOk="0">
                  <a:moveTo>
                    <a:pt x="12618" y="3775"/>
                  </a:moveTo>
                  <a:cubicBezTo>
                    <a:pt x="12618" y="2316"/>
                    <a:pt x="12618" y="857"/>
                    <a:pt x="11493" y="273"/>
                  </a:cubicBezTo>
                  <a:cubicBezTo>
                    <a:pt x="10368" y="-311"/>
                    <a:pt x="8118" y="-19"/>
                    <a:pt x="5868" y="1732"/>
                  </a:cubicBezTo>
                  <a:cubicBezTo>
                    <a:pt x="3618" y="3484"/>
                    <a:pt x="1368" y="6694"/>
                    <a:pt x="468" y="9905"/>
                  </a:cubicBezTo>
                  <a:cubicBezTo>
                    <a:pt x="-432" y="13116"/>
                    <a:pt x="18" y="16327"/>
                    <a:pt x="1368" y="18370"/>
                  </a:cubicBezTo>
                  <a:cubicBezTo>
                    <a:pt x="2718" y="20413"/>
                    <a:pt x="4968" y="21289"/>
                    <a:pt x="8118" y="20705"/>
                  </a:cubicBezTo>
                  <a:cubicBezTo>
                    <a:pt x="11268" y="20121"/>
                    <a:pt x="15318" y="18078"/>
                    <a:pt x="17793" y="15305"/>
                  </a:cubicBezTo>
                  <a:cubicBezTo>
                    <a:pt x="20268" y="12532"/>
                    <a:pt x="21168" y="9030"/>
                    <a:pt x="20943" y="6694"/>
                  </a:cubicBezTo>
                  <a:cubicBezTo>
                    <a:pt x="20718" y="4359"/>
                    <a:pt x="19368" y="3192"/>
                    <a:pt x="17568" y="2900"/>
                  </a:cubicBezTo>
                  <a:cubicBezTo>
                    <a:pt x="15768" y="2608"/>
                    <a:pt x="13518" y="3192"/>
                    <a:pt x="12393" y="3775"/>
                  </a:cubicBezTo>
                  <a:cubicBezTo>
                    <a:pt x="11268" y="4359"/>
                    <a:pt x="11268" y="4943"/>
                    <a:pt x="11268" y="55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0307653" y="7562323"/>
              <a:ext cx="101122" cy="11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0650" fill="norm" stroke="1" extrusionOk="0">
                  <a:moveTo>
                    <a:pt x="15104" y="351"/>
                  </a:moveTo>
                  <a:cubicBezTo>
                    <a:pt x="12944" y="-41"/>
                    <a:pt x="10784" y="-434"/>
                    <a:pt x="8192" y="1137"/>
                  </a:cubicBezTo>
                  <a:cubicBezTo>
                    <a:pt x="5600" y="2708"/>
                    <a:pt x="2576" y="6242"/>
                    <a:pt x="1064" y="9777"/>
                  </a:cubicBezTo>
                  <a:cubicBezTo>
                    <a:pt x="-448" y="13311"/>
                    <a:pt x="-448" y="16846"/>
                    <a:pt x="1712" y="18810"/>
                  </a:cubicBezTo>
                  <a:cubicBezTo>
                    <a:pt x="3872" y="20773"/>
                    <a:pt x="8192" y="21166"/>
                    <a:pt x="11864" y="19988"/>
                  </a:cubicBezTo>
                  <a:cubicBezTo>
                    <a:pt x="15536" y="18810"/>
                    <a:pt x="18560" y="16061"/>
                    <a:pt x="19856" y="13115"/>
                  </a:cubicBezTo>
                  <a:cubicBezTo>
                    <a:pt x="21152" y="10170"/>
                    <a:pt x="20720" y="7028"/>
                    <a:pt x="19424" y="5261"/>
                  </a:cubicBezTo>
                  <a:cubicBezTo>
                    <a:pt x="18128" y="3493"/>
                    <a:pt x="15968" y="3101"/>
                    <a:pt x="13808" y="27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0495957" y="7500716"/>
              <a:ext cx="133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400"/>
                    <a:pt x="6171" y="2800"/>
                    <a:pt x="9600" y="5600"/>
                  </a:cubicBezTo>
                  <a:cubicBezTo>
                    <a:pt x="13029" y="8400"/>
                    <a:pt x="16800" y="12600"/>
                    <a:pt x="18857" y="15500"/>
                  </a:cubicBezTo>
                  <a:cubicBezTo>
                    <a:pt x="20914" y="18400"/>
                    <a:pt x="21257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0534057" y="7513416"/>
              <a:ext cx="152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82"/>
                    <a:pt x="14400" y="4364"/>
                    <a:pt x="10800" y="7964"/>
                  </a:cubicBezTo>
                  <a:cubicBezTo>
                    <a:pt x="7200" y="11564"/>
                    <a:pt x="3600" y="165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0826157" y="7500716"/>
              <a:ext cx="571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625"/>
                    <a:pt x="8800" y="11250"/>
                    <a:pt x="5200" y="14850"/>
                  </a:cubicBezTo>
                  <a:cubicBezTo>
                    <a:pt x="1600" y="18450"/>
                    <a:pt x="80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0944916" y="7488016"/>
              <a:ext cx="128892" cy="14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53" fill="norm" stroke="1" extrusionOk="0">
                  <a:moveTo>
                    <a:pt x="13898" y="0"/>
                  </a:moveTo>
                  <a:cubicBezTo>
                    <a:pt x="10414" y="3955"/>
                    <a:pt x="6930" y="7910"/>
                    <a:pt x="4666" y="10648"/>
                  </a:cubicBezTo>
                  <a:cubicBezTo>
                    <a:pt x="2401" y="13386"/>
                    <a:pt x="1356" y="14907"/>
                    <a:pt x="659" y="16428"/>
                  </a:cubicBezTo>
                  <a:cubicBezTo>
                    <a:pt x="-38" y="17949"/>
                    <a:pt x="-386" y="19470"/>
                    <a:pt x="659" y="20383"/>
                  </a:cubicBezTo>
                  <a:cubicBezTo>
                    <a:pt x="1704" y="21296"/>
                    <a:pt x="4143" y="21600"/>
                    <a:pt x="7801" y="21144"/>
                  </a:cubicBezTo>
                  <a:cubicBezTo>
                    <a:pt x="11459" y="20687"/>
                    <a:pt x="16337" y="19470"/>
                    <a:pt x="21214" y="182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1024657" y="7615016"/>
              <a:ext cx="49151" cy="95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142" fill="norm" stroke="1" extrusionOk="0">
                  <a:moveTo>
                    <a:pt x="20898" y="0"/>
                  </a:moveTo>
                  <a:cubicBezTo>
                    <a:pt x="13698" y="5165"/>
                    <a:pt x="6498" y="10330"/>
                    <a:pt x="2898" y="14087"/>
                  </a:cubicBezTo>
                  <a:cubicBezTo>
                    <a:pt x="-702" y="17843"/>
                    <a:pt x="-702" y="20191"/>
                    <a:pt x="1548" y="20896"/>
                  </a:cubicBezTo>
                  <a:cubicBezTo>
                    <a:pt x="3798" y="21600"/>
                    <a:pt x="8298" y="20661"/>
                    <a:pt x="12798" y="197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1113086" y="7564216"/>
              <a:ext cx="105326" cy="129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82" fill="norm" stroke="1" extrusionOk="0">
                  <a:moveTo>
                    <a:pt x="15011" y="0"/>
                  </a:moveTo>
                  <a:cubicBezTo>
                    <a:pt x="11623" y="2090"/>
                    <a:pt x="8235" y="4181"/>
                    <a:pt x="5693" y="6794"/>
                  </a:cubicBezTo>
                  <a:cubicBezTo>
                    <a:pt x="3152" y="9406"/>
                    <a:pt x="1458" y="12542"/>
                    <a:pt x="611" y="14981"/>
                  </a:cubicBezTo>
                  <a:cubicBezTo>
                    <a:pt x="-236" y="17419"/>
                    <a:pt x="-236" y="19161"/>
                    <a:pt x="823" y="20206"/>
                  </a:cubicBezTo>
                  <a:cubicBezTo>
                    <a:pt x="1882" y="21252"/>
                    <a:pt x="3999" y="21600"/>
                    <a:pt x="6540" y="21252"/>
                  </a:cubicBezTo>
                  <a:cubicBezTo>
                    <a:pt x="9082" y="20903"/>
                    <a:pt x="12046" y="19858"/>
                    <a:pt x="14588" y="18465"/>
                  </a:cubicBezTo>
                  <a:cubicBezTo>
                    <a:pt x="17129" y="17071"/>
                    <a:pt x="19246" y="15329"/>
                    <a:pt x="20305" y="13413"/>
                  </a:cubicBezTo>
                  <a:cubicBezTo>
                    <a:pt x="21364" y="11497"/>
                    <a:pt x="21364" y="9406"/>
                    <a:pt x="20093" y="8361"/>
                  </a:cubicBezTo>
                  <a:cubicBezTo>
                    <a:pt x="18823" y="7316"/>
                    <a:pt x="16282" y="7316"/>
                    <a:pt x="13740" y="73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0730907" y="7792816"/>
              <a:ext cx="419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16800"/>
                    <a:pt x="8509" y="12000"/>
                    <a:pt x="12109" y="8400"/>
                  </a:cubicBezTo>
                  <a:cubicBezTo>
                    <a:pt x="15709" y="4800"/>
                    <a:pt x="1865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0750954" y="7908028"/>
              <a:ext cx="208554" cy="15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66" fill="norm" stroke="1" extrusionOk="0">
                  <a:moveTo>
                    <a:pt x="552" y="3471"/>
                  </a:moveTo>
                  <a:cubicBezTo>
                    <a:pt x="2733" y="2271"/>
                    <a:pt x="4915" y="1071"/>
                    <a:pt x="6661" y="471"/>
                  </a:cubicBezTo>
                  <a:cubicBezTo>
                    <a:pt x="8406" y="-129"/>
                    <a:pt x="9715" y="-129"/>
                    <a:pt x="10806" y="321"/>
                  </a:cubicBezTo>
                  <a:cubicBezTo>
                    <a:pt x="11897" y="771"/>
                    <a:pt x="12770" y="1671"/>
                    <a:pt x="12552" y="3621"/>
                  </a:cubicBezTo>
                  <a:cubicBezTo>
                    <a:pt x="12333" y="5571"/>
                    <a:pt x="11024" y="8571"/>
                    <a:pt x="9170" y="10971"/>
                  </a:cubicBezTo>
                  <a:cubicBezTo>
                    <a:pt x="7315" y="13371"/>
                    <a:pt x="4915" y="15171"/>
                    <a:pt x="3061" y="16821"/>
                  </a:cubicBezTo>
                  <a:cubicBezTo>
                    <a:pt x="1206" y="18471"/>
                    <a:pt x="-103" y="19971"/>
                    <a:pt x="6" y="20721"/>
                  </a:cubicBezTo>
                  <a:cubicBezTo>
                    <a:pt x="115" y="21471"/>
                    <a:pt x="1642" y="21471"/>
                    <a:pt x="5461" y="20571"/>
                  </a:cubicBezTo>
                  <a:cubicBezTo>
                    <a:pt x="9279" y="19671"/>
                    <a:pt x="15388" y="17871"/>
                    <a:pt x="21497" y="160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0921005" y="7961896"/>
              <a:ext cx="107940" cy="17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8" h="21371" fill="norm" stroke="1" extrusionOk="0">
                  <a:moveTo>
                    <a:pt x="15676" y="1853"/>
                  </a:moveTo>
                  <a:cubicBezTo>
                    <a:pt x="13676" y="1332"/>
                    <a:pt x="11676" y="812"/>
                    <a:pt x="9076" y="422"/>
                  </a:cubicBezTo>
                  <a:cubicBezTo>
                    <a:pt x="6476" y="31"/>
                    <a:pt x="3276" y="-229"/>
                    <a:pt x="1476" y="291"/>
                  </a:cubicBezTo>
                  <a:cubicBezTo>
                    <a:pt x="-324" y="812"/>
                    <a:pt x="-724" y="2113"/>
                    <a:pt x="1676" y="4195"/>
                  </a:cubicBezTo>
                  <a:cubicBezTo>
                    <a:pt x="4076" y="6277"/>
                    <a:pt x="9276" y="9140"/>
                    <a:pt x="12676" y="10961"/>
                  </a:cubicBezTo>
                  <a:cubicBezTo>
                    <a:pt x="16076" y="12783"/>
                    <a:pt x="17676" y="13564"/>
                    <a:pt x="18876" y="14995"/>
                  </a:cubicBezTo>
                  <a:cubicBezTo>
                    <a:pt x="20076" y="16426"/>
                    <a:pt x="20876" y="18508"/>
                    <a:pt x="20076" y="19679"/>
                  </a:cubicBezTo>
                  <a:cubicBezTo>
                    <a:pt x="19276" y="20851"/>
                    <a:pt x="16876" y="21111"/>
                    <a:pt x="14476" y="213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0997607" y="7943994"/>
              <a:ext cx="1397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564" y="11040"/>
                    <a:pt x="11127" y="1783"/>
                    <a:pt x="14727" y="240"/>
                  </a:cubicBezTo>
                  <a:cubicBezTo>
                    <a:pt x="18327" y="-1303"/>
                    <a:pt x="1996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1106503" y="7983316"/>
              <a:ext cx="169262" cy="11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0887" fill="norm" stroke="1" extrusionOk="0">
                  <a:moveTo>
                    <a:pt x="10685" y="0"/>
                  </a:moveTo>
                  <a:cubicBezTo>
                    <a:pt x="7599" y="1600"/>
                    <a:pt x="4514" y="3200"/>
                    <a:pt x="2585" y="5200"/>
                  </a:cubicBezTo>
                  <a:cubicBezTo>
                    <a:pt x="656" y="7200"/>
                    <a:pt x="-115" y="9600"/>
                    <a:pt x="14" y="12600"/>
                  </a:cubicBezTo>
                  <a:cubicBezTo>
                    <a:pt x="142" y="15600"/>
                    <a:pt x="1171" y="19200"/>
                    <a:pt x="4642" y="20400"/>
                  </a:cubicBezTo>
                  <a:cubicBezTo>
                    <a:pt x="8114" y="21600"/>
                    <a:pt x="14028" y="20400"/>
                    <a:pt x="17371" y="18800"/>
                  </a:cubicBezTo>
                  <a:cubicBezTo>
                    <a:pt x="20714" y="17200"/>
                    <a:pt x="21485" y="15200"/>
                    <a:pt x="19428" y="12400"/>
                  </a:cubicBezTo>
                  <a:cubicBezTo>
                    <a:pt x="17371" y="9600"/>
                    <a:pt x="12485" y="6000"/>
                    <a:pt x="8885" y="4400"/>
                  </a:cubicBezTo>
                  <a:cubicBezTo>
                    <a:pt x="5285" y="2800"/>
                    <a:pt x="2971" y="3200"/>
                    <a:pt x="656" y="3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0673757" y="7989666"/>
              <a:ext cx="615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2" y="17867"/>
                    <a:pt x="5344" y="14133"/>
                    <a:pt x="8128" y="11333"/>
                  </a:cubicBezTo>
                  <a:cubicBezTo>
                    <a:pt x="10911" y="8533"/>
                    <a:pt x="13806" y="6667"/>
                    <a:pt x="16070" y="4933"/>
                  </a:cubicBezTo>
                  <a:cubicBezTo>
                    <a:pt x="18334" y="3200"/>
                    <a:pt x="1996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1524235" y="7948735"/>
              <a:ext cx="102515" cy="22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8" h="21353" fill="norm" stroke="1" extrusionOk="0">
                  <a:moveTo>
                    <a:pt x="12545" y="1454"/>
                  </a:moveTo>
                  <a:cubicBezTo>
                    <a:pt x="10883" y="860"/>
                    <a:pt x="9222" y="265"/>
                    <a:pt x="7352" y="67"/>
                  </a:cubicBezTo>
                  <a:cubicBezTo>
                    <a:pt x="5483" y="-131"/>
                    <a:pt x="3406" y="67"/>
                    <a:pt x="1745" y="1256"/>
                  </a:cubicBezTo>
                  <a:cubicBezTo>
                    <a:pt x="83" y="2445"/>
                    <a:pt x="-1163" y="4625"/>
                    <a:pt x="1745" y="7399"/>
                  </a:cubicBezTo>
                  <a:cubicBezTo>
                    <a:pt x="4652" y="10174"/>
                    <a:pt x="11714" y="13542"/>
                    <a:pt x="15660" y="15722"/>
                  </a:cubicBezTo>
                  <a:cubicBezTo>
                    <a:pt x="19606" y="17902"/>
                    <a:pt x="20437" y="18893"/>
                    <a:pt x="20022" y="19686"/>
                  </a:cubicBezTo>
                  <a:cubicBezTo>
                    <a:pt x="19606" y="20478"/>
                    <a:pt x="17945" y="21073"/>
                    <a:pt x="16075" y="21271"/>
                  </a:cubicBezTo>
                  <a:cubicBezTo>
                    <a:pt x="14206" y="21469"/>
                    <a:pt x="12129" y="21271"/>
                    <a:pt x="10052" y="210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1613557" y="7951566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0070507" y="7589616"/>
              <a:ext cx="3429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3" y="17280"/>
                    <a:pt x="8267" y="12960"/>
                    <a:pt x="11867" y="9360"/>
                  </a:cubicBezTo>
                  <a:cubicBezTo>
                    <a:pt x="15467" y="5760"/>
                    <a:pt x="1853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0165757" y="7259366"/>
              <a:ext cx="222251" cy="132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1021"/>
                  </a:moveTo>
                  <a:cubicBezTo>
                    <a:pt x="3703" y="346"/>
                    <a:pt x="7406" y="-329"/>
                    <a:pt x="9874" y="177"/>
                  </a:cubicBezTo>
                  <a:cubicBezTo>
                    <a:pt x="12343" y="683"/>
                    <a:pt x="13577" y="2371"/>
                    <a:pt x="13371" y="5577"/>
                  </a:cubicBezTo>
                  <a:cubicBezTo>
                    <a:pt x="13166" y="8783"/>
                    <a:pt x="11520" y="13509"/>
                    <a:pt x="10286" y="16377"/>
                  </a:cubicBezTo>
                  <a:cubicBezTo>
                    <a:pt x="9051" y="19246"/>
                    <a:pt x="8229" y="20259"/>
                    <a:pt x="8434" y="20765"/>
                  </a:cubicBezTo>
                  <a:cubicBezTo>
                    <a:pt x="8640" y="21271"/>
                    <a:pt x="9874" y="21271"/>
                    <a:pt x="12240" y="20933"/>
                  </a:cubicBezTo>
                  <a:cubicBezTo>
                    <a:pt x="14606" y="20596"/>
                    <a:pt x="18103" y="19921"/>
                    <a:pt x="21600" y="192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1423057" y="8008716"/>
              <a:ext cx="368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7131"/>
                    <a:pt x="5959" y="12662"/>
                    <a:pt x="9559" y="9062"/>
                  </a:cubicBezTo>
                  <a:cubicBezTo>
                    <a:pt x="13159" y="5462"/>
                    <a:pt x="17379" y="27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0769007" y="7545166"/>
              <a:ext cx="539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7884"/>
                    <a:pt x="5929" y="14168"/>
                    <a:pt x="8936" y="10916"/>
                  </a:cubicBezTo>
                  <a:cubicBezTo>
                    <a:pt x="11944" y="7665"/>
                    <a:pt x="14993" y="4877"/>
                    <a:pt x="17111" y="3135"/>
                  </a:cubicBezTo>
                  <a:cubicBezTo>
                    <a:pt x="19228" y="1394"/>
                    <a:pt x="20414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11467507" y="7625600"/>
              <a:ext cx="190501" cy="11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571"/>
                  </a:moveTo>
                  <a:cubicBezTo>
                    <a:pt x="3120" y="785"/>
                    <a:pt x="6240" y="0"/>
                    <a:pt x="8400" y="0"/>
                  </a:cubicBezTo>
                  <a:cubicBezTo>
                    <a:pt x="10560" y="0"/>
                    <a:pt x="11760" y="785"/>
                    <a:pt x="12000" y="2945"/>
                  </a:cubicBezTo>
                  <a:cubicBezTo>
                    <a:pt x="12240" y="5105"/>
                    <a:pt x="11520" y="8640"/>
                    <a:pt x="10560" y="10996"/>
                  </a:cubicBezTo>
                  <a:cubicBezTo>
                    <a:pt x="9600" y="13353"/>
                    <a:pt x="8400" y="14531"/>
                    <a:pt x="6720" y="16102"/>
                  </a:cubicBezTo>
                  <a:cubicBezTo>
                    <a:pt x="5040" y="17673"/>
                    <a:pt x="2880" y="19636"/>
                    <a:pt x="2400" y="20618"/>
                  </a:cubicBezTo>
                  <a:cubicBezTo>
                    <a:pt x="1920" y="21600"/>
                    <a:pt x="3120" y="21600"/>
                    <a:pt x="6600" y="21011"/>
                  </a:cubicBezTo>
                  <a:cubicBezTo>
                    <a:pt x="10080" y="20422"/>
                    <a:pt x="15840" y="19244"/>
                    <a:pt x="21600" y="180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1698766" y="7627716"/>
              <a:ext cx="179778" cy="170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63" fill="norm" stroke="1" extrusionOk="0">
                  <a:moveTo>
                    <a:pt x="10116" y="2400"/>
                  </a:moveTo>
                  <a:cubicBezTo>
                    <a:pt x="8626" y="1867"/>
                    <a:pt x="7136" y="1333"/>
                    <a:pt x="5398" y="1333"/>
                  </a:cubicBezTo>
                  <a:cubicBezTo>
                    <a:pt x="3660" y="1333"/>
                    <a:pt x="1674" y="1867"/>
                    <a:pt x="681" y="2800"/>
                  </a:cubicBezTo>
                  <a:cubicBezTo>
                    <a:pt x="-312" y="3733"/>
                    <a:pt x="-312" y="5067"/>
                    <a:pt x="1302" y="6267"/>
                  </a:cubicBezTo>
                  <a:cubicBezTo>
                    <a:pt x="2916" y="7467"/>
                    <a:pt x="6143" y="8533"/>
                    <a:pt x="8378" y="9467"/>
                  </a:cubicBezTo>
                  <a:cubicBezTo>
                    <a:pt x="10612" y="10400"/>
                    <a:pt x="11854" y="11200"/>
                    <a:pt x="12598" y="12800"/>
                  </a:cubicBezTo>
                  <a:cubicBezTo>
                    <a:pt x="13343" y="14400"/>
                    <a:pt x="13591" y="16800"/>
                    <a:pt x="13095" y="18400"/>
                  </a:cubicBezTo>
                  <a:cubicBezTo>
                    <a:pt x="12598" y="20000"/>
                    <a:pt x="11357" y="20800"/>
                    <a:pt x="9991" y="21200"/>
                  </a:cubicBezTo>
                  <a:cubicBezTo>
                    <a:pt x="8626" y="21600"/>
                    <a:pt x="7136" y="21600"/>
                    <a:pt x="6391" y="20800"/>
                  </a:cubicBezTo>
                  <a:cubicBezTo>
                    <a:pt x="5647" y="20000"/>
                    <a:pt x="5647" y="18400"/>
                    <a:pt x="7012" y="16667"/>
                  </a:cubicBezTo>
                  <a:cubicBezTo>
                    <a:pt x="8378" y="14933"/>
                    <a:pt x="11109" y="13067"/>
                    <a:pt x="13467" y="11333"/>
                  </a:cubicBezTo>
                  <a:cubicBezTo>
                    <a:pt x="15826" y="9600"/>
                    <a:pt x="17812" y="8000"/>
                    <a:pt x="19178" y="6667"/>
                  </a:cubicBezTo>
                  <a:cubicBezTo>
                    <a:pt x="20543" y="5333"/>
                    <a:pt x="21288" y="4267"/>
                    <a:pt x="21040" y="3333"/>
                  </a:cubicBezTo>
                  <a:cubicBezTo>
                    <a:pt x="20791" y="2400"/>
                    <a:pt x="19550" y="1600"/>
                    <a:pt x="18060" y="1067"/>
                  </a:cubicBezTo>
                  <a:cubicBezTo>
                    <a:pt x="16571" y="533"/>
                    <a:pt x="14833" y="267"/>
                    <a:pt x="1309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0" name="Drawing"/>
          <p:cNvGrpSpPr/>
          <p:nvPr/>
        </p:nvGrpSpPr>
        <p:grpSpPr>
          <a:xfrm>
            <a:off x="415462" y="1803127"/>
            <a:ext cx="12179851" cy="7428167"/>
            <a:chOff x="0" y="0"/>
            <a:chExt cx="12179850" cy="7428166"/>
          </a:xfrm>
        </p:grpSpPr>
        <p:sp>
          <p:nvSpPr>
            <p:cNvPr id="2557" name="Line"/>
            <p:cNvSpPr/>
            <p:nvPr/>
          </p:nvSpPr>
          <p:spPr>
            <a:xfrm>
              <a:off x="2467437" y="398070"/>
              <a:ext cx="125233" cy="50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122" fill="norm" stroke="1" extrusionOk="0">
                  <a:moveTo>
                    <a:pt x="3187" y="8895"/>
                  </a:moveTo>
                  <a:cubicBezTo>
                    <a:pt x="2833" y="10673"/>
                    <a:pt x="2479" y="12450"/>
                    <a:pt x="2656" y="14317"/>
                  </a:cubicBezTo>
                  <a:cubicBezTo>
                    <a:pt x="2833" y="16184"/>
                    <a:pt x="3541" y="18139"/>
                    <a:pt x="4072" y="19473"/>
                  </a:cubicBezTo>
                  <a:cubicBezTo>
                    <a:pt x="4603" y="20806"/>
                    <a:pt x="4957" y="21517"/>
                    <a:pt x="4603" y="20895"/>
                  </a:cubicBezTo>
                  <a:cubicBezTo>
                    <a:pt x="4249" y="20273"/>
                    <a:pt x="3187" y="18317"/>
                    <a:pt x="2479" y="15650"/>
                  </a:cubicBezTo>
                  <a:cubicBezTo>
                    <a:pt x="1770" y="12984"/>
                    <a:pt x="1416" y="9606"/>
                    <a:pt x="1770" y="7073"/>
                  </a:cubicBezTo>
                  <a:cubicBezTo>
                    <a:pt x="2125" y="4539"/>
                    <a:pt x="3187" y="2850"/>
                    <a:pt x="4249" y="1828"/>
                  </a:cubicBezTo>
                  <a:cubicBezTo>
                    <a:pt x="5311" y="806"/>
                    <a:pt x="6374" y="450"/>
                    <a:pt x="7790" y="228"/>
                  </a:cubicBezTo>
                  <a:cubicBezTo>
                    <a:pt x="9207" y="6"/>
                    <a:pt x="10977" y="-83"/>
                    <a:pt x="12748" y="95"/>
                  </a:cubicBezTo>
                  <a:cubicBezTo>
                    <a:pt x="14518" y="273"/>
                    <a:pt x="16289" y="717"/>
                    <a:pt x="18059" y="1961"/>
                  </a:cubicBezTo>
                  <a:cubicBezTo>
                    <a:pt x="19830" y="3206"/>
                    <a:pt x="21600" y="5250"/>
                    <a:pt x="20715" y="6850"/>
                  </a:cubicBezTo>
                  <a:cubicBezTo>
                    <a:pt x="19830" y="8450"/>
                    <a:pt x="16289" y="9606"/>
                    <a:pt x="13456" y="10273"/>
                  </a:cubicBezTo>
                  <a:cubicBezTo>
                    <a:pt x="10623" y="10939"/>
                    <a:pt x="8498" y="11117"/>
                    <a:pt x="6551" y="11206"/>
                  </a:cubicBezTo>
                  <a:cubicBezTo>
                    <a:pt x="4603" y="11295"/>
                    <a:pt x="2833" y="11295"/>
                    <a:pt x="1770" y="11073"/>
                  </a:cubicBezTo>
                  <a:cubicBezTo>
                    <a:pt x="708" y="10850"/>
                    <a:pt x="354" y="10406"/>
                    <a:pt x="0" y="9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2569037" y="711472"/>
              <a:ext cx="146051" cy="1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15026" y="2700"/>
                  </a:moveTo>
                  <a:cubicBezTo>
                    <a:pt x="13774" y="1350"/>
                    <a:pt x="12522" y="0"/>
                    <a:pt x="10017" y="0"/>
                  </a:cubicBezTo>
                  <a:cubicBezTo>
                    <a:pt x="7513" y="0"/>
                    <a:pt x="3757" y="1350"/>
                    <a:pt x="1878" y="3600"/>
                  </a:cubicBezTo>
                  <a:cubicBezTo>
                    <a:pt x="0" y="5850"/>
                    <a:pt x="0" y="9000"/>
                    <a:pt x="0" y="11700"/>
                  </a:cubicBezTo>
                  <a:cubicBezTo>
                    <a:pt x="0" y="14400"/>
                    <a:pt x="0" y="16650"/>
                    <a:pt x="626" y="18450"/>
                  </a:cubicBezTo>
                  <a:cubicBezTo>
                    <a:pt x="1252" y="20250"/>
                    <a:pt x="2504" y="21600"/>
                    <a:pt x="3600" y="21375"/>
                  </a:cubicBezTo>
                  <a:cubicBezTo>
                    <a:pt x="4696" y="21150"/>
                    <a:pt x="5635" y="19350"/>
                    <a:pt x="6887" y="17325"/>
                  </a:cubicBezTo>
                  <a:cubicBezTo>
                    <a:pt x="8139" y="15300"/>
                    <a:pt x="9704" y="13050"/>
                    <a:pt x="11426" y="13500"/>
                  </a:cubicBezTo>
                  <a:cubicBezTo>
                    <a:pt x="13148" y="13950"/>
                    <a:pt x="15026" y="17100"/>
                    <a:pt x="16748" y="18675"/>
                  </a:cubicBezTo>
                  <a:cubicBezTo>
                    <a:pt x="18470" y="20250"/>
                    <a:pt x="20035" y="20250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2734137" y="635272"/>
              <a:ext cx="139701" cy="19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9549"/>
                  </a:moveTo>
                  <a:cubicBezTo>
                    <a:pt x="1636" y="9095"/>
                    <a:pt x="3273" y="8640"/>
                    <a:pt x="4745" y="8867"/>
                  </a:cubicBezTo>
                  <a:cubicBezTo>
                    <a:pt x="6218" y="9095"/>
                    <a:pt x="7527" y="10004"/>
                    <a:pt x="8836" y="11709"/>
                  </a:cubicBezTo>
                  <a:cubicBezTo>
                    <a:pt x="10145" y="13415"/>
                    <a:pt x="11455" y="15916"/>
                    <a:pt x="11945" y="17848"/>
                  </a:cubicBezTo>
                  <a:cubicBezTo>
                    <a:pt x="12436" y="19781"/>
                    <a:pt x="12109" y="21145"/>
                    <a:pt x="11455" y="21373"/>
                  </a:cubicBezTo>
                  <a:cubicBezTo>
                    <a:pt x="10800" y="21600"/>
                    <a:pt x="9818" y="20691"/>
                    <a:pt x="9818" y="18303"/>
                  </a:cubicBezTo>
                  <a:cubicBezTo>
                    <a:pt x="9818" y="15916"/>
                    <a:pt x="10800" y="12051"/>
                    <a:pt x="12927" y="8754"/>
                  </a:cubicBezTo>
                  <a:cubicBezTo>
                    <a:pt x="15055" y="5457"/>
                    <a:pt x="18327" y="2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2892879" y="428052"/>
              <a:ext cx="255228" cy="55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75" fill="norm" stroke="1" extrusionOk="0">
                  <a:moveTo>
                    <a:pt x="9031" y="398"/>
                  </a:moveTo>
                  <a:cubicBezTo>
                    <a:pt x="8322" y="155"/>
                    <a:pt x="7614" y="-89"/>
                    <a:pt x="7083" y="33"/>
                  </a:cubicBezTo>
                  <a:cubicBezTo>
                    <a:pt x="6552" y="155"/>
                    <a:pt x="6198" y="642"/>
                    <a:pt x="5755" y="2266"/>
                  </a:cubicBezTo>
                  <a:cubicBezTo>
                    <a:pt x="5313" y="3890"/>
                    <a:pt x="4781" y="6651"/>
                    <a:pt x="4516" y="8925"/>
                  </a:cubicBezTo>
                  <a:cubicBezTo>
                    <a:pt x="4250" y="11198"/>
                    <a:pt x="4250" y="12985"/>
                    <a:pt x="4604" y="14081"/>
                  </a:cubicBezTo>
                  <a:cubicBezTo>
                    <a:pt x="4958" y="15177"/>
                    <a:pt x="5667" y="15583"/>
                    <a:pt x="6375" y="15664"/>
                  </a:cubicBezTo>
                  <a:cubicBezTo>
                    <a:pt x="7083" y="15746"/>
                    <a:pt x="7791" y="15502"/>
                    <a:pt x="8057" y="14649"/>
                  </a:cubicBezTo>
                  <a:cubicBezTo>
                    <a:pt x="8322" y="13797"/>
                    <a:pt x="8145" y="12335"/>
                    <a:pt x="7791" y="11401"/>
                  </a:cubicBezTo>
                  <a:cubicBezTo>
                    <a:pt x="7437" y="10467"/>
                    <a:pt x="6906" y="10061"/>
                    <a:pt x="6109" y="9777"/>
                  </a:cubicBezTo>
                  <a:cubicBezTo>
                    <a:pt x="5313" y="9493"/>
                    <a:pt x="4250" y="9331"/>
                    <a:pt x="3276" y="9331"/>
                  </a:cubicBezTo>
                  <a:cubicBezTo>
                    <a:pt x="2303" y="9331"/>
                    <a:pt x="1417" y="9493"/>
                    <a:pt x="798" y="9777"/>
                  </a:cubicBezTo>
                  <a:cubicBezTo>
                    <a:pt x="178" y="10061"/>
                    <a:pt x="-176" y="10467"/>
                    <a:pt x="90" y="10670"/>
                  </a:cubicBezTo>
                  <a:cubicBezTo>
                    <a:pt x="355" y="10873"/>
                    <a:pt x="1240" y="10873"/>
                    <a:pt x="2657" y="10792"/>
                  </a:cubicBezTo>
                  <a:cubicBezTo>
                    <a:pt x="4073" y="10711"/>
                    <a:pt x="6021" y="10549"/>
                    <a:pt x="7437" y="10386"/>
                  </a:cubicBezTo>
                  <a:cubicBezTo>
                    <a:pt x="8854" y="10224"/>
                    <a:pt x="9739" y="10061"/>
                    <a:pt x="10624" y="9899"/>
                  </a:cubicBezTo>
                  <a:cubicBezTo>
                    <a:pt x="11509" y="9737"/>
                    <a:pt x="12394" y="9574"/>
                    <a:pt x="13103" y="9655"/>
                  </a:cubicBezTo>
                  <a:cubicBezTo>
                    <a:pt x="13811" y="9737"/>
                    <a:pt x="14342" y="10061"/>
                    <a:pt x="15139" y="10305"/>
                  </a:cubicBezTo>
                  <a:cubicBezTo>
                    <a:pt x="15935" y="10549"/>
                    <a:pt x="16998" y="10711"/>
                    <a:pt x="17972" y="11279"/>
                  </a:cubicBezTo>
                  <a:cubicBezTo>
                    <a:pt x="18945" y="11848"/>
                    <a:pt x="19831" y="12822"/>
                    <a:pt x="20450" y="14162"/>
                  </a:cubicBezTo>
                  <a:cubicBezTo>
                    <a:pt x="21070" y="15502"/>
                    <a:pt x="21424" y="17207"/>
                    <a:pt x="21335" y="18466"/>
                  </a:cubicBezTo>
                  <a:cubicBezTo>
                    <a:pt x="21247" y="19725"/>
                    <a:pt x="20716" y="20537"/>
                    <a:pt x="19565" y="20983"/>
                  </a:cubicBezTo>
                  <a:cubicBezTo>
                    <a:pt x="18414" y="21430"/>
                    <a:pt x="16644" y="21511"/>
                    <a:pt x="15404" y="21146"/>
                  </a:cubicBezTo>
                  <a:cubicBezTo>
                    <a:pt x="14165" y="20780"/>
                    <a:pt x="13457" y="19968"/>
                    <a:pt x="12749" y="19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3757763" y="455686"/>
              <a:ext cx="208275" cy="41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68" fill="norm" stroke="1" extrusionOk="0">
                  <a:moveTo>
                    <a:pt x="5104" y="4347"/>
                  </a:moveTo>
                  <a:cubicBezTo>
                    <a:pt x="5323" y="3692"/>
                    <a:pt x="5541" y="3038"/>
                    <a:pt x="5650" y="3038"/>
                  </a:cubicBezTo>
                  <a:cubicBezTo>
                    <a:pt x="5759" y="3038"/>
                    <a:pt x="5759" y="3692"/>
                    <a:pt x="5323" y="6038"/>
                  </a:cubicBezTo>
                  <a:cubicBezTo>
                    <a:pt x="4886" y="8383"/>
                    <a:pt x="4013" y="12420"/>
                    <a:pt x="3359" y="15038"/>
                  </a:cubicBezTo>
                  <a:cubicBezTo>
                    <a:pt x="2704" y="17656"/>
                    <a:pt x="2268" y="18856"/>
                    <a:pt x="1723" y="19783"/>
                  </a:cubicBezTo>
                  <a:cubicBezTo>
                    <a:pt x="1177" y="20710"/>
                    <a:pt x="523" y="21365"/>
                    <a:pt x="195" y="21256"/>
                  </a:cubicBezTo>
                  <a:cubicBezTo>
                    <a:pt x="-132" y="21147"/>
                    <a:pt x="-132" y="20274"/>
                    <a:pt x="850" y="17983"/>
                  </a:cubicBezTo>
                  <a:cubicBezTo>
                    <a:pt x="1832" y="15692"/>
                    <a:pt x="3795" y="11983"/>
                    <a:pt x="5759" y="8820"/>
                  </a:cubicBezTo>
                  <a:cubicBezTo>
                    <a:pt x="7723" y="5656"/>
                    <a:pt x="9686" y="3038"/>
                    <a:pt x="11213" y="1565"/>
                  </a:cubicBezTo>
                  <a:cubicBezTo>
                    <a:pt x="12741" y="92"/>
                    <a:pt x="13832" y="-235"/>
                    <a:pt x="14486" y="147"/>
                  </a:cubicBezTo>
                  <a:cubicBezTo>
                    <a:pt x="15141" y="529"/>
                    <a:pt x="15359" y="1620"/>
                    <a:pt x="15795" y="4183"/>
                  </a:cubicBezTo>
                  <a:cubicBezTo>
                    <a:pt x="16232" y="6747"/>
                    <a:pt x="16886" y="10783"/>
                    <a:pt x="17650" y="13510"/>
                  </a:cubicBezTo>
                  <a:cubicBezTo>
                    <a:pt x="18413" y="16238"/>
                    <a:pt x="19286" y="17656"/>
                    <a:pt x="19941" y="18420"/>
                  </a:cubicBezTo>
                  <a:cubicBezTo>
                    <a:pt x="20595" y="19183"/>
                    <a:pt x="21032" y="19292"/>
                    <a:pt x="21468" y="19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3826337" y="698772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5775787" y="431523"/>
              <a:ext cx="140037" cy="28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0606" fill="norm" stroke="1" extrusionOk="0">
                  <a:moveTo>
                    <a:pt x="0" y="11904"/>
                  </a:moveTo>
                  <a:cubicBezTo>
                    <a:pt x="0" y="15555"/>
                    <a:pt x="0" y="19205"/>
                    <a:pt x="159" y="20270"/>
                  </a:cubicBezTo>
                  <a:cubicBezTo>
                    <a:pt x="318" y="21335"/>
                    <a:pt x="635" y="19814"/>
                    <a:pt x="1271" y="16467"/>
                  </a:cubicBezTo>
                  <a:cubicBezTo>
                    <a:pt x="1906" y="13121"/>
                    <a:pt x="2859" y="7949"/>
                    <a:pt x="3812" y="4907"/>
                  </a:cubicBezTo>
                  <a:cubicBezTo>
                    <a:pt x="4765" y="1865"/>
                    <a:pt x="5718" y="952"/>
                    <a:pt x="6988" y="420"/>
                  </a:cubicBezTo>
                  <a:cubicBezTo>
                    <a:pt x="8259" y="-113"/>
                    <a:pt x="9847" y="-265"/>
                    <a:pt x="12229" y="724"/>
                  </a:cubicBezTo>
                  <a:cubicBezTo>
                    <a:pt x="14612" y="1712"/>
                    <a:pt x="17788" y="3842"/>
                    <a:pt x="19535" y="5896"/>
                  </a:cubicBezTo>
                  <a:cubicBezTo>
                    <a:pt x="21282" y="7949"/>
                    <a:pt x="21600" y="9927"/>
                    <a:pt x="19853" y="11296"/>
                  </a:cubicBezTo>
                  <a:cubicBezTo>
                    <a:pt x="18106" y="12665"/>
                    <a:pt x="14294" y="13425"/>
                    <a:pt x="11594" y="13653"/>
                  </a:cubicBezTo>
                  <a:cubicBezTo>
                    <a:pt x="8894" y="13881"/>
                    <a:pt x="7306" y="13577"/>
                    <a:pt x="5718" y="13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5903581" y="653783"/>
              <a:ext cx="88107" cy="7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65" fill="norm" stroke="1" extrusionOk="0">
                  <a:moveTo>
                    <a:pt x="16778" y="12408"/>
                  </a:moveTo>
                  <a:cubicBezTo>
                    <a:pt x="15236" y="10073"/>
                    <a:pt x="13693" y="7738"/>
                    <a:pt x="12150" y="5403"/>
                  </a:cubicBezTo>
                  <a:cubicBezTo>
                    <a:pt x="10607" y="3068"/>
                    <a:pt x="9064" y="733"/>
                    <a:pt x="7007" y="149"/>
                  </a:cubicBezTo>
                  <a:cubicBezTo>
                    <a:pt x="4950" y="-435"/>
                    <a:pt x="2378" y="733"/>
                    <a:pt x="1093" y="3068"/>
                  </a:cubicBezTo>
                  <a:cubicBezTo>
                    <a:pt x="-193" y="5403"/>
                    <a:pt x="-193" y="8906"/>
                    <a:pt x="321" y="12116"/>
                  </a:cubicBezTo>
                  <a:cubicBezTo>
                    <a:pt x="836" y="15327"/>
                    <a:pt x="1864" y="18246"/>
                    <a:pt x="5464" y="19706"/>
                  </a:cubicBezTo>
                  <a:cubicBezTo>
                    <a:pt x="9064" y="21165"/>
                    <a:pt x="15236" y="21165"/>
                    <a:pt x="21407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6029787" y="622572"/>
              <a:ext cx="127001" cy="16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6646"/>
                  </a:moveTo>
                  <a:cubicBezTo>
                    <a:pt x="3600" y="7200"/>
                    <a:pt x="7200" y="7754"/>
                    <a:pt x="10260" y="9277"/>
                  </a:cubicBezTo>
                  <a:cubicBezTo>
                    <a:pt x="13320" y="10800"/>
                    <a:pt x="15840" y="13292"/>
                    <a:pt x="17100" y="15231"/>
                  </a:cubicBezTo>
                  <a:cubicBezTo>
                    <a:pt x="18360" y="17169"/>
                    <a:pt x="18360" y="18554"/>
                    <a:pt x="17460" y="19662"/>
                  </a:cubicBezTo>
                  <a:cubicBezTo>
                    <a:pt x="16560" y="20769"/>
                    <a:pt x="14760" y="21600"/>
                    <a:pt x="13680" y="21185"/>
                  </a:cubicBezTo>
                  <a:cubicBezTo>
                    <a:pt x="12600" y="20769"/>
                    <a:pt x="12240" y="19108"/>
                    <a:pt x="12600" y="16200"/>
                  </a:cubicBezTo>
                  <a:cubicBezTo>
                    <a:pt x="12960" y="13292"/>
                    <a:pt x="14040" y="9138"/>
                    <a:pt x="15660" y="6231"/>
                  </a:cubicBezTo>
                  <a:cubicBezTo>
                    <a:pt x="17280" y="3323"/>
                    <a:pt x="1944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6220928" y="489222"/>
              <a:ext cx="210129" cy="45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08" fill="norm" stroke="1" extrusionOk="0">
                  <a:moveTo>
                    <a:pt x="7711" y="0"/>
                  </a:moveTo>
                  <a:cubicBezTo>
                    <a:pt x="6631" y="200"/>
                    <a:pt x="5551" y="400"/>
                    <a:pt x="4471" y="1350"/>
                  </a:cubicBezTo>
                  <a:cubicBezTo>
                    <a:pt x="3391" y="2300"/>
                    <a:pt x="2311" y="4000"/>
                    <a:pt x="1555" y="5650"/>
                  </a:cubicBezTo>
                  <a:cubicBezTo>
                    <a:pt x="799" y="7300"/>
                    <a:pt x="367" y="8900"/>
                    <a:pt x="151" y="9950"/>
                  </a:cubicBezTo>
                  <a:cubicBezTo>
                    <a:pt x="-65" y="11000"/>
                    <a:pt x="-65" y="11500"/>
                    <a:pt x="259" y="11950"/>
                  </a:cubicBezTo>
                  <a:cubicBezTo>
                    <a:pt x="583" y="12400"/>
                    <a:pt x="1231" y="12800"/>
                    <a:pt x="2095" y="13050"/>
                  </a:cubicBezTo>
                  <a:cubicBezTo>
                    <a:pt x="2959" y="13300"/>
                    <a:pt x="4039" y="13400"/>
                    <a:pt x="4795" y="13150"/>
                  </a:cubicBezTo>
                  <a:cubicBezTo>
                    <a:pt x="5551" y="12900"/>
                    <a:pt x="5983" y="12300"/>
                    <a:pt x="6199" y="11750"/>
                  </a:cubicBezTo>
                  <a:cubicBezTo>
                    <a:pt x="6415" y="11200"/>
                    <a:pt x="6415" y="10700"/>
                    <a:pt x="5983" y="10300"/>
                  </a:cubicBezTo>
                  <a:cubicBezTo>
                    <a:pt x="5551" y="9900"/>
                    <a:pt x="4687" y="9600"/>
                    <a:pt x="3715" y="9400"/>
                  </a:cubicBezTo>
                  <a:cubicBezTo>
                    <a:pt x="2743" y="9200"/>
                    <a:pt x="1663" y="9100"/>
                    <a:pt x="1663" y="9150"/>
                  </a:cubicBezTo>
                  <a:cubicBezTo>
                    <a:pt x="1663" y="9200"/>
                    <a:pt x="2743" y="9400"/>
                    <a:pt x="4579" y="9500"/>
                  </a:cubicBezTo>
                  <a:cubicBezTo>
                    <a:pt x="6415" y="9600"/>
                    <a:pt x="9007" y="9600"/>
                    <a:pt x="10843" y="9300"/>
                  </a:cubicBezTo>
                  <a:cubicBezTo>
                    <a:pt x="12679" y="9000"/>
                    <a:pt x="13759" y="8400"/>
                    <a:pt x="14191" y="8350"/>
                  </a:cubicBezTo>
                  <a:cubicBezTo>
                    <a:pt x="14623" y="8300"/>
                    <a:pt x="14407" y="8800"/>
                    <a:pt x="15271" y="10100"/>
                  </a:cubicBezTo>
                  <a:cubicBezTo>
                    <a:pt x="16135" y="11400"/>
                    <a:pt x="18079" y="13500"/>
                    <a:pt x="19375" y="15300"/>
                  </a:cubicBezTo>
                  <a:cubicBezTo>
                    <a:pt x="20671" y="17100"/>
                    <a:pt x="21319" y="18600"/>
                    <a:pt x="21427" y="19600"/>
                  </a:cubicBezTo>
                  <a:cubicBezTo>
                    <a:pt x="21535" y="20600"/>
                    <a:pt x="21103" y="21100"/>
                    <a:pt x="20347" y="21350"/>
                  </a:cubicBezTo>
                  <a:cubicBezTo>
                    <a:pt x="19591" y="21600"/>
                    <a:pt x="18511" y="21600"/>
                    <a:pt x="17539" y="21000"/>
                  </a:cubicBezTo>
                  <a:cubicBezTo>
                    <a:pt x="16567" y="20400"/>
                    <a:pt x="15703" y="19200"/>
                    <a:pt x="14839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6709237" y="489222"/>
              <a:ext cx="254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631"/>
                    <a:pt x="10800" y="5262"/>
                    <a:pt x="7200" y="8862"/>
                  </a:cubicBezTo>
                  <a:cubicBezTo>
                    <a:pt x="3600" y="12462"/>
                    <a:pt x="1800" y="170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6721937" y="483814"/>
              <a:ext cx="135603" cy="35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43" fill="norm" stroke="1" extrusionOk="0">
                  <a:moveTo>
                    <a:pt x="0" y="1100"/>
                  </a:moveTo>
                  <a:cubicBezTo>
                    <a:pt x="997" y="586"/>
                    <a:pt x="1994" y="72"/>
                    <a:pt x="4818" y="7"/>
                  </a:cubicBezTo>
                  <a:cubicBezTo>
                    <a:pt x="7643" y="-57"/>
                    <a:pt x="12295" y="329"/>
                    <a:pt x="15286" y="714"/>
                  </a:cubicBezTo>
                  <a:cubicBezTo>
                    <a:pt x="18277" y="1100"/>
                    <a:pt x="19606" y="1486"/>
                    <a:pt x="20437" y="2000"/>
                  </a:cubicBezTo>
                  <a:cubicBezTo>
                    <a:pt x="21268" y="2514"/>
                    <a:pt x="21600" y="3157"/>
                    <a:pt x="20935" y="3672"/>
                  </a:cubicBezTo>
                  <a:cubicBezTo>
                    <a:pt x="20271" y="4186"/>
                    <a:pt x="18609" y="4572"/>
                    <a:pt x="17114" y="4957"/>
                  </a:cubicBezTo>
                  <a:cubicBezTo>
                    <a:pt x="15618" y="5343"/>
                    <a:pt x="14289" y="5729"/>
                    <a:pt x="13458" y="6307"/>
                  </a:cubicBezTo>
                  <a:cubicBezTo>
                    <a:pt x="12628" y="6886"/>
                    <a:pt x="12295" y="7657"/>
                    <a:pt x="13126" y="8557"/>
                  </a:cubicBezTo>
                  <a:cubicBezTo>
                    <a:pt x="13957" y="9457"/>
                    <a:pt x="15951" y="10486"/>
                    <a:pt x="17612" y="11772"/>
                  </a:cubicBezTo>
                  <a:cubicBezTo>
                    <a:pt x="19274" y="13057"/>
                    <a:pt x="20603" y="14600"/>
                    <a:pt x="18942" y="16207"/>
                  </a:cubicBezTo>
                  <a:cubicBezTo>
                    <a:pt x="17280" y="17814"/>
                    <a:pt x="12628" y="19486"/>
                    <a:pt x="8972" y="20386"/>
                  </a:cubicBezTo>
                  <a:cubicBezTo>
                    <a:pt x="5317" y="21286"/>
                    <a:pt x="2658" y="21414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5782137" y="647972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54437" y="1155972"/>
              <a:ext cx="76898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" y="21000"/>
                    <a:pt x="107" y="20400"/>
                    <a:pt x="256" y="20100"/>
                  </a:cubicBezTo>
                  <a:cubicBezTo>
                    <a:pt x="404" y="19800"/>
                    <a:pt x="648" y="19800"/>
                    <a:pt x="868" y="19575"/>
                  </a:cubicBezTo>
                  <a:cubicBezTo>
                    <a:pt x="1088" y="19350"/>
                    <a:pt x="1284" y="18900"/>
                    <a:pt x="1495" y="18525"/>
                  </a:cubicBezTo>
                  <a:cubicBezTo>
                    <a:pt x="1706" y="18150"/>
                    <a:pt x="1932" y="17850"/>
                    <a:pt x="2170" y="17625"/>
                  </a:cubicBezTo>
                  <a:cubicBezTo>
                    <a:pt x="2408" y="17400"/>
                    <a:pt x="2658" y="17250"/>
                    <a:pt x="2887" y="17100"/>
                  </a:cubicBezTo>
                  <a:cubicBezTo>
                    <a:pt x="3115" y="16950"/>
                    <a:pt x="3324" y="16800"/>
                    <a:pt x="3541" y="16725"/>
                  </a:cubicBezTo>
                  <a:cubicBezTo>
                    <a:pt x="3758" y="16650"/>
                    <a:pt x="3983" y="16650"/>
                    <a:pt x="4221" y="16575"/>
                  </a:cubicBezTo>
                  <a:cubicBezTo>
                    <a:pt x="4459" y="16500"/>
                    <a:pt x="4709" y="16350"/>
                    <a:pt x="4962" y="16275"/>
                  </a:cubicBezTo>
                  <a:cubicBezTo>
                    <a:pt x="5214" y="16200"/>
                    <a:pt x="5470" y="16200"/>
                    <a:pt x="5687" y="16200"/>
                  </a:cubicBezTo>
                  <a:cubicBezTo>
                    <a:pt x="5904" y="16200"/>
                    <a:pt x="6082" y="16200"/>
                    <a:pt x="6273" y="16125"/>
                  </a:cubicBezTo>
                  <a:cubicBezTo>
                    <a:pt x="6463" y="16050"/>
                    <a:pt x="6665" y="15900"/>
                    <a:pt x="6927" y="15750"/>
                  </a:cubicBezTo>
                  <a:cubicBezTo>
                    <a:pt x="7188" y="15600"/>
                    <a:pt x="7509" y="15450"/>
                    <a:pt x="7774" y="15225"/>
                  </a:cubicBezTo>
                  <a:cubicBezTo>
                    <a:pt x="8038" y="15000"/>
                    <a:pt x="8246" y="14700"/>
                    <a:pt x="8460" y="14475"/>
                  </a:cubicBezTo>
                  <a:cubicBezTo>
                    <a:pt x="8674" y="14250"/>
                    <a:pt x="8894" y="14100"/>
                    <a:pt x="9123" y="13875"/>
                  </a:cubicBezTo>
                  <a:cubicBezTo>
                    <a:pt x="9352" y="13650"/>
                    <a:pt x="9590" y="13350"/>
                    <a:pt x="9822" y="13125"/>
                  </a:cubicBezTo>
                  <a:cubicBezTo>
                    <a:pt x="10054" y="12900"/>
                    <a:pt x="10280" y="12750"/>
                    <a:pt x="10509" y="12525"/>
                  </a:cubicBezTo>
                  <a:cubicBezTo>
                    <a:pt x="10738" y="12300"/>
                    <a:pt x="10969" y="12000"/>
                    <a:pt x="11201" y="11700"/>
                  </a:cubicBezTo>
                  <a:cubicBezTo>
                    <a:pt x="11433" y="11400"/>
                    <a:pt x="11665" y="11100"/>
                    <a:pt x="11900" y="10875"/>
                  </a:cubicBezTo>
                  <a:cubicBezTo>
                    <a:pt x="12135" y="10650"/>
                    <a:pt x="12373" y="10500"/>
                    <a:pt x="12610" y="10275"/>
                  </a:cubicBezTo>
                  <a:cubicBezTo>
                    <a:pt x="12848" y="10050"/>
                    <a:pt x="13086" y="9750"/>
                    <a:pt x="13330" y="9450"/>
                  </a:cubicBezTo>
                  <a:cubicBezTo>
                    <a:pt x="13574" y="9150"/>
                    <a:pt x="13823" y="8850"/>
                    <a:pt x="14070" y="8550"/>
                  </a:cubicBezTo>
                  <a:cubicBezTo>
                    <a:pt x="14317" y="8250"/>
                    <a:pt x="14561" y="7950"/>
                    <a:pt x="14807" y="7725"/>
                  </a:cubicBezTo>
                  <a:cubicBezTo>
                    <a:pt x="15054" y="7500"/>
                    <a:pt x="15304" y="7350"/>
                    <a:pt x="15547" y="7125"/>
                  </a:cubicBezTo>
                  <a:cubicBezTo>
                    <a:pt x="15791" y="6900"/>
                    <a:pt x="16029" y="6600"/>
                    <a:pt x="16258" y="6375"/>
                  </a:cubicBezTo>
                  <a:cubicBezTo>
                    <a:pt x="16487" y="6150"/>
                    <a:pt x="16707" y="6000"/>
                    <a:pt x="16936" y="5775"/>
                  </a:cubicBezTo>
                  <a:cubicBezTo>
                    <a:pt x="17165" y="5550"/>
                    <a:pt x="17402" y="5250"/>
                    <a:pt x="17628" y="5025"/>
                  </a:cubicBezTo>
                  <a:cubicBezTo>
                    <a:pt x="17854" y="4800"/>
                    <a:pt x="18068" y="4650"/>
                    <a:pt x="18271" y="4425"/>
                  </a:cubicBezTo>
                  <a:cubicBezTo>
                    <a:pt x="18473" y="4200"/>
                    <a:pt x="18663" y="3900"/>
                    <a:pt x="18889" y="3600"/>
                  </a:cubicBezTo>
                  <a:cubicBezTo>
                    <a:pt x="19115" y="3300"/>
                    <a:pt x="19376" y="3000"/>
                    <a:pt x="19617" y="2700"/>
                  </a:cubicBezTo>
                  <a:cubicBezTo>
                    <a:pt x="19858" y="2400"/>
                    <a:pt x="20078" y="2100"/>
                    <a:pt x="20298" y="1725"/>
                  </a:cubicBezTo>
                  <a:cubicBezTo>
                    <a:pt x="20518" y="1350"/>
                    <a:pt x="20738" y="900"/>
                    <a:pt x="20955" y="600"/>
                  </a:cubicBezTo>
                  <a:cubicBezTo>
                    <a:pt x="21172" y="300"/>
                    <a:pt x="21386" y="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4131137" y="89172"/>
              <a:ext cx="717188" cy="551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20453" y="0"/>
                  </a:moveTo>
                  <a:cubicBezTo>
                    <a:pt x="20708" y="298"/>
                    <a:pt x="20963" y="597"/>
                    <a:pt x="21154" y="895"/>
                  </a:cubicBezTo>
                  <a:cubicBezTo>
                    <a:pt x="21345" y="1193"/>
                    <a:pt x="21473" y="1491"/>
                    <a:pt x="21536" y="1814"/>
                  </a:cubicBezTo>
                  <a:cubicBezTo>
                    <a:pt x="21600" y="2138"/>
                    <a:pt x="21600" y="2486"/>
                    <a:pt x="21568" y="2834"/>
                  </a:cubicBezTo>
                  <a:cubicBezTo>
                    <a:pt x="21536" y="3182"/>
                    <a:pt x="21473" y="3530"/>
                    <a:pt x="21377" y="3861"/>
                  </a:cubicBezTo>
                  <a:cubicBezTo>
                    <a:pt x="21281" y="4192"/>
                    <a:pt x="21154" y="4507"/>
                    <a:pt x="21058" y="4835"/>
                  </a:cubicBezTo>
                  <a:cubicBezTo>
                    <a:pt x="20963" y="5162"/>
                    <a:pt x="20899" y="5501"/>
                    <a:pt x="20804" y="5849"/>
                  </a:cubicBezTo>
                  <a:cubicBezTo>
                    <a:pt x="20708" y="6197"/>
                    <a:pt x="20581" y="6554"/>
                    <a:pt x="20421" y="6873"/>
                  </a:cubicBezTo>
                  <a:cubicBezTo>
                    <a:pt x="20262" y="7192"/>
                    <a:pt x="20071" y="7473"/>
                    <a:pt x="19880" y="7763"/>
                  </a:cubicBezTo>
                  <a:cubicBezTo>
                    <a:pt x="19688" y="8053"/>
                    <a:pt x="19497" y="8352"/>
                    <a:pt x="19274" y="8654"/>
                  </a:cubicBezTo>
                  <a:cubicBezTo>
                    <a:pt x="19051" y="8957"/>
                    <a:pt x="18796" y="9263"/>
                    <a:pt x="18478" y="9574"/>
                  </a:cubicBezTo>
                  <a:cubicBezTo>
                    <a:pt x="18159" y="9884"/>
                    <a:pt x="17777" y="10199"/>
                    <a:pt x="17427" y="10510"/>
                  </a:cubicBezTo>
                  <a:cubicBezTo>
                    <a:pt x="17076" y="10821"/>
                    <a:pt x="16758" y="11127"/>
                    <a:pt x="16407" y="11434"/>
                  </a:cubicBezTo>
                  <a:cubicBezTo>
                    <a:pt x="16057" y="11740"/>
                    <a:pt x="15674" y="12047"/>
                    <a:pt x="15324" y="12358"/>
                  </a:cubicBezTo>
                  <a:cubicBezTo>
                    <a:pt x="14973" y="12668"/>
                    <a:pt x="14655" y="12983"/>
                    <a:pt x="14368" y="13290"/>
                  </a:cubicBezTo>
                  <a:cubicBezTo>
                    <a:pt x="14081" y="13596"/>
                    <a:pt x="13827" y="13895"/>
                    <a:pt x="13540" y="14193"/>
                  </a:cubicBezTo>
                  <a:cubicBezTo>
                    <a:pt x="13253" y="14491"/>
                    <a:pt x="12935" y="14789"/>
                    <a:pt x="12584" y="15129"/>
                  </a:cubicBezTo>
                  <a:cubicBezTo>
                    <a:pt x="12234" y="15469"/>
                    <a:pt x="11851" y="15850"/>
                    <a:pt x="11469" y="16206"/>
                  </a:cubicBezTo>
                  <a:cubicBezTo>
                    <a:pt x="11087" y="16562"/>
                    <a:pt x="10704" y="16894"/>
                    <a:pt x="10290" y="17213"/>
                  </a:cubicBezTo>
                  <a:cubicBezTo>
                    <a:pt x="9876" y="17532"/>
                    <a:pt x="9430" y="17838"/>
                    <a:pt x="8920" y="18162"/>
                  </a:cubicBezTo>
                  <a:cubicBezTo>
                    <a:pt x="8411" y="18485"/>
                    <a:pt x="7837" y="18824"/>
                    <a:pt x="7264" y="19143"/>
                  </a:cubicBezTo>
                  <a:cubicBezTo>
                    <a:pt x="6690" y="19462"/>
                    <a:pt x="6117" y="19761"/>
                    <a:pt x="5448" y="20038"/>
                  </a:cubicBezTo>
                  <a:cubicBezTo>
                    <a:pt x="4779" y="20316"/>
                    <a:pt x="4014" y="20573"/>
                    <a:pt x="3250" y="20813"/>
                  </a:cubicBezTo>
                  <a:cubicBezTo>
                    <a:pt x="2485" y="21053"/>
                    <a:pt x="1720" y="21277"/>
                    <a:pt x="1179" y="21405"/>
                  </a:cubicBezTo>
                  <a:cubicBezTo>
                    <a:pt x="637" y="21534"/>
                    <a:pt x="319" y="215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81721" y="2311672"/>
              <a:ext cx="787846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65" y="21600"/>
                  </a:moveTo>
                  <a:cubicBezTo>
                    <a:pt x="30" y="21135"/>
                    <a:pt x="-5" y="20671"/>
                    <a:pt x="1" y="20206"/>
                  </a:cubicBezTo>
                  <a:cubicBezTo>
                    <a:pt x="7" y="19742"/>
                    <a:pt x="53" y="19277"/>
                    <a:pt x="192" y="19045"/>
                  </a:cubicBezTo>
                  <a:cubicBezTo>
                    <a:pt x="332" y="18813"/>
                    <a:pt x="564" y="18813"/>
                    <a:pt x="796" y="18929"/>
                  </a:cubicBezTo>
                  <a:cubicBezTo>
                    <a:pt x="1028" y="19045"/>
                    <a:pt x="1260" y="19277"/>
                    <a:pt x="1480" y="19394"/>
                  </a:cubicBezTo>
                  <a:cubicBezTo>
                    <a:pt x="1701" y="19510"/>
                    <a:pt x="1910" y="19510"/>
                    <a:pt x="2136" y="19277"/>
                  </a:cubicBezTo>
                  <a:cubicBezTo>
                    <a:pt x="2362" y="19045"/>
                    <a:pt x="2606" y="18581"/>
                    <a:pt x="2835" y="18232"/>
                  </a:cubicBezTo>
                  <a:cubicBezTo>
                    <a:pt x="3064" y="17884"/>
                    <a:pt x="3279" y="17652"/>
                    <a:pt x="3496" y="17303"/>
                  </a:cubicBezTo>
                  <a:cubicBezTo>
                    <a:pt x="3714" y="16955"/>
                    <a:pt x="3934" y="16490"/>
                    <a:pt x="4166" y="16026"/>
                  </a:cubicBezTo>
                  <a:cubicBezTo>
                    <a:pt x="4399" y="15561"/>
                    <a:pt x="4642" y="15097"/>
                    <a:pt x="4889" y="14865"/>
                  </a:cubicBezTo>
                  <a:cubicBezTo>
                    <a:pt x="5135" y="14632"/>
                    <a:pt x="5385" y="14632"/>
                    <a:pt x="5597" y="14516"/>
                  </a:cubicBezTo>
                  <a:cubicBezTo>
                    <a:pt x="5808" y="14400"/>
                    <a:pt x="5982" y="14168"/>
                    <a:pt x="6209" y="13935"/>
                  </a:cubicBezTo>
                  <a:cubicBezTo>
                    <a:pt x="6435" y="13703"/>
                    <a:pt x="6713" y="13471"/>
                    <a:pt x="6957" y="13123"/>
                  </a:cubicBezTo>
                  <a:cubicBezTo>
                    <a:pt x="7201" y="12774"/>
                    <a:pt x="7410" y="12310"/>
                    <a:pt x="7619" y="11961"/>
                  </a:cubicBezTo>
                  <a:cubicBezTo>
                    <a:pt x="7827" y="11613"/>
                    <a:pt x="8036" y="11381"/>
                    <a:pt x="8245" y="11032"/>
                  </a:cubicBezTo>
                  <a:cubicBezTo>
                    <a:pt x="8454" y="10684"/>
                    <a:pt x="8663" y="10219"/>
                    <a:pt x="8886" y="9755"/>
                  </a:cubicBezTo>
                  <a:cubicBezTo>
                    <a:pt x="9110" y="9290"/>
                    <a:pt x="9347" y="8826"/>
                    <a:pt x="9588" y="8245"/>
                  </a:cubicBezTo>
                  <a:cubicBezTo>
                    <a:pt x="9829" y="7665"/>
                    <a:pt x="10073" y="6968"/>
                    <a:pt x="10313" y="6387"/>
                  </a:cubicBezTo>
                  <a:cubicBezTo>
                    <a:pt x="10554" y="5806"/>
                    <a:pt x="10792" y="5342"/>
                    <a:pt x="11036" y="4877"/>
                  </a:cubicBezTo>
                  <a:cubicBezTo>
                    <a:pt x="11279" y="4413"/>
                    <a:pt x="11529" y="3948"/>
                    <a:pt x="11776" y="3484"/>
                  </a:cubicBezTo>
                  <a:cubicBezTo>
                    <a:pt x="12022" y="3019"/>
                    <a:pt x="12266" y="2555"/>
                    <a:pt x="12512" y="2206"/>
                  </a:cubicBezTo>
                  <a:cubicBezTo>
                    <a:pt x="12759" y="1858"/>
                    <a:pt x="13008" y="1626"/>
                    <a:pt x="13252" y="1394"/>
                  </a:cubicBezTo>
                  <a:cubicBezTo>
                    <a:pt x="13496" y="1161"/>
                    <a:pt x="13734" y="929"/>
                    <a:pt x="13971" y="697"/>
                  </a:cubicBezTo>
                  <a:cubicBezTo>
                    <a:pt x="14209" y="465"/>
                    <a:pt x="14447" y="232"/>
                    <a:pt x="14682" y="116"/>
                  </a:cubicBezTo>
                  <a:cubicBezTo>
                    <a:pt x="14917" y="0"/>
                    <a:pt x="15149" y="0"/>
                    <a:pt x="15381" y="0"/>
                  </a:cubicBezTo>
                  <a:cubicBezTo>
                    <a:pt x="15613" y="0"/>
                    <a:pt x="15845" y="0"/>
                    <a:pt x="16069" y="0"/>
                  </a:cubicBezTo>
                  <a:cubicBezTo>
                    <a:pt x="16292" y="0"/>
                    <a:pt x="16507" y="0"/>
                    <a:pt x="16719" y="0"/>
                  </a:cubicBezTo>
                  <a:cubicBezTo>
                    <a:pt x="16930" y="0"/>
                    <a:pt x="17139" y="0"/>
                    <a:pt x="17345" y="116"/>
                  </a:cubicBezTo>
                  <a:cubicBezTo>
                    <a:pt x="17551" y="232"/>
                    <a:pt x="17754" y="465"/>
                    <a:pt x="17960" y="697"/>
                  </a:cubicBezTo>
                  <a:cubicBezTo>
                    <a:pt x="18166" y="929"/>
                    <a:pt x="18375" y="1161"/>
                    <a:pt x="18564" y="1510"/>
                  </a:cubicBezTo>
                  <a:cubicBezTo>
                    <a:pt x="18752" y="1858"/>
                    <a:pt x="18920" y="2323"/>
                    <a:pt x="19129" y="2671"/>
                  </a:cubicBezTo>
                  <a:cubicBezTo>
                    <a:pt x="19338" y="3019"/>
                    <a:pt x="19588" y="3252"/>
                    <a:pt x="19820" y="3368"/>
                  </a:cubicBezTo>
                  <a:cubicBezTo>
                    <a:pt x="20052" y="3484"/>
                    <a:pt x="20266" y="3484"/>
                    <a:pt x="20527" y="3484"/>
                  </a:cubicBezTo>
                  <a:cubicBezTo>
                    <a:pt x="20789" y="3484"/>
                    <a:pt x="21096" y="3484"/>
                    <a:pt x="21282" y="3252"/>
                  </a:cubicBezTo>
                  <a:cubicBezTo>
                    <a:pt x="21467" y="3019"/>
                    <a:pt x="21531" y="2555"/>
                    <a:pt x="21595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2159690" y="349522"/>
              <a:ext cx="379715" cy="510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3767" y="0"/>
                  </a:moveTo>
                  <a:cubicBezTo>
                    <a:pt x="2927" y="197"/>
                    <a:pt x="2087" y="394"/>
                    <a:pt x="1487" y="636"/>
                  </a:cubicBezTo>
                  <a:cubicBezTo>
                    <a:pt x="887" y="878"/>
                    <a:pt x="527" y="1164"/>
                    <a:pt x="287" y="1487"/>
                  </a:cubicBezTo>
                  <a:cubicBezTo>
                    <a:pt x="47" y="1809"/>
                    <a:pt x="-73" y="2167"/>
                    <a:pt x="47" y="2530"/>
                  </a:cubicBezTo>
                  <a:cubicBezTo>
                    <a:pt x="167" y="2893"/>
                    <a:pt x="527" y="3260"/>
                    <a:pt x="1127" y="3600"/>
                  </a:cubicBezTo>
                  <a:cubicBezTo>
                    <a:pt x="1727" y="3940"/>
                    <a:pt x="2567" y="4254"/>
                    <a:pt x="3467" y="4581"/>
                  </a:cubicBezTo>
                  <a:cubicBezTo>
                    <a:pt x="4367" y="4907"/>
                    <a:pt x="5327" y="5248"/>
                    <a:pt x="6287" y="5593"/>
                  </a:cubicBezTo>
                  <a:cubicBezTo>
                    <a:pt x="7247" y="5937"/>
                    <a:pt x="8207" y="6287"/>
                    <a:pt x="9047" y="6636"/>
                  </a:cubicBezTo>
                  <a:cubicBezTo>
                    <a:pt x="9887" y="6985"/>
                    <a:pt x="10607" y="7334"/>
                    <a:pt x="11207" y="7701"/>
                  </a:cubicBezTo>
                  <a:cubicBezTo>
                    <a:pt x="11807" y="8069"/>
                    <a:pt x="12287" y="8454"/>
                    <a:pt x="12647" y="8790"/>
                  </a:cubicBezTo>
                  <a:cubicBezTo>
                    <a:pt x="13007" y="9125"/>
                    <a:pt x="13247" y="9412"/>
                    <a:pt x="13427" y="9707"/>
                  </a:cubicBezTo>
                  <a:cubicBezTo>
                    <a:pt x="13607" y="10003"/>
                    <a:pt x="13727" y="10307"/>
                    <a:pt x="13967" y="10607"/>
                  </a:cubicBezTo>
                  <a:cubicBezTo>
                    <a:pt x="14207" y="10907"/>
                    <a:pt x="14567" y="11203"/>
                    <a:pt x="14867" y="11507"/>
                  </a:cubicBezTo>
                  <a:cubicBezTo>
                    <a:pt x="15167" y="11812"/>
                    <a:pt x="15407" y="12125"/>
                    <a:pt x="15767" y="12475"/>
                  </a:cubicBezTo>
                  <a:cubicBezTo>
                    <a:pt x="16127" y="12824"/>
                    <a:pt x="16607" y="13209"/>
                    <a:pt x="17027" y="13594"/>
                  </a:cubicBezTo>
                  <a:cubicBezTo>
                    <a:pt x="17447" y="13979"/>
                    <a:pt x="17807" y="14364"/>
                    <a:pt x="18167" y="14745"/>
                  </a:cubicBezTo>
                  <a:cubicBezTo>
                    <a:pt x="18527" y="15125"/>
                    <a:pt x="18887" y="15501"/>
                    <a:pt x="19127" y="15864"/>
                  </a:cubicBezTo>
                  <a:cubicBezTo>
                    <a:pt x="19367" y="16227"/>
                    <a:pt x="19487" y="16576"/>
                    <a:pt x="19547" y="16907"/>
                  </a:cubicBezTo>
                  <a:cubicBezTo>
                    <a:pt x="19607" y="17239"/>
                    <a:pt x="19607" y="17552"/>
                    <a:pt x="19727" y="17866"/>
                  </a:cubicBezTo>
                  <a:cubicBezTo>
                    <a:pt x="19847" y="18179"/>
                    <a:pt x="20087" y="18493"/>
                    <a:pt x="20327" y="18810"/>
                  </a:cubicBezTo>
                  <a:cubicBezTo>
                    <a:pt x="20567" y="19128"/>
                    <a:pt x="20807" y="19451"/>
                    <a:pt x="21047" y="19764"/>
                  </a:cubicBezTo>
                  <a:cubicBezTo>
                    <a:pt x="21287" y="20078"/>
                    <a:pt x="21527" y="20382"/>
                    <a:pt x="21527" y="20637"/>
                  </a:cubicBezTo>
                  <a:cubicBezTo>
                    <a:pt x="21527" y="20893"/>
                    <a:pt x="21287" y="21099"/>
                    <a:pt x="21107" y="21251"/>
                  </a:cubicBezTo>
                  <a:cubicBezTo>
                    <a:pt x="20927" y="21403"/>
                    <a:pt x="20807" y="21501"/>
                    <a:pt x="206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0" y="3416572"/>
              <a:ext cx="8233238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110" y="18144"/>
                  </a:moveTo>
                  <a:cubicBezTo>
                    <a:pt x="60" y="18144"/>
                    <a:pt x="10" y="18144"/>
                    <a:pt x="1" y="18576"/>
                  </a:cubicBezTo>
                  <a:cubicBezTo>
                    <a:pt x="-7" y="19008"/>
                    <a:pt x="26" y="19872"/>
                    <a:pt x="140" y="20520"/>
                  </a:cubicBezTo>
                  <a:cubicBezTo>
                    <a:pt x="254" y="21168"/>
                    <a:pt x="448" y="21600"/>
                    <a:pt x="662" y="21600"/>
                  </a:cubicBezTo>
                  <a:cubicBezTo>
                    <a:pt x="876" y="21600"/>
                    <a:pt x="1109" y="21168"/>
                    <a:pt x="1339" y="20736"/>
                  </a:cubicBezTo>
                  <a:cubicBezTo>
                    <a:pt x="1570" y="20304"/>
                    <a:pt x="1797" y="19872"/>
                    <a:pt x="2011" y="19440"/>
                  </a:cubicBezTo>
                  <a:cubicBezTo>
                    <a:pt x="2225" y="19008"/>
                    <a:pt x="2424" y="18576"/>
                    <a:pt x="2638" y="18144"/>
                  </a:cubicBezTo>
                  <a:cubicBezTo>
                    <a:pt x="2852" y="17712"/>
                    <a:pt x="3080" y="17280"/>
                    <a:pt x="3310" y="16848"/>
                  </a:cubicBezTo>
                  <a:cubicBezTo>
                    <a:pt x="3540" y="16416"/>
                    <a:pt x="3773" y="15984"/>
                    <a:pt x="3979" y="15552"/>
                  </a:cubicBezTo>
                  <a:cubicBezTo>
                    <a:pt x="4184" y="15120"/>
                    <a:pt x="4362" y="14688"/>
                    <a:pt x="4539" y="14256"/>
                  </a:cubicBezTo>
                  <a:cubicBezTo>
                    <a:pt x="4717" y="13824"/>
                    <a:pt x="4895" y="13392"/>
                    <a:pt x="5078" y="12744"/>
                  </a:cubicBezTo>
                  <a:cubicBezTo>
                    <a:pt x="5261" y="12096"/>
                    <a:pt x="5450" y="11232"/>
                    <a:pt x="5655" y="10584"/>
                  </a:cubicBezTo>
                  <a:cubicBezTo>
                    <a:pt x="5861" y="9936"/>
                    <a:pt x="6083" y="9504"/>
                    <a:pt x="6302" y="9072"/>
                  </a:cubicBezTo>
                  <a:cubicBezTo>
                    <a:pt x="6521" y="8640"/>
                    <a:pt x="6738" y="8208"/>
                    <a:pt x="6963" y="7560"/>
                  </a:cubicBezTo>
                  <a:cubicBezTo>
                    <a:pt x="7187" y="6912"/>
                    <a:pt x="7421" y="6048"/>
                    <a:pt x="7657" y="5616"/>
                  </a:cubicBezTo>
                  <a:cubicBezTo>
                    <a:pt x="7892" y="5184"/>
                    <a:pt x="8131" y="5184"/>
                    <a:pt x="8370" y="4968"/>
                  </a:cubicBezTo>
                  <a:cubicBezTo>
                    <a:pt x="8609" y="4752"/>
                    <a:pt x="8847" y="4320"/>
                    <a:pt x="9089" y="3888"/>
                  </a:cubicBezTo>
                  <a:cubicBezTo>
                    <a:pt x="9330" y="3456"/>
                    <a:pt x="9574" y="3024"/>
                    <a:pt x="9763" y="2808"/>
                  </a:cubicBezTo>
                  <a:cubicBezTo>
                    <a:pt x="9952" y="2592"/>
                    <a:pt x="10085" y="2592"/>
                    <a:pt x="10213" y="2592"/>
                  </a:cubicBezTo>
                  <a:cubicBezTo>
                    <a:pt x="10341" y="2592"/>
                    <a:pt x="10463" y="2592"/>
                    <a:pt x="10590" y="2592"/>
                  </a:cubicBezTo>
                  <a:cubicBezTo>
                    <a:pt x="10718" y="2592"/>
                    <a:pt x="10851" y="2592"/>
                    <a:pt x="10976" y="2592"/>
                  </a:cubicBezTo>
                  <a:cubicBezTo>
                    <a:pt x="11101" y="2592"/>
                    <a:pt x="11218" y="2592"/>
                    <a:pt x="11351" y="2592"/>
                  </a:cubicBezTo>
                  <a:cubicBezTo>
                    <a:pt x="11484" y="2592"/>
                    <a:pt x="11634" y="2592"/>
                    <a:pt x="11834" y="2592"/>
                  </a:cubicBezTo>
                  <a:cubicBezTo>
                    <a:pt x="12034" y="2592"/>
                    <a:pt x="12284" y="2592"/>
                    <a:pt x="12475" y="2592"/>
                  </a:cubicBezTo>
                  <a:cubicBezTo>
                    <a:pt x="12667" y="2592"/>
                    <a:pt x="12800" y="2592"/>
                    <a:pt x="12994" y="2592"/>
                  </a:cubicBezTo>
                  <a:cubicBezTo>
                    <a:pt x="13188" y="2592"/>
                    <a:pt x="13444" y="2592"/>
                    <a:pt x="13705" y="2592"/>
                  </a:cubicBezTo>
                  <a:cubicBezTo>
                    <a:pt x="13966" y="2592"/>
                    <a:pt x="14232" y="2592"/>
                    <a:pt x="14435" y="2376"/>
                  </a:cubicBezTo>
                  <a:cubicBezTo>
                    <a:pt x="14637" y="2160"/>
                    <a:pt x="14776" y="1728"/>
                    <a:pt x="14990" y="1512"/>
                  </a:cubicBezTo>
                  <a:cubicBezTo>
                    <a:pt x="15203" y="1296"/>
                    <a:pt x="15492" y="1296"/>
                    <a:pt x="15767" y="1080"/>
                  </a:cubicBezTo>
                  <a:cubicBezTo>
                    <a:pt x="16042" y="864"/>
                    <a:pt x="16303" y="432"/>
                    <a:pt x="16491" y="216"/>
                  </a:cubicBezTo>
                  <a:cubicBezTo>
                    <a:pt x="16680" y="0"/>
                    <a:pt x="16797" y="0"/>
                    <a:pt x="16922" y="0"/>
                  </a:cubicBezTo>
                  <a:cubicBezTo>
                    <a:pt x="17047" y="0"/>
                    <a:pt x="17180" y="0"/>
                    <a:pt x="17366" y="0"/>
                  </a:cubicBezTo>
                  <a:cubicBezTo>
                    <a:pt x="17552" y="0"/>
                    <a:pt x="17790" y="0"/>
                    <a:pt x="18026" y="0"/>
                  </a:cubicBezTo>
                  <a:cubicBezTo>
                    <a:pt x="18262" y="0"/>
                    <a:pt x="18495" y="0"/>
                    <a:pt x="18709" y="0"/>
                  </a:cubicBezTo>
                  <a:cubicBezTo>
                    <a:pt x="18923" y="0"/>
                    <a:pt x="19117" y="0"/>
                    <a:pt x="19348" y="432"/>
                  </a:cubicBezTo>
                  <a:cubicBezTo>
                    <a:pt x="19578" y="864"/>
                    <a:pt x="19844" y="1728"/>
                    <a:pt x="20119" y="3024"/>
                  </a:cubicBezTo>
                  <a:cubicBezTo>
                    <a:pt x="20394" y="4320"/>
                    <a:pt x="20677" y="6048"/>
                    <a:pt x="20924" y="8424"/>
                  </a:cubicBezTo>
                  <a:cubicBezTo>
                    <a:pt x="21171" y="10800"/>
                    <a:pt x="21382" y="13824"/>
                    <a:pt x="21593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60787" y="4578052"/>
              <a:ext cx="8305801" cy="10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3850"/>
                  </a:moveTo>
                  <a:cubicBezTo>
                    <a:pt x="193" y="2188"/>
                    <a:pt x="385" y="527"/>
                    <a:pt x="578" y="111"/>
                  </a:cubicBezTo>
                  <a:cubicBezTo>
                    <a:pt x="771" y="-304"/>
                    <a:pt x="963" y="527"/>
                    <a:pt x="1156" y="1150"/>
                  </a:cubicBezTo>
                  <a:cubicBezTo>
                    <a:pt x="1349" y="1773"/>
                    <a:pt x="1541" y="2188"/>
                    <a:pt x="1759" y="2396"/>
                  </a:cubicBezTo>
                  <a:cubicBezTo>
                    <a:pt x="1976" y="2604"/>
                    <a:pt x="2218" y="2604"/>
                    <a:pt x="2447" y="2604"/>
                  </a:cubicBezTo>
                  <a:cubicBezTo>
                    <a:pt x="2675" y="2604"/>
                    <a:pt x="2890" y="2604"/>
                    <a:pt x="3116" y="2604"/>
                  </a:cubicBezTo>
                  <a:cubicBezTo>
                    <a:pt x="3341" y="2604"/>
                    <a:pt x="3578" y="2604"/>
                    <a:pt x="3782" y="2604"/>
                  </a:cubicBezTo>
                  <a:cubicBezTo>
                    <a:pt x="3985" y="2604"/>
                    <a:pt x="4156" y="2604"/>
                    <a:pt x="4340" y="2604"/>
                  </a:cubicBezTo>
                  <a:cubicBezTo>
                    <a:pt x="4525" y="2604"/>
                    <a:pt x="4723" y="2604"/>
                    <a:pt x="4921" y="2396"/>
                  </a:cubicBezTo>
                  <a:cubicBezTo>
                    <a:pt x="5119" y="2188"/>
                    <a:pt x="5317" y="1773"/>
                    <a:pt x="5527" y="1358"/>
                  </a:cubicBezTo>
                  <a:cubicBezTo>
                    <a:pt x="5736" y="942"/>
                    <a:pt x="5956" y="527"/>
                    <a:pt x="6187" y="319"/>
                  </a:cubicBezTo>
                  <a:cubicBezTo>
                    <a:pt x="6418" y="111"/>
                    <a:pt x="6661" y="111"/>
                    <a:pt x="6903" y="111"/>
                  </a:cubicBezTo>
                  <a:cubicBezTo>
                    <a:pt x="7145" y="111"/>
                    <a:pt x="7387" y="111"/>
                    <a:pt x="7574" y="111"/>
                  </a:cubicBezTo>
                  <a:cubicBezTo>
                    <a:pt x="7761" y="111"/>
                    <a:pt x="7894" y="111"/>
                    <a:pt x="8020" y="111"/>
                  </a:cubicBezTo>
                  <a:cubicBezTo>
                    <a:pt x="8147" y="111"/>
                    <a:pt x="8268" y="111"/>
                    <a:pt x="8397" y="111"/>
                  </a:cubicBezTo>
                  <a:cubicBezTo>
                    <a:pt x="8527" y="111"/>
                    <a:pt x="8664" y="111"/>
                    <a:pt x="8799" y="111"/>
                  </a:cubicBezTo>
                  <a:cubicBezTo>
                    <a:pt x="8934" y="111"/>
                    <a:pt x="9066" y="111"/>
                    <a:pt x="9209" y="111"/>
                  </a:cubicBezTo>
                  <a:cubicBezTo>
                    <a:pt x="9352" y="111"/>
                    <a:pt x="9506" y="111"/>
                    <a:pt x="9641" y="111"/>
                  </a:cubicBezTo>
                  <a:cubicBezTo>
                    <a:pt x="9776" y="111"/>
                    <a:pt x="9892" y="111"/>
                    <a:pt x="10032" y="111"/>
                  </a:cubicBezTo>
                  <a:cubicBezTo>
                    <a:pt x="10172" y="111"/>
                    <a:pt x="10338" y="111"/>
                    <a:pt x="10561" y="111"/>
                  </a:cubicBezTo>
                  <a:cubicBezTo>
                    <a:pt x="10783" y="111"/>
                    <a:pt x="11064" y="111"/>
                    <a:pt x="11279" y="111"/>
                  </a:cubicBezTo>
                  <a:cubicBezTo>
                    <a:pt x="11494" y="111"/>
                    <a:pt x="11642" y="111"/>
                    <a:pt x="11788" y="111"/>
                  </a:cubicBezTo>
                  <a:cubicBezTo>
                    <a:pt x="11934" y="111"/>
                    <a:pt x="12077" y="111"/>
                    <a:pt x="12234" y="111"/>
                  </a:cubicBezTo>
                  <a:cubicBezTo>
                    <a:pt x="12391" y="111"/>
                    <a:pt x="12561" y="111"/>
                    <a:pt x="12727" y="111"/>
                  </a:cubicBezTo>
                  <a:cubicBezTo>
                    <a:pt x="12892" y="111"/>
                    <a:pt x="13051" y="111"/>
                    <a:pt x="13203" y="111"/>
                  </a:cubicBezTo>
                  <a:cubicBezTo>
                    <a:pt x="13354" y="111"/>
                    <a:pt x="13497" y="111"/>
                    <a:pt x="13651" y="111"/>
                  </a:cubicBezTo>
                  <a:cubicBezTo>
                    <a:pt x="13806" y="111"/>
                    <a:pt x="13971" y="111"/>
                    <a:pt x="14133" y="111"/>
                  </a:cubicBezTo>
                  <a:cubicBezTo>
                    <a:pt x="14295" y="111"/>
                    <a:pt x="14455" y="111"/>
                    <a:pt x="14689" y="111"/>
                  </a:cubicBezTo>
                  <a:cubicBezTo>
                    <a:pt x="14923" y="111"/>
                    <a:pt x="15231" y="111"/>
                    <a:pt x="15471" y="319"/>
                  </a:cubicBezTo>
                  <a:cubicBezTo>
                    <a:pt x="15710" y="527"/>
                    <a:pt x="15881" y="942"/>
                    <a:pt x="16046" y="1358"/>
                  </a:cubicBezTo>
                  <a:cubicBezTo>
                    <a:pt x="16211" y="1773"/>
                    <a:pt x="16371" y="2188"/>
                    <a:pt x="16522" y="2396"/>
                  </a:cubicBezTo>
                  <a:cubicBezTo>
                    <a:pt x="16673" y="2604"/>
                    <a:pt x="16817" y="2604"/>
                    <a:pt x="16965" y="2811"/>
                  </a:cubicBezTo>
                  <a:cubicBezTo>
                    <a:pt x="17114" y="3019"/>
                    <a:pt x="17268" y="3434"/>
                    <a:pt x="17414" y="3850"/>
                  </a:cubicBezTo>
                  <a:cubicBezTo>
                    <a:pt x="17560" y="4265"/>
                    <a:pt x="17697" y="4681"/>
                    <a:pt x="17838" y="5096"/>
                  </a:cubicBezTo>
                  <a:cubicBezTo>
                    <a:pt x="17978" y="5511"/>
                    <a:pt x="18121" y="5927"/>
                    <a:pt x="18322" y="6342"/>
                  </a:cubicBezTo>
                  <a:cubicBezTo>
                    <a:pt x="18523" y="6758"/>
                    <a:pt x="18782" y="7173"/>
                    <a:pt x="19084" y="7796"/>
                  </a:cubicBezTo>
                  <a:cubicBezTo>
                    <a:pt x="19387" y="8419"/>
                    <a:pt x="19734" y="9250"/>
                    <a:pt x="19998" y="10081"/>
                  </a:cubicBezTo>
                  <a:cubicBezTo>
                    <a:pt x="20262" y="10911"/>
                    <a:pt x="20444" y="11742"/>
                    <a:pt x="20670" y="13196"/>
                  </a:cubicBezTo>
                  <a:cubicBezTo>
                    <a:pt x="20895" y="14650"/>
                    <a:pt x="21165" y="16727"/>
                    <a:pt x="21328" y="18181"/>
                  </a:cubicBezTo>
                  <a:cubicBezTo>
                    <a:pt x="21490" y="19634"/>
                    <a:pt x="21545" y="20465"/>
                    <a:pt x="21600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378287" y="1941255"/>
              <a:ext cx="57151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53"/>
                  </a:moveTo>
                  <a:cubicBezTo>
                    <a:pt x="800" y="2602"/>
                    <a:pt x="1600" y="1952"/>
                    <a:pt x="2400" y="1301"/>
                  </a:cubicBezTo>
                  <a:cubicBezTo>
                    <a:pt x="3200" y="651"/>
                    <a:pt x="4000" y="0"/>
                    <a:pt x="4400" y="0"/>
                  </a:cubicBezTo>
                  <a:cubicBezTo>
                    <a:pt x="4800" y="0"/>
                    <a:pt x="4800" y="651"/>
                    <a:pt x="7200" y="3708"/>
                  </a:cubicBezTo>
                  <a:cubicBezTo>
                    <a:pt x="9600" y="6766"/>
                    <a:pt x="14400" y="12231"/>
                    <a:pt x="17200" y="15614"/>
                  </a:cubicBezTo>
                  <a:cubicBezTo>
                    <a:pt x="20000" y="18998"/>
                    <a:pt x="20800" y="2029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390987" y="1965134"/>
              <a:ext cx="203201" cy="308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14359"/>
                  </a:moveTo>
                  <a:cubicBezTo>
                    <a:pt x="225" y="13477"/>
                    <a:pt x="450" y="12596"/>
                    <a:pt x="1125" y="12155"/>
                  </a:cubicBezTo>
                  <a:cubicBezTo>
                    <a:pt x="1800" y="11714"/>
                    <a:pt x="2925" y="11714"/>
                    <a:pt x="4050" y="11714"/>
                  </a:cubicBezTo>
                  <a:cubicBezTo>
                    <a:pt x="5175" y="11714"/>
                    <a:pt x="6300" y="11714"/>
                    <a:pt x="7650" y="11053"/>
                  </a:cubicBezTo>
                  <a:cubicBezTo>
                    <a:pt x="9000" y="10392"/>
                    <a:pt x="10575" y="9069"/>
                    <a:pt x="11925" y="7600"/>
                  </a:cubicBezTo>
                  <a:cubicBezTo>
                    <a:pt x="13275" y="6130"/>
                    <a:pt x="14400" y="4514"/>
                    <a:pt x="15300" y="3045"/>
                  </a:cubicBezTo>
                  <a:cubicBezTo>
                    <a:pt x="16200" y="1575"/>
                    <a:pt x="16875" y="253"/>
                    <a:pt x="17212" y="32"/>
                  </a:cubicBezTo>
                  <a:cubicBezTo>
                    <a:pt x="17550" y="-188"/>
                    <a:pt x="17550" y="694"/>
                    <a:pt x="17775" y="3632"/>
                  </a:cubicBezTo>
                  <a:cubicBezTo>
                    <a:pt x="18000" y="6571"/>
                    <a:pt x="18450" y="11567"/>
                    <a:pt x="19125" y="14873"/>
                  </a:cubicBezTo>
                  <a:cubicBezTo>
                    <a:pt x="19800" y="18179"/>
                    <a:pt x="20700" y="19796"/>
                    <a:pt x="2160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642559" y="1944367"/>
              <a:ext cx="191278" cy="283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96" fill="norm" stroke="1" extrusionOk="0">
                  <a:moveTo>
                    <a:pt x="12243" y="402"/>
                  </a:moveTo>
                  <a:cubicBezTo>
                    <a:pt x="9191" y="85"/>
                    <a:pt x="6139" y="-233"/>
                    <a:pt x="3909" y="243"/>
                  </a:cubicBezTo>
                  <a:cubicBezTo>
                    <a:pt x="1678" y="720"/>
                    <a:pt x="270" y="1991"/>
                    <a:pt x="35" y="3499"/>
                  </a:cubicBezTo>
                  <a:cubicBezTo>
                    <a:pt x="-200" y="5008"/>
                    <a:pt x="739" y="6755"/>
                    <a:pt x="3557" y="8741"/>
                  </a:cubicBezTo>
                  <a:cubicBezTo>
                    <a:pt x="6374" y="10726"/>
                    <a:pt x="11070" y="12949"/>
                    <a:pt x="14357" y="14538"/>
                  </a:cubicBezTo>
                  <a:cubicBezTo>
                    <a:pt x="17643" y="16126"/>
                    <a:pt x="19522" y="17079"/>
                    <a:pt x="20461" y="17952"/>
                  </a:cubicBezTo>
                  <a:cubicBezTo>
                    <a:pt x="21400" y="18826"/>
                    <a:pt x="21400" y="19620"/>
                    <a:pt x="20813" y="20255"/>
                  </a:cubicBezTo>
                  <a:cubicBezTo>
                    <a:pt x="20226" y="20891"/>
                    <a:pt x="19052" y="21367"/>
                    <a:pt x="17409" y="21288"/>
                  </a:cubicBezTo>
                  <a:cubicBezTo>
                    <a:pt x="15765" y="21208"/>
                    <a:pt x="13652" y="20573"/>
                    <a:pt x="11539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1081020" y="1975122"/>
              <a:ext cx="230718" cy="19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10305" y="11719"/>
                  </a:moveTo>
                  <a:cubicBezTo>
                    <a:pt x="8521" y="10340"/>
                    <a:pt x="6738" y="8962"/>
                    <a:pt x="5350" y="8387"/>
                  </a:cubicBezTo>
                  <a:cubicBezTo>
                    <a:pt x="3963" y="7813"/>
                    <a:pt x="2972" y="8043"/>
                    <a:pt x="1982" y="9536"/>
                  </a:cubicBezTo>
                  <a:cubicBezTo>
                    <a:pt x="991" y="11030"/>
                    <a:pt x="0" y="13787"/>
                    <a:pt x="0" y="16085"/>
                  </a:cubicBezTo>
                  <a:cubicBezTo>
                    <a:pt x="0" y="18383"/>
                    <a:pt x="991" y="20221"/>
                    <a:pt x="2477" y="20911"/>
                  </a:cubicBezTo>
                  <a:cubicBezTo>
                    <a:pt x="3963" y="21600"/>
                    <a:pt x="5945" y="21140"/>
                    <a:pt x="7233" y="19762"/>
                  </a:cubicBezTo>
                  <a:cubicBezTo>
                    <a:pt x="8521" y="18383"/>
                    <a:pt x="9116" y="16085"/>
                    <a:pt x="9116" y="14247"/>
                  </a:cubicBezTo>
                  <a:cubicBezTo>
                    <a:pt x="9116" y="12409"/>
                    <a:pt x="8521" y="11030"/>
                    <a:pt x="8323" y="9766"/>
                  </a:cubicBezTo>
                  <a:cubicBezTo>
                    <a:pt x="8125" y="8502"/>
                    <a:pt x="8323" y="7353"/>
                    <a:pt x="8917" y="6779"/>
                  </a:cubicBezTo>
                  <a:cubicBezTo>
                    <a:pt x="9512" y="6204"/>
                    <a:pt x="10503" y="6204"/>
                    <a:pt x="12484" y="7353"/>
                  </a:cubicBezTo>
                  <a:cubicBezTo>
                    <a:pt x="14466" y="8502"/>
                    <a:pt x="17439" y="10800"/>
                    <a:pt x="19123" y="12523"/>
                  </a:cubicBezTo>
                  <a:cubicBezTo>
                    <a:pt x="20807" y="14247"/>
                    <a:pt x="21204" y="15396"/>
                    <a:pt x="21402" y="16545"/>
                  </a:cubicBezTo>
                  <a:cubicBezTo>
                    <a:pt x="21600" y="17694"/>
                    <a:pt x="21600" y="18843"/>
                    <a:pt x="21105" y="19187"/>
                  </a:cubicBezTo>
                  <a:cubicBezTo>
                    <a:pt x="20609" y="19532"/>
                    <a:pt x="19618" y="19072"/>
                    <a:pt x="19024" y="17464"/>
                  </a:cubicBezTo>
                  <a:cubicBezTo>
                    <a:pt x="18429" y="15855"/>
                    <a:pt x="18231" y="13098"/>
                    <a:pt x="18727" y="9996"/>
                  </a:cubicBezTo>
                  <a:cubicBezTo>
                    <a:pt x="19222" y="6894"/>
                    <a:pt x="20411" y="34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1493722" y="1816372"/>
              <a:ext cx="46523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1559" y="0"/>
                  </a:moveTo>
                  <a:cubicBezTo>
                    <a:pt x="975" y="1800"/>
                    <a:pt x="391" y="3600"/>
                    <a:pt x="148" y="6162"/>
                  </a:cubicBezTo>
                  <a:cubicBezTo>
                    <a:pt x="-95" y="8723"/>
                    <a:pt x="2" y="12046"/>
                    <a:pt x="148" y="14469"/>
                  </a:cubicBezTo>
                  <a:cubicBezTo>
                    <a:pt x="294" y="16892"/>
                    <a:pt x="489" y="18415"/>
                    <a:pt x="829" y="19315"/>
                  </a:cubicBezTo>
                  <a:cubicBezTo>
                    <a:pt x="1170" y="20215"/>
                    <a:pt x="1656" y="20492"/>
                    <a:pt x="2094" y="20285"/>
                  </a:cubicBezTo>
                  <a:cubicBezTo>
                    <a:pt x="2532" y="20077"/>
                    <a:pt x="2921" y="19385"/>
                    <a:pt x="3262" y="18692"/>
                  </a:cubicBezTo>
                  <a:cubicBezTo>
                    <a:pt x="3602" y="18000"/>
                    <a:pt x="3894" y="17308"/>
                    <a:pt x="4040" y="16615"/>
                  </a:cubicBezTo>
                  <a:cubicBezTo>
                    <a:pt x="4186" y="15923"/>
                    <a:pt x="4186" y="15231"/>
                    <a:pt x="4381" y="14608"/>
                  </a:cubicBezTo>
                  <a:cubicBezTo>
                    <a:pt x="4575" y="13985"/>
                    <a:pt x="4964" y="13431"/>
                    <a:pt x="5354" y="12946"/>
                  </a:cubicBezTo>
                  <a:cubicBezTo>
                    <a:pt x="5743" y="12462"/>
                    <a:pt x="6132" y="12046"/>
                    <a:pt x="6375" y="11215"/>
                  </a:cubicBezTo>
                  <a:cubicBezTo>
                    <a:pt x="6619" y="10385"/>
                    <a:pt x="6716" y="9138"/>
                    <a:pt x="6570" y="8723"/>
                  </a:cubicBezTo>
                  <a:cubicBezTo>
                    <a:pt x="6424" y="8308"/>
                    <a:pt x="6035" y="8723"/>
                    <a:pt x="5694" y="9692"/>
                  </a:cubicBezTo>
                  <a:cubicBezTo>
                    <a:pt x="5354" y="10662"/>
                    <a:pt x="5062" y="12185"/>
                    <a:pt x="4964" y="13362"/>
                  </a:cubicBezTo>
                  <a:cubicBezTo>
                    <a:pt x="4867" y="14538"/>
                    <a:pt x="4964" y="15369"/>
                    <a:pt x="5208" y="15992"/>
                  </a:cubicBezTo>
                  <a:cubicBezTo>
                    <a:pt x="5451" y="16615"/>
                    <a:pt x="5840" y="17031"/>
                    <a:pt x="6570" y="17308"/>
                  </a:cubicBezTo>
                  <a:cubicBezTo>
                    <a:pt x="7300" y="17585"/>
                    <a:pt x="8370" y="17723"/>
                    <a:pt x="9635" y="16892"/>
                  </a:cubicBezTo>
                  <a:cubicBezTo>
                    <a:pt x="10900" y="16062"/>
                    <a:pt x="12359" y="14262"/>
                    <a:pt x="13186" y="12808"/>
                  </a:cubicBezTo>
                  <a:cubicBezTo>
                    <a:pt x="14013" y="11354"/>
                    <a:pt x="14208" y="10246"/>
                    <a:pt x="14159" y="9415"/>
                  </a:cubicBezTo>
                  <a:cubicBezTo>
                    <a:pt x="14110" y="8585"/>
                    <a:pt x="13819" y="8031"/>
                    <a:pt x="13527" y="8031"/>
                  </a:cubicBezTo>
                  <a:cubicBezTo>
                    <a:pt x="13235" y="8031"/>
                    <a:pt x="12943" y="8585"/>
                    <a:pt x="12943" y="9208"/>
                  </a:cubicBezTo>
                  <a:cubicBezTo>
                    <a:pt x="12943" y="9831"/>
                    <a:pt x="13235" y="10523"/>
                    <a:pt x="14013" y="11492"/>
                  </a:cubicBezTo>
                  <a:cubicBezTo>
                    <a:pt x="14791" y="12462"/>
                    <a:pt x="16056" y="13708"/>
                    <a:pt x="16786" y="14677"/>
                  </a:cubicBezTo>
                  <a:cubicBezTo>
                    <a:pt x="17516" y="15646"/>
                    <a:pt x="17710" y="16338"/>
                    <a:pt x="17564" y="16823"/>
                  </a:cubicBezTo>
                  <a:cubicBezTo>
                    <a:pt x="17419" y="17308"/>
                    <a:pt x="16932" y="17585"/>
                    <a:pt x="16446" y="17723"/>
                  </a:cubicBezTo>
                  <a:cubicBezTo>
                    <a:pt x="15959" y="17862"/>
                    <a:pt x="15473" y="17862"/>
                    <a:pt x="15327" y="17515"/>
                  </a:cubicBezTo>
                  <a:cubicBezTo>
                    <a:pt x="15181" y="17169"/>
                    <a:pt x="15375" y="16477"/>
                    <a:pt x="16056" y="15438"/>
                  </a:cubicBezTo>
                  <a:cubicBezTo>
                    <a:pt x="16737" y="14400"/>
                    <a:pt x="17905" y="13015"/>
                    <a:pt x="18635" y="12046"/>
                  </a:cubicBezTo>
                  <a:cubicBezTo>
                    <a:pt x="19364" y="11077"/>
                    <a:pt x="19656" y="10523"/>
                    <a:pt x="19997" y="9969"/>
                  </a:cubicBezTo>
                  <a:cubicBezTo>
                    <a:pt x="20337" y="9415"/>
                    <a:pt x="20727" y="8862"/>
                    <a:pt x="20678" y="8585"/>
                  </a:cubicBezTo>
                  <a:cubicBezTo>
                    <a:pt x="20629" y="8308"/>
                    <a:pt x="20143" y="8308"/>
                    <a:pt x="19900" y="8723"/>
                  </a:cubicBezTo>
                  <a:cubicBezTo>
                    <a:pt x="19656" y="9138"/>
                    <a:pt x="19656" y="9969"/>
                    <a:pt x="20046" y="11354"/>
                  </a:cubicBezTo>
                  <a:cubicBezTo>
                    <a:pt x="20435" y="12738"/>
                    <a:pt x="21213" y="14677"/>
                    <a:pt x="21359" y="16477"/>
                  </a:cubicBezTo>
                  <a:cubicBezTo>
                    <a:pt x="21505" y="18277"/>
                    <a:pt x="21019" y="19938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437984" y="2953026"/>
              <a:ext cx="305182" cy="32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125" fill="norm" stroke="1" extrusionOk="0">
                  <a:moveTo>
                    <a:pt x="9962" y="2926"/>
                  </a:moveTo>
                  <a:cubicBezTo>
                    <a:pt x="10109" y="2090"/>
                    <a:pt x="10256" y="1254"/>
                    <a:pt x="9962" y="696"/>
                  </a:cubicBezTo>
                  <a:cubicBezTo>
                    <a:pt x="9668" y="139"/>
                    <a:pt x="8933" y="-140"/>
                    <a:pt x="7905" y="69"/>
                  </a:cubicBezTo>
                  <a:cubicBezTo>
                    <a:pt x="6876" y="278"/>
                    <a:pt x="5554" y="975"/>
                    <a:pt x="4084" y="3135"/>
                  </a:cubicBezTo>
                  <a:cubicBezTo>
                    <a:pt x="2615" y="5295"/>
                    <a:pt x="998" y="8918"/>
                    <a:pt x="337" y="12123"/>
                  </a:cubicBezTo>
                  <a:cubicBezTo>
                    <a:pt x="-324" y="15328"/>
                    <a:pt x="-30" y="18115"/>
                    <a:pt x="1366" y="19648"/>
                  </a:cubicBezTo>
                  <a:cubicBezTo>
                    <a:pt x="2762" y="21181"/>
                    <a:pt x="5260" y="21460"/>
                    <a:pt x="7684" y="20763"/>
                  </a:cubicBezTo>
                  <a:cubicBezTo>
                    <a:pt x="10109" y="20066"/>
                    <a:pt x="12460" y="18394"/>
                    <a:pt x="13929" y="17070"/>
                  </a:cubicBezTo>
                  <a:cubicBezTo>
                    <a:pt x="15398" y="15746"/>
                    <a:pt x="15986" y="14771"/>
                    <a:pt x="16280" y="13935"/>
                  </a:cubicBezTo>
                  <a:cubicBezTo>
                    <a:pt x="16574" y="13099"/>
                    <a:pt x="16574" y="12402"/>
                    <a:pt x="16207" y="12054"/>
                  </a:cubicBezTo>
                  <a:cubicBezTo>
                    <a:pt x="15839" y="11705"/>
                    <a:pt x="15105" y="11705"/>
                    <a:pt x="14443" y="12054"/>
                  </a:cubicBezTo>
                  <a:cubicBezTo>
                    <a:pt x="13782" y="12402"/>
                    <a:pt x="13194" y="13099"/>
                    <a:pt x="12754" y="13795"/>
                  </a:cubicBezTo>
                  <a:cubicBezTo>
                    <a:pt x="12313" y="14492"/>
                    <a:pt x="12019" y="15189"/>
                    <a:pt x="11872" y="16025"/>
                  </a:cubicBezTo>
                  <a:cubicBezTo>
                    <a:pt x="11725" y="16861"/>
                    <a:pt x="11725" y="17837"/>
                    <a:pt x="12092" y="18534"/>
                  </a:cubicBezTo>
                  <a:cubicBezTo>
                    <a:pt x="12460" y="19230"/>
                    <a:pt x="13194" y="19648"/>
                    <a:pt x="14590" y="19579"/>
                  </a:cubicBezTo>
                  <a:cubicBezTo>
                    <a:pt x="15986" y="19509"/>
                    <a:pt x="18043" y="18952"/>
                    <a:pt x="19292" y="18325"/>
                  </a:cubicBezTo>
                  <a:cubicBezTo>
                    <a:pt x="20541" y="17697"/>
                    <a:pt x="20982" y="17001"/>
                    <a:pt x="21129" y="16234"/>
                  </a:cubicBezTo>
                  <a:cubicBezTo>
                    <a:pt x="21276" y="15468"/>
                    <a:pt x="21129" y="14632"/>
                    <a:pt x="20762" y="14005"/>
                  </a:cubicBezTo>
                  <a:cubicBezTo>
                    <a:pt x="20394" y="13377"/>
                    <a:pt x="19807" y="12959"/>
                    <a:pt x="19145" y="12681"/>
                  </a:cubicBezTo>
                  <a:cubicBezTo>
                    <a:pt x="18484" y="12402"/>
                    <a:pt x="17749" y="12263"/>
                    <a:pt x="17529" y="11845"/>
                  </a:cubicBezTo>
                  <a:cubicBezTo>
                    <a:pt x="17309" y="11426"/>
                    <a:pt x="17603" y="10730"/>
                    <a:pt x="17896" y="10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791037" y="2973068"/>
              <a:ext cx="63501" cy="33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1566"/>
                  </a:moveTo>
                  <a:cubicBezTo>
                    <a:pt x="720" y="751"/>
                    <a:pt x="1440" y="-64"/>
                    <a:pt x="1800" y="4"/>
                  </a:cubicBezTo>
                  <a:cubicBezTo>
                    <a:pt x="2160" y="72"/>
                    <a:pt x="2160" y="1023"/>
                    <a:pt x="3600" y="3400"/>
                  </a:cubicBezTo>
                  <a:cubicBezTo>
                    <a:pt x="5040" y="5778"/>
                    <a:pt x="7920" y="9581"/>
                    <a:pt x="11160" y="12842"/>
                  </a:cubicBezTo>
                  <a:cubicBezTo>
                    <a:pt x="14400" y="16102"/>
                    <a:pt x="18000" y="18819"/>
                    <a:pt x="2160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918037" y="2946672"/>
              <a:ext cx="571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165"/>
                    <a:pt x="4800" y="10330"/>
                    <a:pt x="8400" y="13930"/>
                  </a:cubicBezTo>
                  <a:cubicBezTo>
                    <a:pt x="12000" y="17530"/>
                    <a:pt x="16800" y="195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1013287" y="3045344"/>
              <a:ext cx="309447" cy="289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48" fill="norm" stroke="1" extrusionOk="0">
                  <a:moveTo>
                    <a:pt x="0" y="10471"/>
                  </a:moveTo>
                  <a:cubicBezTo>
                    <a:pt x="1616" y="8762"/>
                    <a:pt x="3233" y="7052"/>
                    <a:pt x="4335" y="5964"/>
                  </a:cubicBezTo>
                  <a:cubicBezTo>
                    <a:pt x="5437" y="4877"/>
                    <a:pt x="6024" y="4410"/>
                    <a:pt x="6392" y="3633"/>
                  </a:cubicBezTo>
                  <a:cubicBezTo>
                    <a:pt x="6759" y="2857"/>
                    <a:pt x="6906" y="1769"/>
                    <a:pt x="6539" y="1225"/>
                  </a:cubicBezTo>
                  <a:cubicBezTo>
                    <a:pt x="6171" y="681"/>
                    <a:pt x="5290" y="681"/>
                    <a:pt x="4261" y="1380"/>
                  </a:cubicBezTo>
                  <a:cubicBezTo>
                    <a:pt x="3233" y="2080"/>
                    <a:pt x="2057" y="3478"/>
                    <a:pt x="1469" y="4877"/>
                  </a:cubicBezTo>
                  <a:cubicBezTo>
                    <a:pt x="882" y="6275"/>
                    <a:pt x="882" y="7674"/>
                    <a:pt x="1176" y="8684"/>
                  </a:cubicBezTo>
                  <a:cubicBezTo>
                    <a:pt x="1469" y="9694"/>
                    <a:pt x="2057" y="10316"/>
                    <a:pt x="3527" y="10626"/>
                  </a:cubicBezTo>
                  <a:cubicBezTo>
                    <a:pt x="4996" y="10937"/>
                    <a:pt x="7347" y="10937"/>
                    <a:pt x="9771" y="10160"/>
                  </a:cubicBezTo>
                  <a:cubicBezTo>
                    <a:pt x="12196" y="9383"/>
                    <a:pt x="14694" y="7829"/>
                    <a:pt x="16237" y="6586"/>
                  </a:cubicBezTo>
                  <a:cubicBezTo>
                    <a:pt x="17780" y="5343"/>
                    <a:pt x="18367" y="4410"/>
                    <a:pt x="18661" y="3556"/>
                  </a:cubicBezTo>
                  <a:cubicBezTo>
                    <a:pt x="18955" y="2701"/>
                    <a:pt x="18955" y="1924"/>
                    <a:pt x="18661" y="1303"/>
                  </a:cubicBezTo>
                  <a:cubicBezTo>
                    <a:pt x="18367" y="681"/>
                    <a:pt x="17780" y="215"/>
                    <a:pt x="17118" y="59"/>
                  </a:cubicBezTo>
                  <a:cubicBezTo>
                    <a:pt x="16457" y="-96"/>
                    <a:pt x="15722" y="59"/>
                    <a:pt x="15135" y="448"/>
                  </a:cubicBezTo>
                  <a:cubicBezTo>
                    <a:pt x="14547" y="836"/>
                    <a:pt x="14106" y="1458"/>
                    <a:pt x="13812" y="2546"/>
                  </a:cubicBezTo>
                  <a:cubicBezTo>
                    <a:pt x="13518" y="3633"/>
                    <a:pt x="13371" y="5187"/>
                    <a:pt x="13886" y="6120"/>
                  </a:cubicBezTo>
                  <a:cubicBezTo>
                    <a:pt x="14400" y="7052"/>
                    <a:pt x="15576" y="7363"/>
                    <a:pt x="16531" y="7208"/>
                  </a:cubicBezTo>
                  <a:cubicBezTo>
                    <a:pt x="17486" y="7052"/>
                    <a:pt x="18220" y="6431"/>
                    <a:pt x="18882" y="6353"/>
                  </a:cubicBezTo>
                  <a:cubicBezTo>
                    <a:pt x="19543" y="6275"/>
                    <a:pt x="20131" y="6741"/>
                    <a:pt x="20645" y="7907"/>
                  </a:cubicBezTo>
                  <a:cubicBezTo>
                    <a:pt x="21159" y="9072"/>
                    <a:pt x="21600" y="10937"/>
                    <a:pt x="21453" y="13268"/>
                  </a:cubicBezTo>
                  <a:cubicBezTo>
                    <a:pt x="21306" y="15599"/>
                    <a:pt x="20571" y="18396"/>
                    <a:pt x="19763" y="19872"/>
                  </a:cubicBezTo>
                  <a:cubicBezTo>
                    <a:pt x="18955" y="21349"/>
                    <a:pt x="18073" y="21504"/>
                    <a:pt x="17412" y="20960"/>
                  </a:cubicBezTo>
                  <a:cubicBezTo>
                    <a:pt x="16751" y="20416"/>
                    <a:pt x="16310" y="19173"/>
                    <a:pt x="15869" y="17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360581" y="3025191"/>
              <a:ext cx="118564" cy="18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5" h="21328" fill="norm" stroke="1" extrusionOk="0">
                  <a:moveTo>
                    <a:pt x="1413" y="13135"/>
                  </a:moveTo>
                  <a:cubicBezTo>
                    <a:pt x="6453" y="11149"/>
                    <a:pt x="11493" y="9162"/>
                    <a:pt x="14553" y="7673"/>
                  </a:cubicBezTo>
                  <a:cubicBezTo>
                    <a:pt x="17613" y="6183"/>
                    <a:pt x="18693" y="5190"/>
                    <a:pt x="19413" y="3949"/>
                  </a:cubicBezTo>
                  <a:cubicBezTo>
                    <a:pt x="20133" y="2707"/>
                    <a:pt x="20493" y="1218"/>
                    <a:pt x="19773" y="473"/>
                  </a:cubicBezTo>
                  <a:cubicBezTo>
                    <a:pt x="19053" y="-272"/>
                    <a:pt x="17253" y="-272"/>
                    <a:pt x="13833" y="1466"/>
                  </a:cubicBezTo>
                  <a:cubicBezTo>
                    <a:pt x="10413" y="3204"/>
                    <a:pt x="5373" y="6680"/>
                    <a:pt x="2493" y="9907"/>
                  </a:cubicBezTo>
                  <a:cubicBezTo>
                    <a:pt x="-387" y="13135"/>
                    <a:pt x="-1107" y="16114"/>
                    <a:pt x="2133" y="17976"/>
                  </a:cubicBezTo>
                  <a:cubicBezTo>
                    <a:pt x="5373" y="19838"/>
                    <a:pt x="12573" y="20583"/>
                    <a:pt x="19773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584787" y="3099072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1759755" y="3014784"/>
              <a:ext cx="110783" cy="26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57" fill="norm" stroke="1" extrusionOk="0">
                  <a:moveTo>
                    <a:pt x="21330" y="3654"/>
                  </a:moveTo>
                  <a:cubicBezTo>
                    <a:pt x="20515" y="2817"/>
                    <a:pt x="19700" y="1980"/>
                    <a:pt x="18477" y="1226"/>
                  </a:cubicBezTo>
                  <a:cubicBezTo>
                    <a:pt x="17255" y="473"/>
                    <a:pt x="15624" y="-197"/>
                    <a:pt x="12568" y="54"/>
                  </a:cubicBezTo>
                  <a:cubicBezTo>
                    <a:pt x="9511" y="305"/>
                    <a:pt x="5028" y="1477"/>
                    <a:pt x="2583" y="2482"/>
                  </a:cubicBezTo>
                  <a:cubicBezTo>
                    <a:pt x="138" y="3487"/>
                    <a:pt x="-270" y="4324"/>
                    <a:pt x="138" y="5077"/>
                  </a:cubicBezTo>
                  <a:cubicBezTo>
                    <a:pt x="545" y="5831"/>
                    <a:pt x="1768" y="6501"/>
                    <a:pt x="4213" y="6501"/>
                  </a:cubicBezTo>
                  <a:cubicBezTo>
                    <a:pt x="6658" y="6501"/>
                    <a:pt x="10326" y="5831"/>
                    <a:pt x="13179" y="5161"/>
                  </a:cubicBezTo>
                  <a:cubicBezTo>
                    <a:pt x="16032" y="4491"/>
                    <a:pt x="18070" y="3822"/>
                    <a:pt x="18681" y="4073"/>
                  </a:cubicBezTo>
                  <a:cubicBezTo>
                    <a:pt x="19292" y="4324"/>
                    <a:pt x="18477" y="5496"/>
                    <a:pt x="17255" y="8091"/>
                  </a:cubicBezTo>
                  <a:cubicBezTo>
                    <a:pt x="16032" y="10687"/>
                    <a:pt x="14402" y="14705"/>
                    <a:pt x="13587" y="17301"/>
                  </a:cubicBezTo>
                  <a:cubicBezTo>
                    <a:pt x="12772" y="19896"/>
                    <a:pt x="12772" y="21068"/>
                    <a:pt x="13179" y="21236"/>
                  </a:cubicBezTo>
                  <a:cubicBezTo>
                    <a:pt x="13587" y="21403"/>
                    <a:pt x="14402" y="20566"/>
                    <a:pt x="15624" y="19812"/>
                  </a:cubicBezTo>
                  <a:cubicBezTo>
                    <a:pt x="16847" y="19059"/>
                    <a:pt x="18477" y="18389"/>
                    <a:pt x="20107" y="17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1657874" y="3001778"/>
              <a:ext cx="130114" cy="14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285" fill="norm" stroke="1" extrusionOk="0">
                  <a:moveTo>
                    <a:pt x="505" y="6682"/>
                  </a:moveTo>
                  <a:cubicBezTo>
                    <a:pt x="2219" y="6682"/>
                    <a:pt x="3933" y="6682"/>
                    <a:pt x="5647" y="6226"/>
                  </a:cubicBezTo>
                  <a:cubicBezTo>
                    <a:pt x="7362" y="5770"/>
                    <a:pt x="9076" y="4857"/>
                    <a:pt x="10276" y="3640"/>
                  </a:cubicBezTo>
                  <a:cubicBezTo>
                    <a:pt x="11476" y="2423"/>
                    <a:pt x="12162" y="902"/>
                    <a:pt x="11647" y="293"/>
                  </a:cubicBezTo>
                  <a:cubicBezTo>
                    <a:pt x="11133" y="-315"/>
                    <a:pt x="9419" y="-11"/>
                    <a:pt x="7190" y="1510"/>
                  </a:cubicBezTo>
                  <a:cubicBezTo>
                    <a:pt x="4962" y="3031"/>
                    <a:pt x="2219" y="5770"/>
                    <a:pt x="847" y="8812"/>
                  </a:cubicBezTo>
                  <a:cubicBezTo>
                    <a:pt x="-524" y="11854"/>
                    <a:pt x="-524" y="15200"/>
                    <a:pt x="3076" y="17330"/>
                  </a:cubicBezTo>
                  <a:cubicBezTo>
                    <a:pt x="6676" y="19460"/>
                    <a:pt x="13876" y="20372"/>
                    <a:pt x="21076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1902287" y="3035572"/>
              <a:ext cx="158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86"/>
                    <a:pt x="0" y="6171"/>
                    <a:pt x="144" y="9000"/>
                  </a:cubicBezTo>
                  <a:cubicBezTo>
                    <a:pt x="288" y="11829"/>
                    <a:pt x="576" y="14400"/>
                    <a:pt x="1440" y="15686"/>
                  </a:cubicBezTo>
                  <a:cubicBezTo>
                    <a:pt x="2304" y="16971"/>
                    <a:pt x="3744" y="16971"/>
                    <a:pt x="5184" y="15686"/>
                  </a:cubicBezTo>
                  <a:cubicBezTo>
                    <a:pt x="6624" y="14400"/>
                    <a:pt x="8064" y="11829"/>
                    <a:pt x="8928" y="12343"/>
                  </a:cubicBezTo>
                  <a:cubicBezTo>
                    <a:pt x="9792" y="12857"/>
                    <a:pt x="10080" y="16457"/>
                    <a:pt x="10944" y="18257"/>
                  </a:cubicBezTo>
                  <a:cubicBezTo>
                    <a:pt x="11808" y="20057"/>
                    <a:pt x="13248" y="20057"/>
                    <a:pt x="14544" y="19029"/>
                  </a:cubicBezTo>
                  <a:cubicBezTo>
                    <a:pt x="15840" y="18000"/>
                    <a:pt x="16992" y="15943"/>
                    <a:pt x="18144" y="12857"/>
                  </a:cubicBezTo>
                  <a:cubicBezTo>
                    <a:pt x="19296" y="9771"/>
                    <a:pt x="20448" y="5657"/>
                    <a:pt x="20880" y="5657"/>
                  </a:cubicBezTo>
                  <a:cubicBezTo>
                    <a:pt x="21312" y="5657"/>
                    <a:pt x="21024" y="9771"/>
                    <a:pt x="21024" y="13114"/>
                  </a:cubicBezTo>
                  <a:cubicBezTo>
                    <a:pt x="21024" y="16457"/>
                    <a:pt x="21312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2048337" y="298477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2130887" y="2984772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945"/>
                  </a:moveTo>
                  <a:cubicBezTo>
                    <a:pt x="379" y="6873"/>
                    <a:pt x="758" y="10800"/>
                    <a:pt x="1137" y="13582"/>
                  </a:cubicBezTo>
                  <a:cubicBezTo>
                    <a:pt x="1516" y="16364"/>
                    <a:pt x="1895" y="18000"/>
                    <a:pt x="2842" y="19309"/>
                  </a:cubicBezTo>
                  <a:cubicBezTo>
                    <a:pt x="3789" y="20618"/>
                    <a:pt x="5305" y="21600"/>
                    <a:pt x="6821" y="21600"/>
                  </a:cubicBezTo>
                  <a:cubicBezTo>
                    <a:pt x="8337" y="21600"/>
                    <a:pt x="9853" y="20618"/>
                    <a:pt x="12316" y="16855"/>
                  </a:cubicBezTo>
                  <a:cubicBezTo>
                    <a:pt x="14779" y="13091"/>
                    <a:pt x="18189" y="65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421774" y="4134456"/>
              <a:ext cx="280375" cy="27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252" fill="norm" stroke="1" extrusionOk="0">
                  <a:moveTo>
                    <a:pt x="1010" y="942"/>
                  </a:moveTo>
                  <a:cubicBezTo>
                    <a:pt x="228" y="297"/>
                    <a:pt x="-555" y="-348"/>
                    <a:pt x="541" y="216"/>
                  </a:cubicBezTo>
                  <a:cubicBezTo>
                    <a:pt x="1636" y="780"/>
                    <a:pt x="4610" y="2553"/>
                    <a:pt x="7897" y="4327"/>
                  </a:cubicBezTo>
                  <a:cubicBezTo>
                    <a:pt x="11184" y="6100"/>
                    <a:pt x="14784" y="7873"/>
                    <a:pt x="16975" y="9001"/>
                  </a:cubicBezTo>
                  <a:cubicBezTo>
                    <a:pt x="19167" y="10130"/>
                    <a:pt x="19949" y="10613"/>
                    <a:pt x="20419" y="11258"/>
                  </a:cubicBezTo>
                  <a:cubicBezTo>
                    <a:pt x="20888" y="11903"/>
                    <a:pt x="21045" y="12709"/>
                    <a:pt x="19323" y="13998"/>
                  </a:cubicBezTo>
                  <a:cubicBezTo>
                    <a:pt x="17602" y="15288"/>
                    <a:pt x="14002" y="17061"/>
                    <a:pt x="11810" y="18109"/>
                  </a:cubicBezTo>
                  <a:cubicBezTo>
                    <a:pt x="9619" y="19156"/>
                    <a:pt x="8836" y="19479"/>
                    <a:pt x="8758" y="19882"/>
                  </a:cubicBezTo>
                  <a:cubicBezTo>
                    <a:pt x="8680" y="20285"/>
                    <a:pt x="9306" y="20768"/>
                    <a:pt x="9932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895617" y="4050322"/>
              <a:ext cx="162121" cy="30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70" fill="norm" stroke="1" extrusionOk="0">
                  <a:moveTo>
                    <a:pt x="14564" y="4902"/>
                  </a:moveTo>
                  <a:cubicBezTo>
                    <a:pt x="14564" y="4172"/>
                    <a:pt x="14564" y="3443"/>
                    <a:pt x="14564" y="2640"/>
                  </a:cubicBezTo>
                  <a:cubicBezTo>
                    <a:pt x="14564" y="1837"/>
                    <a:pt x="14564" y="962"/>
                    <a:pt x="13872" y="451"/>
                  </a:cubicBezTo>
                  <a:cubicBezTo>
                    <a:pt x="13179" y="-60"/>
                    <a:pt x="11795" y="-206"/>
                    <a:pt x="10133" y="378"/>
                  </a:cubicBezTo>
                  <a:cubicBezTo>
                    <a:pt x="8472" y="962"/>
                    <a:pt x="6533" y="2275"/>
                    <a:pt x="4595" y="4756"/>
                  </a:cubicBezTo>
                  <a:cubicBezTo>
                    <a:pt x="2656" y="7237"/>
                    <a:pt x="718" y="10886"/>
                    <a:pt x="164" y="13659"/>
                  </a:cubicBezTo>
                  <a:cubicBezTo>
                    <a:pt x="-390" y="16432"/>
                    <a:pt x="441" y="18329"/>
                    <a:pt x="2933" y="19570"/>
                  </a:cubicBezTo>
                  <a:cubicBezTo>
                    <a:pt x="5425" y="20810"/>
                    <a:pt x="9579" y="21394"/>
                    <a:pt x="12902" y="21248"/>
                  </a:cubicBezTo>
                  <a:cubicBezTo>
                    <a:pt x="16225" y="21102"/>
                    <a:pt x="18718" y="20226"/>
                    <a:pt x="21210" y="19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017287" y="4216672"/>
              <a:ext cx="139692" cy="9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068" fill="norm" stroke="1" extrusionOk="0">
                  <a:moveTo>
                    <a:pt x="12741" y="7364"/>
                  </a:moveTo>
                  <a:cubicBezTo>
                    <a:pt x="9564" y="7364"/>
                    <a:pt x="6388" y="7364"/>
                    <a:pt x="4164" y="8345"/>
                  </a:cubicBezTo>
                  <a:cubicBezTo>
                    <a:pt x="1941" y="9327"/>
                    <a:pt x="670" y="11291"/>
                    <a:pt x="193" y="13500"/>
                  </a:cubicBezTo>
                  <a:cubicBezTo>
                    <a:pt x="-283" y="15709"/>
                    <a:pt x="35" y="18164"/>
                    <a:pt x="2099" y="19636"/>
                  </a:cubicBezTo>
                  <a:cubicBezTo>
                    <a:pt x="4164" y="21109"/>
                    <a:pt x="7976" y="21600"/>
                    <a:pt x="11470" y="20373"/>
                  </a:cubicBezTo>
                  <a:cubicBezTo>
                    <a:pt x="14964" y="19145"/>
                    <a:pt x="18141" y="16200"/>
                    <a:pt x="19729" y="13500"/>
                  </a:cubicBezTo>
                  <a:cubicBezTo>
                    <a:pt x="21317" y="10800"/>
                    <a:pt x="21317" y="8345"/>
                    <a:pt x="20046" y="6136"/>
                  </a:cubicBezTo>
                  <a:cubicBezTo>
                    <a:pt x="18776" y="3927"/>
                    <a:pt x="16235" y="1964"/>
                    <a:pt x="136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229187" y="4070622"/>
              <a:ext cx="57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820"/>
                    <a:pt x="4800" y="7641"/>
                    <a:pt x="8400" y="11241"/>
                  </a:cubicBezTo>
                  <a:cubicBezTo>
                    <a:pt x="12000" y="14841"/>
                    <a:pt x="16800" y="182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362537" y="4057922"/>
              <a:ext cx="44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5023"/>
                    <a:pt x="2057" y="10047"/>
                    <a:pt x="5657" y="13647"/>
                  </a:cubicBezTo>
                  <a:cubicBezTo>
                    <a:pt x="9257" y="17247"/>
                    <a:pt x="15429" y="194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489537" y="4164095"/>
              <a:ext cx="233065" cy="30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14" fill="norm" stroke="1" extrusionOk="0">
                  <a:moveTo>
                    <a:pt x="0" y="4594"/>
                  </a:moveTo>
                  <a:cubicBezTo>
                    <a:pt x="1946" y="3849"/>
                    <a:pt x="3892" y="3104"/>
                    <a:pt x="5157" y="2285"/>
                  </a:cubicBezTo>
                  <a:cubicBezTo>
                    <a:pt x="6422" y="1466"/>
                    <a:pt x="7005" y="572"/>
                    <a:pt x="6811" y="199"/>
                  </a:cubicBezTo>
                  <a:cubicBezTo>
                    <a:pt x="6616" y="-173"/>
                    <a:pt x="5643" y="-24"/>
                    <a:pt x="4476" y="646"/>
                  </a:cubicBezTo>
                  <a:cubicBezTo>
                    <a:pt x="3308" y="1317"/>
                    <a:pt x="1946" y="2508"/>
                    <a:pt x="1168" y="4073"/>
                  </a:cubicBezTo>
                  <a:cubicBezTo>
                    <a:pt x="389" y="5637"/>
                    <a:pt x="195" y="7573"/>
                    <a:pt x="681" y="8690"/>
                  </a:cubicBezTo>
                  <a:cubicBezTo>
                    <a:pt x="1168" y="9808"/>
                    <a:pt x="2335" y="10106"/>
                    <a:pt x="4865" y="9659"/>
                  </a:cubicBezTo>
                  <a:cubicBezTo>
                    <a:pt x="7395" y="9212"/>
                    <a:pt x="11286" y="8020"/>
                    <a:pt x="13622" y="6977"/>
                  </a:cubicBezTo>
                  <a:cubicBezTo>
                    <a:pt x="15957" y="5935"/>
                    <a:pt x="16735" y="5041"/>
                    <a:pt x="17124" y="4221"/>
                  </a:cubicBezTo>
                  <a:cubicBezTo>
                    <a:pt x="17514" y="3402"/>
                    <a:pt x="17514" y="2657"/>
                    <a:pt x="17027" y="2210"/>
                  </a:cubicBezTo>
                  <a:cubicBezTo>
                    <a:pt x="16541" y="1764"/>
                    <a:pt x="15568" y="1615"/>
                    <a:pt x="14595" y="1689"/>
                  </a:cubicBezTo>
                  <a:cubicBezTo>
                    <a:pt x="13622" y="1764"/>
                    <a:pt x="12649" y="2061"/>
                    <a:pt x="12357" y="2583"/>
                  </a:cubicBezTo>
                  <a:cubicBezTo>
                    <a:pt x="12065" y="3104"/>
                    <a:pt x="12454" y="3849"/>
                    <a:pt x="13719" y="4743"/>
                  </a:cubicBezTo>
                  <a:cubicBezTo>
                    <a:pt x="14984" y="5637"/>
                    <a:pt x="17124" y="6679"/>
                    <a:pt x="18778" y="8765"/>
                  </a:cubicBezTo>
                  <a:cubicBezTo>
                    <a:pt x="20432" y="10850"/>
                    <a:pt x="21600" y="13979"/>
                    <a:pt x="21405" y="16213"/>
                  </a:cubicBezTo>
                  <a:cubicBezTo>
                    <a:pt x="21211" y="18448"/>
                    <a:pt x="19654" y="19788"/>
                    <a:pt x="18292" y="20533"/>
                  </a:cubicBezTo>
                  <a:cubicBezTo>
                    <a:pt x="16930" y="21278"/>
                    <a:pt x="15762" y="21427"/>
                    <a:pt x="14984" y="20906"/>
                  </a:cubicBezTo>
                  <a:cubicBezTo>
                    <a:pt x="14205" y="20384"/>
                    <a:pt x="13816" y="19193"/>
                    <a:pt x="13427" y="18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743537" y="4182910"/>
              <a:ext cx="146051" cy="17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7274"/>
                  </a:moveTo>
                  <a:cubicBezTo>
                    <a:pt x="1252" y="8055"/>
                    <a:pt x="2504" y="8835"/>
                    <a:pt x="5635" y="8835"/>
                  </a:cubicBezTo>
                  <a:cubicBezTo>
                    <a:pt x="8765" y="8835"/>
                    <a:pt x="13774" y="8055"/>
                    <a:pt x="16748" y="7014"/>
                  </a:cubicBezTo>
                  <a:cubicBezTo>
                    <a:pt x="19722" y="5973"/>
                    <a:pt x="20661" y="4672"/>
                    <a:pt x="20974" y="3370"/>
                  </a:cubicBezTo>
                  <a:cubicBezTo>
                    <a:pt x="21287" y="2069"/>
                    <a:pt x="20974" y="768"/>
                    <a:pt x="20035" y="247"/>
                  </a:cubicBezTo>
                  <a:cubicBezTo>
                    <a:pt x="19096" y="-273"/>
                    <a:pt x="17530" y="-13"/>
                    <a:pt x="15183" y="1419"/>
                  </a:cubicBezTo>
                  <a:cubicBezTo>
                    <a:pt x="12835" y="2850"/>
                    <a:pt x="9704" y="5452"/>
                    <a:pt x="8139" y="8185"/>
                  </a:cubicBezTo>
                  <a:cubicBezTo>
                    <a:pt x="6574" y="10917"/>
                    <a:pt x="6574" y="13780"/>
                    <a:pt x="9078" y="15992"/>
                  </a:cubicBezTo>
                  <a:cubicBezTo>
                    <a:pt x="11583" y="18204"/>
                    <a:pt x="16591" y="19766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7090771" y="-1"/>
              <a:ext cx="214838" cy="555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93" fill="norm" stroke="1" extrusionOk="0">
                  <a:moveTo>
                    <a:pt x="17735" y="199"/>
                  </a:moveTo>
                  <a:cubicBezTo>
                    <a:pt x="17735" y="158"/>
                    <a:pt x="17735" y="116"/>
                    <a:pt x="17523" y="75"/>
                  </a:cubicBezTo>
                  <a:cubicBezTo>
                    <a:pt x="17312" y="34"/>
                    <a:pt x="16888" y="-7"/>
                    <a:pt x="16676" y="1"/>
                  </a:cubicBezTo>
                  <a:cubicBezTo>
                    <a:pt x="16465" y="9"/>
                    <a:pt x="16465" y="67"/>
                    <a:pt x="16676" y="240"/>
                  </a:cubicBezTo>
                  <a:cubicBezTo>
                    <a:pt x="16888" y="412"/>
                    <a:pt x="17312" y="700"/>
                    <a:pt x="17841" y="992"/>
                  </a:cubicBezTo>
                  <a:cubicBezTo>
                    <a:pt x="18371" y="1284"/>
                    <a:pt x="19006" y="1581"/>
                    <a:pt x="19429" y="1856"/>
                  </a:cubicBezTo>
                  <a:cubicBezTo>
                    <a:pt x="19853" y="2132"/>
                    <a:pt x="20065" y="2387"/>
                    <a:pt x="20382" y="2654"/>
                  </a:cubicBezTo>
                  <a:cubicBezTo>
                    <a:pt x="20700" y="2921"/>
                    <a:pt x="21123" y="3201"/>
                    <a:pt x="21335" y="3513"/>
                  </a:cubicBezTo>
                  <a:cubicBezTo>
                    <a:pt x="21547" y="3826"/>
                    <a:pt x="21547" y="4172"/>
                    <a:pt x="21335" y="4501"/>
                  </a:cubicBezTo>
                  <a:cubicBezTo>
                    <a:pt x="21123" y="4830"/>
                    <a:pt x="20700" y="5142"/>
                    <a:pt x="20276" y="5467"/>
                  </a:cubicBezTo>
                  <a:cubicBezTo>
                    <a:pt x="19853" y="5792"/>
                    <a:pt x="19429" y="6129"/>
                    <a:pt x="19006" y="6438"/>
                  </a:cubicBezTo>
                  <a:cubicBezTo>
                    <a:pt x="18582" y="6746"/>
                    <a:pt x="18159" y="7026"/>
                    <a:pt x="17629" y="7305"/>
                  </a:cubicBezTo>
                  <a:cubicBezTo>
                    <a:pt x="17100" y="7585"/>
                    <a:pt x="16465" y="7865"/>
                    <a:pt x="15935" y="8153"/>
                  </a:cubicBezTo>
                  <a:cubicBezTo>
                    <a:pt x="15406" y="8441"/>
                    <a:pt x="14982" y="8737"/>
                    <a:pt x="14665" y="9041"/>
                  </a:cubicBezTo>
                  <a:cubicBezTo>
                    <a:pt x="14347" y="9345"/>
                    <a:pt x="14135" y="9658"/>
                    <a:pt x="13923" y="9979"/>
                  </a:cubicBezTo>
                  <a:cubicBezTo>
                    <a:pt x="13712" y="10299"/>
                    <a:pt x="13500" y="10628"/>
                    <a:pt x="13076" y="10966"/>
                  </a:cubicBezTo>
                  <a:cubicBezTo>
                    <a:pt x="12653" y="11303"/>
                    <a:pt x="12018" y="11648"/>
                    <a:pt x="11488" y="11998"/>
                  </a:cubicBezTo>
                  <a:cubicBezTo>
                    <a:pt x="10959" y="12348"/>
                    <a:pt x="10535" y="12701"/>
                    <a:pt x="10112" y="13047"/>
                  </a:cubicBezTo>
                  <a:cubicBezTo>
                    <a:pt x="9688" y="13392"/>
                    <a:pt x="9265" y="13729"/>
                    <a:pt x="8841" y="14071"/>
                  </a:cubicBezTo>
                  <a:cubicBezTo>
                    <a:pt x="8418" y="14412"/>
                    <a:pt x="7994" y="14758"/>
                    <a:pt x="7782" y="15103"/>
                  </a:cubicBezTo>
                  <a:cubicBezTo>
                    <a:pt x="7571" y="15449"/>
                    <a:pt x="7571" y="15794"/>
                    <a:pt x="7465" y="16127"/>
                  </a:cubicBezTo>
                  <a:cubicBezTo>
                    <a:pt x="7359" y="16460"/>
                    <a:pt x="7147" y="16781"/>
                    <a:pt x="6829" y="17102"/>
                  </a:cubicBezTo>
                  <a:cubicBezTo>
                    <a:pt x="6512" y="17423"/>
                    <a:pt x="6088" y="17743"/>
                    <a:pt x="5665" y="18052"/>
                  </a:cubicBezTo>
                  <a:cubicBezTo>
                    <a:pt x="5241" y="18360"/>
                    <a:pt x="4818" y="18657"/>
                    <a:pt x="4182" y="18973"/>
                  </a:cubicBezTo>
                  <a:cubicBezTo>
                    <a:pt x="3547" y="19290"/>
                    <a:pt x="2700" y="19627"/>
                    <a:pt x="2065" y="19931"/>
                  </a:cubicBezTo>
                  <a:cubicBezTo>
                    <a:pt x="1429" y="20236"/>
                    <a:pt x="1006" y="20507"/>
                    <a:pt x="688" y="20742"/>
                  </a:cubicBezTo>
                  <a:cubicBezTo>
                    <a:pt x="371" y="20976"/>
                    <a:pt x="159" y="21174"/>
                    <a:pt x="53" y="21309"/>
                  </a:cubicBezTo>
                  <a:cubicBezTo>
                    <a:pt x="-53" y="21445"/>
                    <a:pt x="-53" y="21519"/>
                    <a:pt x="582" y="21556"/>
                  </a:cubicBezTo>
                  <a:cubicBezTo>
                    <a:pt x="1218" y="21593"/>
                    <a:pt x="2488" y="21593"/>
                    <a:pt x="3759" y="2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7625057" y="1150492"/>
              <a:ext cx="735181" cy="6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361" fill="norm" stroke="1" extrusionOk="0">
                  <a:moveTo>
                    <a:pt x="1444" y="1748"/>
                  </a:moveTo>
                  <a:cubicBezTo>
                    <a:pt x="887" y="3098"/>
                    <a:pt x="330" y="4448"/>
                    <a:pt x="114" y="7148"/>
                  </a:cubicBezTo>
                  <a:cubicBezTo>
                    <a:pt x="-103" y="9848"/>
                    <a:pt x="21" y="13898"/>
                    <a:pt x="237" y="16598"/>
                  </a:cubicBezTo>
                  <a:cubicBezTo>
                    <a:pt x="454" y="19298"/>
                    <a:pt x="763" y="20648"/>
                    <a:pt x="1630" y="20311"/>
                  </a:cubicBezTo>
                  <a:cubicBezTo>
                    <a:pt x="2496" y="19973"/>
                    <a:pt x="3920" y="17948"/>
                    <a:pt x="5808" y="14573"/>
                  </a:cubicBezTo>
                  <a:cubicBezTo>
                    <a:pt x="7695" y="11198"/>
                    <a:pt x="10047" y="6473"/>
                    <a:pt x="12213" y="3435"/>
                  </a:cubicBezTo>
                  <a:cubicBezTo>
                    <a:pt x="14380" y="398"/>
                    <a:pt x="16360" y="-952"/>
                    <a:pt x="17876" y="735"/>
                  </a:cubicBezTo>
                  <a:cubicBezTo>
                    <a:pt x="19393" y="2423"/>
                    <a:pt x="20445" y="7148"/>
                    <a:pt x="21497" y="11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7811885" y="2292622"/>
              <a:ext cx="37690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1576" y="0"/>
                  </a:moveTo>
                  <a:cubicBezTo>
                    <a:pt x="1094" y="1543"/>
                    <a:pt x="611" y="3086"/>
                    <a:pt x="309" y="5400"/>
                  </a:cubicBezTo>
                  <a:cubicBezTo>
                    <a:pt x="8" y="7714"/>
                    <a:pt x="-113" y="10800"/>
                    <a:pt x="128" y="12600"/>
                  </a:cubicBezTo>
                  <a:cubicBezTo>
                    <a:pt x="370" y="14400"/>
                    <a:pt x="973" y="14914"/>
                    <a:pt x="3688" y="15171"/>
                  </a:cubicBezTo>
                  <a:cubicBezTo>
                    <a:pt x="6403" y="15429"/>
                    <a:pt x="11230" y="15429"/>
                    <a:pt x="14548" y="16457"/>
                  </a:cubicBezTo>
                  <a:cubicBezTo>
                    <a:pt x="17867" y="17486"/>
                    <a:pt x="19677" y="19543"/>
                    <a:pt x="214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7991937" y="470659"/>
              <a:ext cx="12701" cy="35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3422"/>
                  </a:moveTo>
                  <a:cubicBezTo>
                    <a:pt x="0" y="2655"/>
                    <a:pt x="0" y="1888"/>
                    <a:pt x="0" y="1185"/>
                  </a:cubicBezTo>
                  <a:cubicBezTo>
                    <a:pt x="0" y="482"/>
                    <a:pt x="0" y="-157"/>
                    <a:pt x="3600" y="35"/>
                  </a:cubicBezTo>
                  <a:cubicBezTo>
                    <a:pt x="7200" y="226"/>
                    <a:pt x="14400" y="1249"/>
                    <a:pt x="18000" y="4125"/>
                  </a:cubicBezTo>
                  <a:cubicBezTo>
                    <a:pt x="21600" y="7000"/>
                    <a:pt x="21600" y="11729"/>
                    <a:pt x="21600" y="14925"/>
                  </a:cubicBezTo>
                  <a:cubicBezTo>
                    <a:pt x="21600" y="18120"/>
                    <a:pt x="21600" y="19781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7864498" y="499805"/>
              <a:ext cx="317940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19" fill="norm" stroke="1" extrusionOk="0">
                  <a:moveTo>
                    <a:pt x="3866" y="21319"/>
                  </a:moveTo>
                  <a:cubicBezTo>
                    <a:pt x="2587" y="19355"/>
                    <a:pt x="1308" y="17392"/>
                    <a:pt x="598" y="15709"/>
                  </a:cubicBezTo>
                  <a:cubicBezTo>
                    <a:pt x="-113" y="14025"/>
                    <a:pt x="-255" y="12623"/>
                    <a:pt x="527" y="10940"/>
                  </a:cubicBezTo>
                  <a:cubicBezTo>
                    <a:pt x="1308" y="9257"/>
                    <a:pt x="3013" y="7293"/>
                    <a:pt x="6211" y="5329"/>
                  </a:cubicBezTo>
                  <a:cubicBezTo>
                    <a:pt x="9408" y="3366"/>
                    <a:pt x="14098" y="1402"/>
                    <a:pt x="16869" y="561"/>
                  </a:cubicBezTo>
                  <a:cubicBezTo>
                    <a:pt x="19640" y="-281"/>
                    <a:pt x="20492" y="0"/>
                    <a:pt x="21345" y="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8094482" y="654322"/>
              <a:ext cx="93811" cy="174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166" fill="norm" stroke="1" extrusionOk="0">
                  <a:moveTo>
                    <a:pt x="13877" y="5400"/>
                  </a:moveTo>
                  <a:cubicBezTo>
                    <a:pt x="10590" y="5400"/>
                    <a:pt x="7303" y="5400"/>
                    <a:pt x="4720" y="6686"/>
                  </a:cubicBezTo>
                  <a:cubicBezTo>
                    <a:pt x="2138" y="7971"/>
                    <a:pt x="260" y="10543"/>
                    <a:pt x="25" y="13243"/>
                  </a:cubicBezTo>
                  <a:cubicBezTo>
                    <a:pt x="-210" y="15943"/>
                    <a:pt x="1199" y="18771"/>
                    <a:pt x="4251" y="20186"/>
                  </a:cubicBezTo>
                  <a:cubicBezTo>
                    <a:pt x="7303" y="21600"/>
                    <a:pt x="11999" y="21600"/>
                    <a:pt x="15520" y="19414"/>
                  </a:cubicBezTo>
                  <a:cubicBezTo>
                    <a:pt x="19042" y="17229"/>
                    <a:pt x="21390" y="12857"/>
                    <a:pt x="20686" y="9257"/>
                  </a:cubicBezTo>
                  <a:cubicBezTo>
                    <a:pt x="19981" y="5657"/>
                    <a:pt x="16225" y="2829"/>
                    <a:pt x="12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8287158" y="320679"/>
              <a:ext cx="383050" cy="4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68" fill="norm" stroke="1" extrusionOk="0">
                  <a:moveTo>
                    <a:pt x="3030" y="5075"/>
                  </a:moveTo>
                  <a:cubicBezTo>
                    <a:pt x="3030" y="4400"/>
                    <a:pt x="3030" y="3725"/>
                    <a:pt x="2911" y="3677"/>
                  </a:cubicBezTo>
                  <a:cubicBezTo>
                    <a:pt x="2792" y="3629"/>
                    <a:pt x="2555" y="4207"/>
                    <a:pt x="2377" y="6377"/>
                  </a:cubicBezTo>
                  <a:cubicBezTo>
                    <a:pt x="2199" y="8547"/>
                    <a:pt x="2080" y="12307"/>
                    <a:pt x="2021" y="14959"/>
                  </a:cubicBezTo>
                  <a:cubicBezTo>
                    <a:pt x="1962" y="17611"/>
                    <a:pt x="1962" y="19154"/>
                    <a:pt x="2140" y="20118"/>
                  </a:cubicBezTo>
                  <a:cubicBezTo>
                    <a:pt x="2318" y="21082"/>
                    <a:pt x="2674" y="21468"/>
                    <a:pt x="3089" y="21468"/>
                  </a:cubicBezTo>
                  <a:cubicBezTo>
                    <a:pt x="3504" y="21468"/>
                    <a:pt x="3979" y="21082"/>
                    <a:pt x="4217" y="20648"/>
                  </a:cubicBezTo>
                  <a:cubicBezTo>
                    <a:pt x="4454" y="20214"/>
                    <a:pt x="4454" y="19732"/>
                    <a:pt x="4276" y="19250"/>
                  </a:cubicBezTo>
                  <a:cubicBezTo>
                    <a:pt x="4098" y="18768"/>
                    <a:pt x="3742" y="18286"/>
                    <a:pt x="3267" y="17948"/>
                  </a:cubicBezTo>
                  <a:cubicBezTo>
                    <a:pt x="2792" y="17611"/>
                    <a:pt x="2199" y="17418"/>
                    <a:pt x="1487" y="17273"/>
                  </a:cubicBezTo>
                  <a:cubicBezTo>
                    <a:pt x="775" y="17129"/>
                    <a:pt x="-56" y="17032"/>
                    <a:pt x="3" y="16984"/>
                  </a:cubicBezTo>
                  <a:cubicBezTo>
                    <a:pt x="63" y="16936"/>
                    <a:pt x="1012" y="16936"/>
                    <a:pt x="2792" y="16743"/>
                  </a:cubicBezTo>
                  <a:cubicBezTo>
                    <a:pt x="4573" y="16550"/>
                    <a:pt x="7184" y="16164"/>
                    <a:pt x="8726" y="15827"/>
                  </a:cubicBezTo>
                  <a:cubicBezTo>
                    <a:pt x="10269" y="15489"/>
                    <a:pt x="10744" y="15200"/>
                    <a:pt x="10685" y="15007"/>
                  </a:cubicBezTo>
                  <a:cubicBezTo>
                    <a:pt x="10625" y="14814"/>
                    <a:pt x="10032" y="14718"/>
                    <a:pt x="9498" y="14863"/>
                  </a:cubicBezTo>
                  <a:cubicBezTo>
                    <a:pt x="8964" y="15007"/>
                    <a:pt x="8489" y="15393"/>
                    <a:pt x="8192" y="15827"/>
                  </a:cubicBezTo>
                  <a:cubicBezTo>
                    <a:pt x="7896" y="16261"/>
                    <a:pt x="7777" y="16743"/>
                    <a:pt x="7836" y="17225"/>
                  </a:cubicBezTo>
                  <a:cubicBezTo>
                    <a:pt x="7896" y="17707"/>
                    <a:pt x="8133" y="18189"/>
                    <a:pt x="8667" y="18430"/>
                  </a:cubicBezTo>
                  <a:cubicBezTo>
                    <a:pt x="9201" y="18672"/>
                    <a:pt x="10032" y="18672"/>
                    <a:pt x="11041" y="18623"/>
                  </a:cubicBezTo>
                  <a:cubicBezTo>
                    <a:pt x="12049" y="18575"/>
                    <a:pt x="13236" y="18479"/>
                    <a:pt x="14720" y="17129"/>
                  </a:cubicBezTo>
                  <a:cubicBezTo>
                    <a:pt x="16203" y="15779"/>
                    <a:pt x="17984" y="13175"/>
                    <a:pt x="19170" y="10523"/>
                  </a:cubicBezTo>
                  <a:cubicBezTo>
                    <a:pt x="20357" y="7872"/>
                    <a:pt x="20951" y="5172"/>
                    <a:pt x="21247" y="3484"/>
                  </a:cubicBezTo>
                  <a:cubicBezTo>
                    <a:pt x="21544" y="1797"/>
                    <a:pt x="21544" y="1122"/>
                    <a:pt x="21307" y="639"/>
                  </a:cubicBezTo>
                  <a:cubicBezTo>
                    <a:pt x="21069" y="157"/>
                    <a:pt x="20595" y="-132"/>
                    <a:pt x="20179" y="61"/>
                  </a:cubicBezTo>
                  <a:cubicBezTo>
                    <a:pt x="19764" y="254"/>
                    <a:pt x="19408" y="929"/>
                    <a:pt x="19111" y="3147"/>
                  </a:cubicBezTo>
                  <a:cubicBezTo>
                    <a:pt x="18814" y="5364"/>
                    <a:pt x="18577" y="9125"/>
                    <a:pt x="18636" y="11873"/>
                  </a:cubicBezTo>
                  <a:cubicBezTo>
                    <a:pt x="18696" y="14622"/>
                    <a:pt x="19052" y="16357"/>
                    <a:pt x="19526" y="17370"/>
                  </a:cubicBezTo>
                  <a:cubicBezTo>
                    <a:pt x="20001" y="18382"/>
                    <a:pt x="20595" y="18672"/>
                    <a:pt x="21188" y="18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8931737" y="508272"/>
              <a:ext cx="63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086"/>
                    <a:pt x="7200" y="6171"/>
                    <a:pt x="3600" y="9771"/>
                  </a:cubicBezTo>
                  <a:cubicBezTo>
                    <a:pt x="0" y="13371"/>
                    <a:pt x="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8856484" y="806722"/>
              <a:ext cx="20551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885" y="0"/>
                  </a:moveTo>
                  <a:cubicBezTo>
                    <a:pt x="1003" y="864"/>
                    <a:pt x="121" y="1728"/>
                    <a:pt x="11" y="2880"/>
                  </a:cubicBezTo>
                  <a:cubicBezTo>
                    <a:pt x="-99" y="4032"/>
                    <a:pt x="562" y="5472"/>
                    <a:pt x="2766" y="6624"/>
                  </a:cubicBezTo>
                  <a:cubicBezTo>
                    <a:pt x="4970" y="7776"/>
                    <a:pt x="8717" y="8640"/>
                    <a:pt x="11803" y="8496"/>
                  </a:cubicBezTo>
                  <a:cubicBezTo>
                    <a:pt x="14889" y="8352"/>
                    <a:pt x="17313" y="7200"/>
                    <a:pt x="18966" y="6192"/>
                  </a:cubicBezTo>
                  <a:cubicBezTo>
                    <a:pt x="20619" y="5184"/>
                    <a:pt x="21501" y="4320"/>
                    <a:pt x="21391" y="4176"/>
                  </a:cubicBezTo>
                  <a:cubicBezTo>
                    <a:pt x="21281" y="4032"/>
                    <a:pt x="20179" y="4608"/>
                    <a:pt x="16762" y="7632"/>
                  </a:cubicBezTo>
                  <a:cubicBezTo>
                    <a:pt x="13346" y="10656"/>
                    <a:pt x="7615" y="16128"/>
                    <a:pt x="1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578559" y="5056989"/>
              <a:ext cx="53729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11119" y="4231"/>
                  </a:moveTo>
                  <a:cubicBezTo>
                    <a:pt x="7796" y="3897"/>
                    <a:pt x="4473" y="3563"/>
                    <a:pt x="2396" y="3118"/>
                  </a:cubicBezTo>
                  <a:cubicBezTo>
                    <a:pt x="319" y="2672"/>
                    <a:pt x="-512" y="2115"/>
                    <a:pt x="319" y="1447"/>
                  </a:cubicBezTo>
                  <a:cubicBezTo>
                    <a:pt x="1150" y="779"/>
                    <a:pt x="3642" y="0"/>
                    <a:pt x="5303" y="0"/>
                  </a:cubicBezTo>
                  <a:cubicBezTo>
                    <a:pt x="6965" y="0"/>
                    <a:pt x="7796" y="779"/>
                    <a:pt x="9873" y="2784"/>
                  </a:cubicBezTo>
                  <a:cubicBezTo>
                    <a:pt x="11950" y="4788"/>
                    <a:pt x="15273" y="8016"/>
                    <a:pt x="17350" y="11357"/>
                  </a:cubicBezTo>
                  <a:cubicBezTo>
                    <a:pt x="19426" y="14697"/>
                    <a:pt x="20257" y="18148"/>
                    <a:pt x="210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75292" y="5054872"/>
              <a:ext cx="35384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436" y="21600"/>
                  </a:moveTo>
                  <a:cubicBezTo>
                    <a:pt x="793" y="19600"/>
                    <a:pt x="150" y="17600"/>
                    <a:pt x="22" y="15800"/>
                  </a:cubicBezTo>
                  <a:cubicBezTo>
                    <a:pt x="-107" y="14000"/>
                    <a:pt x="279" y="12400"/>
                    <a:pt x="2529" y="9800"/>
                  </a:cubicBezTo>
                  <a:cubicBezTo>
                    <a:pt x="4779" y="7200"/>
                    <a:pt x="8893" y="3600"/>
                    <a:pt x="12364" y="1800"/>
                  </a:cubicBezTo>
                  <a:cubicBezTo>
                    <a:pt x="15836" y="0"/>
                    <a:pt x="18664" y="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798914" y="5181872"/>
              <a:ext cx="121562" cy="21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301" fill="norm" stroke="1" extrusionOk="0">
                  <a:moveTo>
                    <a:pt x="20260" y="0"/>
                  </a:moveTo>
                  <a:cubicBezTo>
                    <a:pt x="13780" y="2118"/>
                    <a:pt x="7300" y="4235"/>
                    <a:pt x="3700" y="7200"/>
                  </a:cubicBezTo>
                  <a:cubicBezTo>
                    <a:pt x="100" y="10165"/>
                    <a:pt x="-620" y="13976"/>
                    <a:pt x="460" y="16624"/>
                  </a:cubicBezTo>
                  <a:cubicBezTo>
                    <a:pt x="1540" y="19271"/>
                    <a:pt x="4420" y="20753"/>
                    <a:pt x="7660" y="21176"/>
                  </a:cubicBezTo>
                  <a:cubicBezTo>
                    <a:pt x="10900" y="21600"/>
                    <a:pt x="14500" y="20965"/>
                    <a:pt x="17020" y="18953"/>
                  </a:cubicBezTo>
                  <a:cubicBezTo>
                    <a:pt x="19540" y="16941"/>
                    <a:pt x="20980" y="13553"/>
                    <a:pt x="20620" y="10906"/>
                  </a:cubicBezTo>
                  <a:cubicBezTo>
                    <a:pt x="20260" y="8259"/>
                    <a:pt x="18100" y="6353"/>
                    <a:pt x="15940" y="4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1034038" y="4936339"/>
              <a:ext cx="329716" cy="48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86" fill="norm" stroke="1" extrusionOk="0">
                  <a:moveTo>
                    <a:pt x="1540" y="4168"/>
                  </a:moveTo>
                  <a:cubicBezTo>
                    <a:pt x="852" y="6916"/>
                    <a:pt x="164" y="9663"/>
                    <a:pt x="27" y="12268"/>
                  </a:cubicBezTo>
                  <a:cubicBezTo>
                    <a:pt x="-111" y="14874"/>
                    <a:pt x="302" y="17337"/>
                    <a:pt x="714" y="18805"/>
                  </a:cubicBezTo>
                  <a:cubicBezTo>
                    <a:pt x="1127" y="20274"/>
                    <a:pt x="1540" y="20747"/>
                    <a:pt x="2090" y="21079"/>
                  </a:cubicBezTo>
                  <a:cubicBezTo>
                    <a:pt x="2641" y="21411"/>
                    <a:pt x="3328" y="21600"/>
                    <a:pt x="3810" y="21411"/>
                  </a:cubicBezTo>
                  <a:cubicBezTo>
                    <a:pt x="4292" y="21221"/>
                    <a:pt x="4567" y="20653"/>
                    <a:pt x="4567" y="19800"/>
                  </a:cubicBezTo>
                  <a:cubicBezTo>
                    <a:pt x="4567" y="18947"/>
                    <a:pt x="4292" y="17811"/>
                    <a:pt x="3879" y="17100"/>
                  </a:cubicBezTo>
                  <a:cubicBezTo>
                    <a:pt x="3466" y="16389"/>
                    <a:pt x="2916" y="16105"/>
                    <a:pt x="2985" y="15868"/>
                  </a:cubicBezTo>
                  <a:cubicBezTo>
                    <a:pt x="3053" y="15632"/>
                    <a:pt x="3741" y="15442"/>
                    <a:pt x="5117" y="15111"/>
                  </a:cubicBezTo>
                  <a:cubicBezTo>
                    <a:pt x="6493" y="14779"/>
                    <a:pt x="8557" y="14305"/>
                    <a:pt x="9864" y="13879"/>
                  </a:cubicBezTo>
                  <a:cubicBezTo>
                    <a:pt x="11171" y="13453"/>
                    <a:pt x="11721" y="13074"/>
                    <a:pt x="11514" y="12979"/>
                  </a:cubicBezTo>
                  <a:cubicBezTo>
                    <a:pt x="11308" y="12884"/>
                    <a:pt x="10345" y="13074"/>
                    <a:pt x="9657" y="13358"/>
                  </a:cubicBezTo>
                  <a:cubicBezTo>
                    <a:pt x="8969" y="13642"/>
                    <a:pt x="8557" y="14021"/>
                    <a:pt x="8350" y="14447"/>
                  </a:cubicBezTo>
                  <a:cubicBezTo>
                    <a:pt x="8144" y="14874"/>
                    <a:pt x="8144" y="15347"/>
                    <a:pt x="8694" y="15868"/>
                  </a:cubicBezTo>
                  <a:cubicBezTo>
                    <a:pt x="9244" y="16389"/>
                    <a:pt x="10345" y="16958"/>
                    <a:pt x="11377" y="17289"/>
                  </a:cubicBezTo>
                  <a:cubicBezTo>
                    <a:pt x="12409" y="17621"/>
                    <a:pt x="13372" y="17716"/>
                    <a:pt x="14404" y="17289"/>
                  </a:cubicBezTo>
                  <a:cubicBezTo>
                    <a:pt x="15435" y="16863"/>
                    <a:pt x="16536" y="15916"/>
                    <a:pt x="17637" y="14211"/>
                  </a:cubicBezTo>
                  <a:cubicBezTo>
                    <a:pt x="18737" y="12505"/>
                    <a:pt x="19838" y="10042"/>
                    <a:pt x="20526" y="7674"/>
                  </a:cubicBezTo>
                  <a:cubicBezTo>
                    <a:pt x="21214" y="5305"/>
                    <a:pt x="21489" y="3032"/>
                    <a:pt x="21420" y="1705"/>
                  </a:cubicBezTo>
                  <a:cubicBezTo>
                    <a:pt x="21351" y="379"/>
                    <a:pt x="20939" y="0"/>
                    <a:pt x="20526" y="0"/>
                  </a:cubicBezTo>
                  <a:cubicBezTo>
                    <a:pt x="20113" y="0"/>
                    <a:pt x="19700" y="379"/>
                    <a:pt x="19219" y="1942"/>
                  </a:cubicBezTo>
                  <a:cubicBezTo>
                    <a:pt x="18737" y="3505"/>
                    <a:pt x="18187" y="6253"/>
                    <a:pt x="17774" y="8953"/>
                  </a:cubicBezTo>
                  <a:cubicBezTo>
                    <a:pt x="17362" y="11653"/>
                    <a:pt x="17086" y="14305"/>
                    <a:pt x="17362" y="16295"/>
                  </a:cubicBezTo>
                  <a:cubicBezTo>
                    <a:pt x="17637" y="18284"/>
                    <a:pt x="18462" y="19611"/>
                    <a:pt x="19288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1553037" y="5245372"/>
              <a:ext cx="469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27" y="20400"/>
                    <a:pt x="5254" y="19200"/>
                    <a:pt x="8124" y="16800"/>
                  </a:cubicBezTo>
                  <a:cubicBezTo>
                    <a:pt x="10995" y="14400"/>
                    <a:pt x="14108" y="10800"/>
                    <a:pt x="16395" y="7800"/>
                  </a:cubicBezTo>
                  <a:cubicBezTo>
                    <a:pt x="18681" y="4800"/>
                    <a:pt x="2014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1954083" y="5162822"/>
              <a:ext cx="14056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600" fill="norm" stroke="1" extrusionOk="0">
                  <a:moveTo>
                    <a:pt x="3558" y="1029"/>
                  </a:moveTo>
                  <a:cubicBezTo>
                    <a:pt x="1706" y="514"/>
                    <a:pt x="-145" y="0"/>
                    <a:pt x="9" y="0"/>
                  </a:cubicBezTo>
                  <a:cubicBezTo>
                    <a:pt x="164" y="0"/>
                    <a:pt x="2324" y="514"/>
                    <a:pt x="6026" y="1971"/>
                  </a:cubicBezTo>
                  <a:cubicBezTo>
                    <a:pt x="9729" y="3429"/>
                    <a:pt x="14975" y="5829"/>
                    <a:pt x="17906" y="7886"/>
                  </a:cubicBezTo>
                  <a:cubicBezTo>
                    <a:pt x="20838" y="9943"/>
                    <a:pt x="21455" y="11657"/>
                    <a:pt x="18832" y="13886"/>
                  </a:cubicBezTo>
                  <a:cubicBezTo>
                    <a:pt x="16209" y="16114"/>
                    <a:pt x="10346" y="18857"/>
                    <a:pt x="4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7913366" y="1632222"/>
              <a:ext cx="202645" cy="37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19" fill="norm" stroke="1" extrusionOk="0">
                  <a:moveTo>
                    <a:pt x="20084" y="1831"/>
                  </a:moveTo>
                  <a:cubicBezTo>
                    <a:pt x="19643" y="1220"/>
                    <a:pt x="19202" y="610"/>
                    <a:pt x="17549" y="305"/>
                  </a:cubicBezTo>
                  <a:cubicBezTo>
                    <a:pt x="15896" y="0"/>
                    <a:pt x="13030" y="0"/>
                    <a:pt x="10386" y="0"/>
                  </a:cubicBezTo>
                  <a:cubicBezTo>
                    <a:pt x="7741" y="0"/>
                    <a:pt x="5316" y="0"/>
                    <a:pt x="3553" y="854"/>
                  </a:cubicBezTo>
                  <a:cubicBezTo>
                    <a:pt x="1790" y="1708"/>
                    <a:pt x="688" y="3417"/>
                    <a:pt x="247" y="5003"/>
                  </a:cubicBezTo>
                  <a:cubicBezTo>
                    <a:pt x="-194" y="6590"/>
                    <a:pt x="26" y="8054"/>
                    <a:pt x="357" y="9153"/>
                  </a:cubicBezTo>
                  <a:cubicBezTo>
                    <a:pt x="688" y="10251"/>
                    <a:pt x="1128" y="10983"/>
                    <a:pt x="1900" y="11227"/>
                  </a:cubicBezTo>
                  <a:cubicBezTo>
                    <a:pt x="2671" y="11471"/>
                    <a:pt x="3773" y="11227"/>
                    <a:pt x="5867" y="10983"/>
                  </a:cubicBezTo>
                  <a:cubicBezTo>
                    <a:pt x="7961" y="10739"/>
                    <a:pt x="11047" y="10495"/>
                    <a:pt x="13582" y="10739"/>
                  </a:cubicBezTo>
                  <a:cubicBezTo>
                    <a:pt x="16116" y="10983"/>
                    <a:pt x="18100" y="11715"/>
                    <a:pt x="19422" y="12875"/>
                  </a:cubicBezTo>
                  <a:cubicBezTo>
                    <a:pt x="20745" y="14034"/>
                    <a:pt x="21406" y="15620"/>
                    <a:pt x="20965" y="16963"/>
                  </a:cubicBezTo>
                  <a:cubicBezTo>
                    <a:pt x="20524" y="18305"/>
                    <a:pt x="18982" y="19403"/>
                    <a:pt x="17659" y="20136"/>
                  </a:cubicBezTo>
                  <a:cubicBezTo>
                    <a:pt x="16337" y="20868"/>
                    <a:pt x="15235" y="21234"/>
                    <a:pt x="13802" y="21417"/>
                  </a:cubicBezTo>
                  <a:cubicBezTo>
                    <a:pt x="12369" y="21600"/>
                    <a:pt x="10606" y="21600"/>
                    <a:pt x="10275" y="20868"/>
                  </a:cubicBezTo>
                  <a:cubicBezTo>
                    <a:pt x="9945" y="20136"/>
                    <a:pt x="11047" y="18671"/>
                    <a:pt x="12149" y="17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8229004" y="1745912"/>
              <a:ext cx="195481" cy="243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5" h="21196" fill="norm" stroke="1" extrusionOk="0">
                  <a:moveTo>
                    <a:pt x="16310" y="2822"/>
                  </a:moveTo>
                  <a:cubicBezTo>
                    <a:pt x="15649" y="1899"/>
                    <a:pt x="14988" y="976"/>
                    <a:pt x="13886" y="422"/>
                  </a:cubicBezTo>
                  <a:cubicBezTo>
                    <a:pt x="12783" y="-131"/>
                    <a:pt x="11241" y="-316"/>
                    <a:pt x="8926" y="976"/>
                  </a:cubicBezTo>
                  <a:cubicBezTo>
                    <a:pt x="6612" y="2269"/>
                    <a:pt x="3526" y="5038"/>
                    <a:pt x="1763" y="8176"/>
                  </a:cubicBezTo>
                  <a:cubicBezTo>
                    <a:pt x="0" y="11315"/>
                    <a:pt x="-441" y="14822"/>
                    <a:pt x="441" y="17315"/>
                  </a:cubicBezTo>
                  <a:cubicBezTo>
                    <a:pt x="1322" y="19807"/>
                    <a:pt x="3526" y="21284"/>
                    <a:pt x="6832" y="21192"/>
                  </a:cubicBezTo>
                  <a:cubicBezTo>
                    <a:pt x="10139" y="21099"/>
                    <a:pt x="14547" y="19438"/>
                    <a:pt x="17302" y="16761"/>
                  </a:cubicBezTo>
                  <a:cubicBezTo>
                    <a:pt x="20057" y="14084"/>
                    <a:pt x="21159" y="10392"/>
                    <a:pt x="19726" y="7899"/>
                  </a:cubicBezTo>
                  <a:cubicBezTo>
                    <a:pt x="18294" y="5407"/>
                    <a:pt x="14326" y="4115"/>
                    <a:pt x="10359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7776763" y="2850859"/>
              <a:ext cx="240575" cy="35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53" fill="norm" stroke="1" extrusionOk="0">
                  <a:moveTo>
                    <a:pt x="21535" y="1178"/>
                  </a:moveTo>
                  <a:cubicBezTo>
                    <a:pt x="20967" y="669"/>
                    <a:pt x="20398" y="161"/>
                    <a:pt x="17651" y="34"/>
                  </a:cubicBezTo>
                  <a:cubicBezTo>
                    <a:pt x="14903" y="-93"/>
                    <a:pt x="9977" y="161"/>
                    <a:pt x="7040" y="415"/>
                  </a:cubicBezTo>
                  <a:cubicBezTo>
                    <a:pt x="4103" y="669"/>
                    <a:pt x="3156" y="923"/>
                    <a:pt x="2303" y="1241"/>
                  </a:cubicBezTo>
                  <a:cubicBezTo>
                    <a:pt x="1451" y="1559"/>
                    <a:pt x="693" y="1940"/>
                    <a:pt x="314" y="2829"/>
                  </a:cubicBezTo>
                  <a:cubicBezTo>
                    <a:pt x="-65" y="3719"/>
                    <a:pt x="-65" y="5116"/>
                    <a:pt x="124" y="6133"/>
                  </a:cubicBezTo>
                  <a:cubicBezTo>
                    <a:pt x="314" y="7149"/>
                    <a:pt x="693" y="7785"/>
                    <a:pt x="1072" y="8801"/>
                  </a:cubicBezTo>
                  <a:cubicBezTo>
                    <a:pt x="1451" y="9818"/>
                    <a:pt x="1830" y="11215"/>
                    <a:pt x="2303" y="11596"/>
                  </a:cubicBezTo>
                  <a:cubicBezTo>
                    <a:pt x="2777" y="11978"/>
                    <a:pt x="3346" y="11342"/>
                    <a:pt x="4198" y="11025"/>
                  </a:cubicBezTo>
                  <a:cubicBezTo>
                    <a:pt x="5051" y="10707"/>
                    <a:pt x="6188" y="10707"/>
                    <a:pt x="8367" y="11279"/>
                  </a:cubicBezTo>
                  <a:cubicBezTo>
                    <a:pt x="10546" y="11851"/>
                    <a:pt x="13767" y="12994"/>
                    <a:pt x="15756" y="13820"/>
                  </a:cubicBezTo>
                  <a:cubicBezTo>
                    <a:pt x="17746" y="14646"/>
                    <a:pt x="18503" y="15154"/>
                    <a:pt x="18882" y="15853"/>
                  </a:cubicBezTo>
                  <a:cubicBezTo>
                    <a:pt x="19261" y="16552"/>
                    <a:pt x="19261" y="17441"/>
                    <a:pt x="18219" y="18331"/>
                  </a:cubicBezTo>
                  <a:cubicBezTo>
                    <a:pt x="17177" y="19220"/>
                    <a:pt x="15093" y="20109"/>
                    <a:pt x="12914" y="20681"/>
                  </a:cubicBezTo>
                  <a:cubicBezTo>
                    <a:pt x="10735" y="21253"/>
                    <a:pt x="8461" y="21507"/>
                    <a:pt x="6756" y="21443"/>
                  </a:cubicBezTo>
                  <a:cubicBezTo>
                    <a:pt x="5051" y="21380"/>
                    <a:pt x="3914" y="20999"/>
                    <a:pt x="4103" y="20681"/>
                  </a:cubicBezTo>
                  <a:cubicBezTo>
                    <a:pt x="4293" y="20363"/>
                    <a:pt x="5809" y="20109"/>
                    <a:pt x="7324" y="19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8121308" y="2988807"/>
              <a:ext cx="235806" cy="230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167" fill="norm" stroke="1" extrusionOk="0">
                  <a:moveTo>
                    <a:pt x="12750" y="1965"/>
                  </a:moveTo>
                  <a:cubicBezTo>
                    <a:pt x="12186" y="1186"/>
                    <a:pt x="11623" y="408"/>
                    <a:pt x="10778" y="116"/>
                  </a:cubicBezTo>
                  <a:cubicBezTo>
                    <a:pt x="9932" y="-176"/>
                    <a:pt x="8805" y="19"/>
                    <a:pt x="7021" y="1478"/>
                  </a:cubicBezTo>
                  <a:cubicBezTo>
                    <a:pt x="5237" y="2938"/>
                    <a:pt x="2795" y="5662"/>
                    <a:pt x="1386" y="8678"/>
                  </a:cubicBezTo>
                  <a:cubicBezTo>
                    <a:pt x="-22" y="11694"/>
                    <a:pt x="-398" y="15002"/>
                    <a:pt x="447" y="17435"/>
                  </a:cubicBezTo>
                  <a:cubicBezTo>
                    <a:pt x="1292" y="19867"/>
                    <a:pt x="3359" y="21424"/>
                    <a:pt x="6364" y="21132"/>
                  </a:cubicBezTo>
                  <a:cubicBezTo>
                    <a:pt x="9369" y="20840"/>
                    <a:pt x="13313" y="18700"/>
                    <a:pt x="15943" y="15975"/>
                  </a:cubicBezTo>
                  <a:cubicBezTo>
                    <a:pt x="18572" y="13251"/>
                    <a:pt x="19887" y="9943"/>
                    <a:pt x="20545" y="7705"/>
                  </a:cubicBezTo>
                  <a:cubicBezTo>
                    <a:pt x="21202" y="5467"/>
                    <a:pt x="21202" y="4300"/>
                    <a:pt x="18948" y="3424"/>
                  </a:cubicBezTo>
                  <a:cubicBezTo>
                    <a:pt x="16694" y="2548"/>
                    <a:pt x="12186" y="1965"/>
                    <a:pt x="7679" y="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7826837" y="4102372"/>
              <a:ext cx="444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61"/>
                    <a:pt x="0" y="12522"/>
                    <a:pt x="514" y="16122"/>
                  </a:cubicBezTo>
                  <a:cubicBezTo>
                    <a:pt x="1029" y="19722"/>
                    <a:pt x="2057" y="20661"/>
                    <a:pt x="5657" y="21130"/>
                  </a:cubicBezTo>
                  <a:cubicBezTo>
                    <a:pt x="9257" y="21600"/>
                    <a:pt x="1542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8038504" y="4163412"/>
              <a:ext cx="148395" cy="17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888" fill="norm" stroke="1" extrusionOk="0">
                  <a:moveTo>
                    <a:pt x="14299" y="2582"/>
                  </a:moveTo>
                  <a:cubicBezTo>
                    <a:pt x="13082" y="1820"/>
                    <a:pt x="11865" y="1058"/>
                    <a:pt x="9887" y="1312"/>
                  </a:cubicBezTo>
                  <a:cubicBezTo>
                    <a:pt x="7910" y="1566"/>
                    <a:pt x="5172" y="2836"/>
                    <a:pt x="3194" y="5123"/>
                  </a:cubicBezTo>
                  <a:cubicBezTo>
                    <a:pt x="1217" y="7411"/>
                    <a:pt x="0" y="10714"/>
                    <a:pt x="0" y="13636"/>
                  </a:cubicBezTo>
                  <a:cubicBezTo>
                    <a:pt x="0" y="16559"/>
                    <a:pt x="1217" y="19100"/>
                    <a:pt x="4411" y="20243"/>
                  </a:cubicBezTo>
                  <a:cubicBezTo>
                    <a:pt x="7606" y="21387"/>
                    <a:pt x="12777" y="21133"/>
                    <a:pt x="16276" y="18465"/>
                  </a:cubicBezTo>
                  <a:cubicBezTo>
                    <a:pt x="19775" y="15796"/>
                    <a:pt x="21600" y="10714"/>
                    <a:pt x="21296" y="7283"/>
                  </a:cubicBezTo>
                  <a:cubicBezTo>
                    <a:pt x="20992" y="3853"/>
                    <a:pt x="18558" y="2074"/>
                    <a:pt x="16428" y="1058"/>
                  </a:cubicBezTo>
                  <a:cubicBezTo>
                    <a:pt x="14299" y="41"/>
                    <a:pt x="12473" y="-213"/>
                    <a:pt x="12169" y="168"/>
                  </a:cubicBezTo>
                  <a:cubicBezTo>
                    <a:pt x="11865" y="549"/>
                    <a:pt x="13082" y="1566"/>
                    <a:pt x="14299" y="2455"/>
                  </a:cubicBezTo>
                  <a:cubicBezTo>
                    <a:pt x="15515" y="3345"/>
                    <a:pt x="16732" y="4107"/>
                    <a:pt x="17949" y="4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8323084" y="4178054"/>
              <a:ext cx="211711" cy="18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1" h="20761" fill="norm" stroke="1" extrusionOk="0">
                  <a:moveTo>
                    <a:pt x="10811" y="3540"/>
                  </a:moveTo>
                  <a:cubicBezTo>
                    <a:pt x="11820" y="2379"/>
                    <a:pt x="12829" y="1218"/>
                    <a:pt x="12829" y="521"/>
                  </a:cubicBezTo>
                  <a:cubicBezTo>
                    <a:pt x="12829" y="-176"/>
                    <a:pt x="11820" y="-408"/>
                    <a:pt x="9499" y="1334"/>
                  </a:cubicBezTo>
                  <a:cubicBezTo>
                    <a:pt x="7177" y="3076"/>
                    <a:pt x="3543" y="6792"/>
                    <a:pt x="1626" y="10044"/>
                  </a:cubicBezTo>
                  <a:cubicBezTo>
                    <a:pt x="-292" y="13295"/>
                    <a:pt x="-494" y="16082"/>
                    <a:pt x="919" y="18057"/>
                  </a:cubicBezTo>
                  <a:cubicBezTo>
                    <a:pt x="2332" y="20031"/>
                    <a:pt x="5360" y="21192"/>
                    <a:pt x="9196" y="20611"/>
                  </a:cubicBezTo>
                  <a:cubicBezTo>
                    <a:pt x="13031" y="20031"/>
                    <a:pt x="17674" y="17708"/>
                    <a:pt x="19390" y="14340"/>
                  </a:cubicBezTo>
                  <a:cubicBezTo>
                    <a:pt x="21106" y="10973"/>
                    <a:pt x="19895" y="6560"/>
                    <a:pt x="17371" y="4005"/>
                  </a:cubicBezTo>
                  <a:cubicBezTo>
                    <a:pt x="14848" y="1450"/>
                    <a:pt x="11013" y="753"/>
                    <a:pt x="7177" y="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7695873" y="5139930"/>
              <a:ext cx="264315" cy="32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10" fill="norm" stroke="1" extrusionOk="0">
                  <a:moveTo>
                    <a:pt x="4436" y="5580"/>
                  </a:moveTo>
                  <a:cubicBezTo>
                    <a:pt x="4093" y="4896"/>
                    <a:pt x="3750" y="4213"/>
                    <a:pt x="4521" y="3256"/>
                  </a:cubicBezTo>
                  <a:cubicBezTo>
                    <a:pt x="5293" y="2299"/>
                    <a:pt x="7178" y="1068"/>
                    <a:pt x="8978" y="453"/>
                  </a:cubicBezTo>
                  <a:cubicBezTo>
                    <a:pt x="10778" y="-162"/>
                    <a:pt x="12493" y="-162"/>
                    <a:pt x="13778" y="522"/>
                  </a:cubicBezTo>
                  <a:cubicBezTo>
                    <a:pt x="15064" y="1205"/>
                    <a:pt x="15921" y="2572"/>
                    <a:pt x="14807" y="5033"/>
                  </a:cubicBezTo>
                  <a:cubicBezTo>
                    <a:pt x="13693" y="7494"/>
                    <a:pt x="10607" y="11048"/>
                    <a:pt x="7950" y="13646"/>
                  </a:cubicBezTo>
                  <a:cubicBezTo>
                    <a:pt x="5293" y="16243"/>
                    <a:pt x="3064" y="17884"/>
                    <a:pt x="1693" y="18977"/>
                  </a:cubicBezTo>
                  <a:cubicBezTo>
                    <a:pt x="321" y="20071"/>
                    <a:pt x="-193" y="20618"/>
                    <a:pt x="64" y="20960"/>
                  </a:cubicBezTo>
                  <a:cubicBezTo>
                    <a:pt x="321" y="21301"/>
                    <a:pt x="1350" y="21438"/>
                    <a:pt x="5036" y="21165"/>
                  </a:cubicBezTo>
                  <a:cubicBezTo>
                    <a:pt x="8721" y="20891"/>
                    <a:pt x="15064" y="20208"/>
                    <a:pt x="21407" y="19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8087039" y="5232161"/>
              <a:ext cx="172031" cy="196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0511" fill="norm" stroke="1" extrusionOk="0">
                  <a:moveTo>
                    <a:pt x="12978" y="3360"/>
                  </a:moveTo>
                  <a:cubicBezTo>
                    <a:pt x="11708" y="2257"/>
                    <a:pt x="10437" y="1155"/>
                    <a:pt x="8277" y="1266"/>
                  </a:cubicBezTo>
                  <a:cubicBezTo>
                    <a:pt x="6117" y="1376"/>
                    <a:pt x="3068" y="2698"/>
                    <a:pt x="1416" y="5894"/>
                  </a:cubicBezTo>
                  <a:cubicBezTo>
                    <a:pt x="-236" y="9090"/>
                    <a:pt x="-490" y="14160"/>
                    <a:pt x="908" y="17245"/>
                  </a:cubicBezTo>
                  <a:cubicBezTo>
                    <a:pt x="2305" y="20331"/>
                    <a:pt x="5355" y="21433"/>
                    <a:pt x="9039" y="19670"/>
                  </a:cubicBezTo>
                  <a:cubicBezTo>
                    <a:pt x="12724" y="17906"/>
                    <a:pt x="17044" y="13278"/>
                    <a:pt x="19077" y="9641"/>
                  </a:cubicBezTo>
                  <a:cubicBezTo>
                    <a:pt x="21110" y="6004"/>
                    <a:pt x="20856" y="3360"/>
                    <a:pt x="20094" y="1817"/>
                  </a:cubicBezTo>
                  <a:cubicBezTo>
                    <a:pt x="19331" y="274"/>
                    <a:pt x="18061" y="-167"/>
                    <a:pt x="17044" y="53"/>
                  </a:cubicBezTo>
                  <a:cubicBezTo>
                    <a:pt x="16028" y="274"/>
                    <a:pt x="15265" y="1155"/>
                    <a:pt x="14503" y="2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8352633" y="5258072"/>
              <a:ext cx="277045" cy="19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113" fill="norm" stroke="1" extrusionOk="0">
                  <a:moveTo>
                    <a:pt x="12771" y="1379"/>
                  </a:moveTo>
                  <a:cubicBezTo>
                    <a:pt x="11050" y="689"/>
                    <a:pt x="9328" y="0"/>
                    <a:pt x="7215" y="1723"/>
                  </a:cubicBezTo>
                  <a:cubicBezTo>
                    <a:pt x="5102" y="3447"/>
                    <a:pt x="2597" y="7583"/>
                    <a:pt x="1189" y="10915"/>
                  </a:cubicBezTo>
                  <a:cubicBezTo>
                    <a:pt x="-220" y="14247"/>
                    <a:pt x="-533" y="16774"/>
                    <a:pt x="1110" y="18613"/>
                  </a:cubicBezTo>
                  <a:cubicBezTo>
                    <a:pt x="2754" y="20451"/>
                    <a:pt x="6354" y="21600"/>
                    <a:pt x="10032" y="20911"/>
                  </a:cubicBezTo>
                  <a:cubicBezTo>
                    <a:pt x="13710" y="20221"/>
                    <a:pt x="17467" y="17694"/>
                    <a:pt x="19267" y="14591"/>
                  </a:cubicBezTo>
                  <a:cubicBezTo>
                    <a:pt x="21067" y="11489"/>
                    <a:pt x="20910" y="7813"/>
                    <a:pt x="18563" y="5285"/>
                  </a:cubicBezTo>
                  <a:cubicBezTo>
                    <a:pt x="16215" y="2757"/>
                    <a:pt x="11676" y="1379"/>
                    <a:pt x="71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3232574" y="5053020"/>
              <a:ext cx="243354" cy="37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65" fill="norm" stroke="1" extrusionOk="0">
                  <a:moveTo>
                    <a:pt x="10338" y="5566"/>
                  </a:moveTo>
                  <a:cubicBezTo>
                    <a:pt x="11641" y="4596"/>
                    <a:pt x="12944" y="3625"/>
                    <a:pt x="13689" y="2836"/>
                  </a:cubicBezTo>
                  <a:cubicBezTo>
                    <a:pt x="14434" y="2047"/>
                    <a:pt x="14620" y="1441"/>
                    <a:pt x="14248" y="1016"/>
                  </a:cubicBezTo>
                  <a:cubicBezTo>
                    <a:pt x="13876" y="591"/>
                    <a:pt x="12944" y="348"/>
                    <a:pt x="11176" y="166"/>
                  </a:cubicBezTo>
                  <a:cubicBezTo>
                    <a:pt x="9407" y="-16"/>
                    <a:pt x="6800" y="-137"/>
                    <a:pt x="4472" y="288"/>
                  </a:cubicBezTo>
                  <a:cubicBezTo>
                    <a:pt x="2144" y="712"/>
                    <a:pt x="96" y="1683"/>
                    <a:pt x="3" y="3079"/>
                  </a:cubicBezTo>
                  <a:cubicBezTo>
                    <a:pt x="-90" y="4474"/>
                    <a:pt x="1772" y="6294"/>
                    <a:pt x="4193" y="8418"/>
                  </a:cubicBezTo>
                  <a:cubicBezTo>
                    <a:pt x="6613" y="10542"/>
                    <a:pt x="9593" y="12969"/>
                    <a:pt x="10710" y="14971"/>
                  </a:cubicBezTo>
                  <a:cubicBezTo>
                    <a:pt x="11827" y="16973"/>
                    <a:pt x="11082" y="18551"/>
                    <a:pt x="10058" y="19582"/>
                  </a:cubicBezTo>
                  <a:cubicBezTo>
                    <a:pt x="9034" y="20614"/>
                    <a:pt x="7731" y="21099"/>
                    <a:pt x="6427" y="21281"/>
                  </a:cubicBezTo>
                  <a:cubicBezTo>
                    <a:pt x="5124" y="21463"/>
                    <a:pt x="3820" y="21342"/>
                    <a:pt x="3076" y="20978"/>
                  </a:cubicBezTo>
                  <a:cubicBezTo>
                    <a:pt x="2331" y="20614"/>
                    <a:pt x="2144" y="20007"/>
                    <a:pt x="2982" y="18733"/>
                  </a:cubicBezTo>
                  <a:cubicBezTo>
                    <a:pt x="3820" y="17459"/>
                    <a:pt x="5682" y="15517"/>
                    <a:pt x="8662" y="13393"/>
                  </a:cubicBezTo>
                  <a:cubicBezTo>
                    <a:pt x="11641" y="11270"/>
                    <a:pt x="15738" y="8964"/>
                    <a:pt x="18065" y="7569"/>
                  </a:cubicBezTo>
                  <a:cubicBezTo>
                    <a:pt x="20393" y="6173"/>
                    <a:pt x="20951" y="5688"/>
                    <a:pt x="21231" y="5020"/>
                  </a:cubicBezTo>
                  <a:cubicBezTo>
                    <a:pt x="21510" y="4353"/>
                    <a:pt x="21510" y="3503"/>
                    <a:pt x="20858" y="2836"/>
                  </a:cubicBezTo>
                  <a:cubicBezTo>
                    <a:pt x="20207" y="2169"/>
                    <a:pt x="18903" y="1683"/>
                    <a:pt x="17320" y="1744"/>
                  </a:cubicBezTo>
                  <a:cubicBezTo>
                    <a:pt x="15738" y="1805"/>
                    <a:pt x="13876" y="2411"/>
                    <a:pt x="12851" y="3018"/>
                  </a:cubicBezTo>
                  <a:cubicBezTo>
                    <a:pt x="11827" y="3625"/>
                    <a:pt x="11641" y="4232"/>
                    <a:pt x="11455" y="4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3496180" y="5095099"/>
              <a:ext cx="238554" cy="24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329" fill="norm" stroke="1" extrusionOk="0">
                  <a:moveTo>
                    <a:pt x="12845" y="2562"/>
                  </a:moveTo>
                  <a:cubicBezTo>
                    <a:pt x="12658" y="1647"/>
                    <a:pt x="12472" y="731"/>
                    <a:pt x="11914" y="274"/>
                  </a:cubicBezTo>
                  <a:cubicBezTo>
                    <a:pt x="11355" y="-184"/>
                    <a:pt x="10424" y="-184"/>
                    <a:pt x="8562" y="1189"/>
                  </a:cubicBezTo>
                  <a:cubicBezTo>
                    <a:pt x="6700" y="2562"/>
                    <a:pt x="3907" y="5308"/>
                    <a:pt x="2138" y="8328"/>
                  </a:cubicBezTo>
                  <a:cubicBezTo>
                    <a:pt x="369" y="11348"/>
                    <a:pt x="-376" y="14643"/>
                    <a:pt x="183" y="17114"/>
                  </a:cubicBezTo>
                  <a:cubicBezTo>
                    <a:pt x="741" y="19585"/>
                    <a:pt x="2603" y="21233"/>
                    <a:pt x="5955" y="21324"/>
                  </a:cubicBezTo>
                  <a:cubicBezTo>
                    <a:pt x="9307" y="21416"/>
                    <a:pt x="14148" y="19952"/>
                    <a:pt x="17127" y="18304"/>
                  </a:cubicBezTo>
                  <a:cubicBezTo>
                    <a:pt x="20107" y="16657"/>
                    <a:pt x="21224" y="14826"/>
                    <a:pt x="20945" y="12630"/>
                  </a:cubicBezTo>
                  <a:cubicBezTo>
                    <a:pt x="20665" y="10433"/>
                    <a:pt x="18990" y="7870"/>
                    <a:pt x="16569" y="5765"/>
                  </a:cubicBezTo>
                  <a:cubicBezTo>
                    <a:pt x="14148" y="3660"/>
                    <a:pt x="10983" y="2013"/>
                    <a:pt x="7817" y="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5197937" y="5156435"/>
              <a:ext cx="19051" cy="36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21600" y="1500"/>
                  </a:moveTo>
                  <a:cubicBezTo>
                    <a:pt x="21600" y="626"/>
                    <a:pt x="21600" y="-248"/>
                    <a:pt x="20400" y="64"/>
                  </a:cubicBezTo>
                  <a:cubicBezTo>
                    <a:pt x="19200" y="376"/>
                    <a:pt x="16800" y="1875"/>
                    <a:pt x="13200" y="4684"/>
                  </a:cubicBezTo>
                  <a:cubicBezTo>
                    <a:pt x="9600" y="7493"/>
                    <a:pt x="4800" y="11613"/>
                    <a:pt x="2400" y="14610"/>
                  </a:cubicBezTo>
                  <a:cubicBezTo>
                    <a:pt x="0" y="17606"/>
                    <a:pt x="0" y="19479"/>
                    <a:pt x="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5420187" y="5164939"/>
              <a:ext cx="171451" cy="33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1914"/>
                  </a:moveTo>
                  <a:cubicBezTo>
                    <a:pt x="2400" y="957"/>
                    <a:pt x="4800" y="0"/>
                    <a:pt x="8000" y="0"/>
                  </a:cubicBezTo>
                  <a:cubicBezTo>
                    <a:pt x="11200" y="0"/>
                    <a:pt x="15200" y="957"/>
                    <a:pt x="17067" y="2529"/>
                  </a:cubicBezTo>
                  <a:cubicBezTo>
                    <a:pt x="18933" y="4101"/>
                    <a:pt x="18667" y="6289"/>
                    <a:pt x="16267" y="8818"/>
                  </a:cubicBezTo>
                  <a:cubicBezTo>
                    <a:pt x="13867" y="11347"/>
                    <a:pt x="9333" y="14218"/>
                    <a:pt x="6533" y="15927"/>
                  </a:cubicBezTo>
                  <a:cubicBezTo>
                    <a:pt x="3733" y="17635"/>
                    <a:pt x="2667" y="18182"/>
                    <a:pt x="1867" y="18934"/>
                  </a:cubicBezTo>
                  <a:cubicBezTo>
                    <a:pt x="1067" y="19686"/>
                    <a:pt x="533" y="20643"/>
                    <a:pt x="933" y="21122"/>
                  </a:cubicBezTo>
                  <a:cubicBezTo>
                    <a:pt x="1333" y="21600"/>
                    <a:pt x="2667" y="21600"/>
                    <a:pt x="6267" y="21463"/>
                  </a:cubicBezTo>
                  <a:cubicBezTo>
                    <a:pt x="9867" y="21327"/>
                    <a:pt x="15733" y="21053"/>
                    <a:pt x="2160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5761981" y="5194572"/>
              <a:ext cx="252833" cy="29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246" fill="norm" stroke="1" extrusionOk="0">
                  <a:moveTo>
                    <a:pt x="13262" y="4596"/>
                  </a:moveTo>
                  <a:cubicBezTo>
                    <a:pt x="12033" y="3677"/>
                    <a:pt x="10804" y="2757"/>
                    <a:pt x="9750" y="2221"/>
                  </a:cubicBezTo>
                  <a:cubicBezTo>
                    <a:pt x="8696" y="1685"/>
                    <a:pt x="7818" y="1532"/>
                    <a:pt x="6677" y="1991"/>
                  </a:cubicBezTo>
                  <a:cubicBezTo>
                    <a:pt x="5536" y="2451"/>
                    <a:pt x="4131" y="3523"/>
                    <a:pt x="2726" y="6128"/>
                  </a:cubicBezTo>
                  <a:cubicBezTo>
                    <a:pt x="1321" y="8732"/>
                    <a:pt x="-84" y="12868"/>
                    <a:pt x="4" y="15779"/>
                  </a:cubicBezTo>
                  <a:cubicBezTo>
                    <a:pt x="92" y="18689"/>
                    <a:pt x="1672" y="20374"/>
                    <a:pt x="4306" y="20987"/>
                  </a:cubicBezTo>
                  <a:cubicBezTo>
                    <a:pt x="6940" y="21600"/>
                    <a:pt x="10628" y="21140"/>
                    <a:pt x="13789" y="19455"/>
                  </a:cubicBezTo>
                  <a:cubicBezTo>
                    <a:pt x="16950" y="17770"/>
                    <a:pt x="19584" y="14860"/>
                    <a:pt x="20550" y="12179"/>
                  </a:cubicBezTo>
                  <a:cubicBezTo>
                    <a:pt x="21516" y="9498"/>
                    <a:pt x="20814" y="7047"/>
                    <a:pt x="18706" y="5055"/>
                  </a:cubicBezTo>
                  <a:cubicBezTo>
                    <a:pt x="16599" y="3064"/>
                    <a:pt x="13087" y="1532"/>
                    <a:pt x="95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2588087" y="1815491"/>
              <a:ext cx="298451" cy="253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4323"/>
                  </a:moveTo>
                  <a:cubicBezTo>
                    <a:pt x="1532" y="2907"/>
                    <a:pt x="3064" y="1490"/>
                    <a:pt x="4289" y="694"/>
                  </a:cubicBezTo>
                  <a:cubicBezTo>
                    <a:pt x="5515" y="-103"/>
                    <a:pt x="6434" y="-280"/>
                    <a:pt x="7353" y="517"/>
                  </a:cubicBezTo>
                  <a:cubicBezTo>
                    <a:pt x="8272" y="1313"/>
                    <a:pt x="9191" y="3084"/>
                    <a:pt x="8809" y="5828"/>
                  </a:cubicBezTo>
                  <a:cubicBezTo>
                    <a:pt x="8426" y="8572"/>
                    <a:pt x="6740" y="12290"/>
                    <a:pt x="5591" y="14592"/>
                  </a:cubicBezTo>
                  <a:cubicBezTo>
                    <a:pt x="4443" y="16894"/>
                    <a:pt x="3830" y="17779"/>
                    <a:pt x="3294" y="18664"/>
                  </a:cubicBezTo>
                  <a:cubicBezTo>
                    <a:pt x="2757" y="19550"/>
                    <a:pt x="2298" y="20435"/>
                    <a:pt x="2528" y="20877"/>
                  </a:cubicBezTo>
                  <a:cubicBezTo>
                    <a:pt x="2757" y="21320"/>
                    <a:pt x="3677" y="21320"/>
                    <a:pt x="6128" y="20966"/>
                  </a:cubicBezTo>
                  <a:cubicBezTo>
                    <a:pt x="8579" y="20612"/>
                    <a:pt x="12562" y="19904"/>
                    <a:pt x="15396" y="19107"/>
                  </a:cubicBezTo>
                  <a:cubicBezTo>
                    <a:pt x="18230" y="18310"/>
                    <a:pt x="19915" y="17425"/>
                    <a:pt x="21600" y="16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2910015" y="1822622"/>
              <a:ext cx="187203" cy="18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0656" fill="norm" stroke="1" extrusionOk="0">
                  <a:moveTo>
                    <a:pt x="8760" y="6564"/>
                  </a:moveTo>
                  <a:cubicBezTo>
                    <a:pt x="7099" y="5593"/>
                    <a:pt x="5437" y="4623"/>
                    <a:pt x="4132" y="4501"/>
                  </a:cubicBezTo>
                  <a:cubicBezTo>
                    <a:pt x="2826" y="4380"/>
                    <a:pt x="1877" y="5108"/>
                    <a:pt x="1046" y="6928"/>
                  </a:cubicBezTo>
                  <a:cubicBezTo>
                    <a:pt x="215" y="8748"/>
                    <a:pt x="-497" y="11661"/>
                    <a:pt x="452" y="14452"/>
                  </a:cubicBezTo>
                  <a:cubicBezTo>
                    <a:pt x="1402" y="17243"/>
                    <a:pt x="4013" y="19913"/>
                    <a:pt x="7336" y="20519"/>
                  </a:cubicBezTo>
                  <a:cubicBezTo>
                    <a:pt x="10659" y="21126"/>
                    <a:pt x="14694" y="19670"/>
                    <a:pt x="17305" y="16879"/>
                  </a:cubicBezTo>
                  <a:cubicBezTo>
                    <a:pt x="19916" y="14088"/>
                    <a:pt x="21103" y="9962"/>
                    <a:pt x="20984" y="6686"/>
                  </a:cubicBezTo>
                  <a:cubicBezTo>
                    <a:pt x="20866" y="3409"/>
                    <a:pt x="19441" y="982"/>
                    <a:pt x="16949" y="254"/>
                  </a:cubicBezTo>
                  <a:cubicBezTo>
                    <a:pt x="14457" y="-474"/>
                    <a:pt x="10896" y="497"/>
                    <a:pt x="7336" y="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5256032" y="1647039"/>
              <a:ext cx="139732" cy="26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523" fill="norm" stroke="1" extrusionOk="0">
                  <a:moveTo>
                    <a:pt x="2717" y="4493"/>
                  </a:moveTo>
                  <a:cubicBezTo>
                    <a:pt x="1446" y="3974"/>
                    <a:pt x="176" y="3456"/>
                    <a:pt x="17" y="2765"/>
                  </a:cubicBezTo>
                  <a:cubicBezTo>
                    <a:pt x="-142" y="2074"/>
                    <a:pt x="811" y="1210"/>
                    <a:pt x="3034" y="691"/>
                  </a:cubicBezTo>
                  <a:cubicBezTo>
                    <a:pt x="5258" y="173"/>
                    <a:pt x="8752" y="0"/>
                    <a:pt x="11452" y="0"/>
                  </a:cubicBezTo>
                  <a:cubicBezTo>
                    <a:pt x="14152" y="0"/>
                    <a:pt x="16058" y="173"/>
                    <a:pt x="17011" y="1382"/>
                  </a:cubicBezTo>
                  <a:cubicBezTo>
                    <a:pt x="17964" y="2592"/>
                    <a:pt x="17964" y="4838"/>
                    <a:pt x="17329" y="6307"/>
                  </a:cubicBezTo>
                  <a:cubicBezTo>
                    <a:pt x="16693" y="7776"/>
                    <a:pt x="15423" y="8467"/>
                    <a:pt x="13993" y="9072"/>
                  </a:cubicBezTo>
                  <a:cubicBezTo>
                    <a:pt x="12564" y="9677"/>
                    <a:pt x="10976" y="10195"/>
                    <a:pt x="10976" y="10541"/>
                  </a:cubicBezTo>
                  <a:cubicBezTo>
                    <a:pt x="10976" y="10886"/>
                    <a:pt x="12564" y="11059"/>
                    <a:pt x="14629" y="11664"/>
                  </a:cubicBezTo>
                  <a:cubicBezTo>
                    <a:pt x="16693" y="12269"/>
                    <a:pt x="19234" y="13306"/>
                    <a:pt x="20346" y="14774"/>
                  </a:cubicBezTo>
                  <a:cubicBezTo>
                    <a:pt x="21458" y="16243"/>
                    <a:pt x="21140" y="18144"/>
                    <a:pt x="18917" y="19440"/>
                  </a:cubicBezTo>
                  <a:cubicBezTo>
                    <a:pt x="16693" y="20736"/>
                    <a:pt x="12564" y="21427"/>
                    <a:pt x="9864" y="21514"/>
                  </a:cubicBezTo>
                  <a:cubicBezTo>
                    <a:pt x="7164" y="21600"/>
                    <a:pt x="5893" y="21082"/>
                    <a:pt x="6052" y="20045"/>
                  </a:cubicBezTo>
                  <a:cubicBezTo>
                    <a:pt x="6211" y="19008"/>
                    <a:pt x="7799" y="17453"/>
                    <a:pt x="9387" y="15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5439237" y="1701807"/>
              <a:ext cx="202983" cy="185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323" fill="norm" stroke="1" extrusionOk="0">
                  <a:moveTo>
                    <a:pt x="13745" y="1422"/>
                  </a:moveTo>
                  <a:cubicBezTo>
                    <a:pt x="12655" y="726"/>
                    <a:pt x="11564" y="29"/>
                    <a:pt x="9491" y="1074"/>
                  </a:cubicBezTo>
                  <a:cubicBezTo>
                    <a:pt x="7418" y="2119"/>
                    <a:pt x="4364" y="4906"/>
                    <a:pt x="2945" y="8274"/>
                  </a:cubicBezTo>
                  <a:cubicBezTo>
                    <a:pt x="1527" y="11642"/>
                    <a:pt x="1745" y="15590"/>
                    <a:pt x="3600" y="17913"/>
                  </a:cubicBezTo>
                  <a:cubicBezTo>
                    <a:pt x="5455" y="20235"/>
                    <a:pt x="8945" y="20932"/>
                    <a:pt x="12327" y="19771"/>
                  </a:cubicBezTo>
                  <a:cubicBezTo>
                    <a:pt x="15709" y="18609"/>
                    <a:pt x="18982" y="15590"/>
                    <a:pt x="20291" y="11758"/>
                  </a:cubicBezTo>
                  <a:cubicBezTo>
                    <a:pt x="21600" y="7926"/>
                    <a:pt x="20945" y="3280"/>
                    <a:pt x="17673" y="1306"/>
                  </a:cubicBezTo>
                  <a:cubicBezTo>
                    <a:pt x="14400" y="-668"/>
                    <a:pt x="8509" y="29"/>
                    <a:pt x="5127" y="609"/>
                  </a:cubicBezTo>
                  <a:cubicBezTo>
                    <a:pt x="1745" y="1190"/>
                    <a:pt x="873" y="1655"/>
                    <a:pt x="0" y="2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2734562" y="2749822"/>
              <a:ext cx="1862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0"/>
                  </a:moveTo>
                  <a:cubicBezTo>
                    <a:pt x="4318" y="3450"/>
                    <a:pt x="1918" y="6900"/>
                    <a:pt x="718" y="10200"/>
                  </a:cubicBezTo>
                  <a:cubicBezTo>
                    <a:pt x="-482" y="13500"/>
                    <a:pt x="-482" y="16650"/>
                    <a:pt x="3118" y="18525"/>
                  </a:cubicBezTo>
                  <a:cubicBezTo>
                    <a:pt x="6718" y="20400"/>
                    <a:pt x="13918" y="21000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2828255" y="2777110"/>
              <a:ext cx="169091" cy="22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162" fill="norm" stroke="1" extrusionOk="0">
                  <a:moveTo>
                    <a:pt x="4824" y="6362"/>
                  </a:moveTo>
                  <a:cubicBezTo>
                    <a:pt x="5084" y="5372"/>
                    <a:pt x="5344" y="4381"/>
                    <a:pt x="4954" y="4282"/>
                  </a:cubicBezTo>
                  <a:cubicBezTo>
                    <a:pt x="4563" y="4183"/>
                    <a:pt x="3522" y="4975"/>
                    <a:pt x="2351" y="7452"/>
                  </a:cubicBezTo>
                  <a:cubicBezTo>
                    <a:pt x="1180" y="9929"/>
                    <a:pt x="-121" y="14091"/>
                    <a:pt x="9" y="16964"/>
                  </a:cubicBezTo>
                  <a:cubicBezTo>
                    <a:pt x="139" y="19838"/>
                    <a:pt x="1701" y="21423"/>
                    <a:pt x="5084" y="21126"/>
                  </a:cubicBezTo>
                  <a:cubicBezTo>
                    <a:pt x="8467" y="20829"/>
                    <a:pt x="13672" y="18649"/>
                    <a:pt x="16925" y="15874"/>
                  </a:cubicBezTo>
                  <a:cubicBezTo>
                    <a:pt x="20178" y="13100"/>
                    <a:pt x="21479" y="9731"/>
                    <a:pt x="20438" y="6957"/>
                  </a:cubicBezTo>
                  <a:cubicBezTo>
                    <a:pt x="19397" y="4183"/>
                    <a:pt x="16014" y="2003"/>
                    <a:pt x="13542" y="913"/>
                  </a:cubicBezTo>
                  <a:cubicBezTo>
                    <a:pt x="11069" y="-177"/>
                    <a:pt x="9508" y="-177"/>
                    <a:pt x="8467" y="318"/>
                  </a:cubicBezTo>
                  <a:cubicBezTo>
                    <a:pt x="7426" y="814"/>
                    <a:pt x="6906" y="1805"/>
                    <a:pt x="6385" y="2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5124824" y="2613244"/>
              <a:ext cx="193764" cy="21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13" fill="norm" stroke="1" extrusionOk="0">
                  <a:moveTo>
                    <a:pt x="8109" y="3432"/>
                  </a:moveTo>
                  <a:cubicBezTo>
                    <a:pt x="9049" y="1770"/>
                    <a:pt x="9988" y="109"/>
                    <a:pt x="10340" y="5"/>
                  </a:cubicBezTo>
                  <a:cubicBezTo>
                    <a:pt x="10692" y="-99"/>
                    <a:pt x="10457" y="1355"/>
                    <a:pt x="8931" y="4263"/>
                  </a:cubicBezTo>
                  <a:cubicBezTo>
                    <a:pt x="7405" y="7170"/>
                    <a:pt x="4588" y="11532"/>
                    <a:pt x="2709" y="14647"/>
                  </a:cubicBezTo>
                  <a:cubicBezTo>
                    <a:pt x="831" y="17763"/>
                    <a:pt x="-108" y="19632"/>
                    <a:pt x="9" y="20566"/>
                  </a:cubicBezTo>
                  <a:cubicBezTo>
                    <a:pt x="127" y="21501"/>
                    <a:pt x="1301" y="21501"/>
                    <a:pt x="5057" y="20047"/>
                  </a:cubicBezTo>
                  <a:cubicBezTo>
                    <a:pt x="8814" y="18593"/>
                    <a:pt x="15153" y="15686"/>
                    <a:pt x="21492" y="12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5264522" y="2724422"/>
              <a:ext cx="2231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4800"/>
                    <a:pt x="1066" y="9600"/>
                    <a:pt x="84" y="13200"/>
                  </a:cubicBezTo>
                  <a:cubicBezTo>
                    <a:pt x="-898" y="16800"/>
                    <a:pt x="6957" y="19200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5403026" y="2648172"/>
              <a:ext cx="161095" cy="23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177" fill="norm" stroke="1" extrusionOk="0">
                  <a:moveTo>
                    <a:pt x="12373" y="568"/>
                  </a:moveTo>
                  <a:cubicBezTo>
                    <a:pt x="10971" y="193"/>
                    <a:pt x="9568" y="-183"/>
                    <a:pt x="8306" y="99"/>
                  </a:cubicBezTo>
                  <a:cubicBezTo>
                    <a:pt x="7044" y="380"/>
                    <a:pt x="5921" y="1320"/>
                    <a:pt x="4238" y="4325"/>
                  </a:cubicBezTo>
                  <a:cubicBezTo>
                    <a:pt x="2555" y="7330"/>
                    <a:pt x="311" y="12401"/>
                    <a:pt x="31" y="15782"/>
                  </a:cubicBezTo>
                  <a:cubicBezTo>
                    <a:pt x="-250" y="19163"/>
                    <a:pt x="1433" y="20854"/>
                    <a:pt x="4659" y="21135"/>
                  </a:cubicBezTo>
                  <a:cubicBezTo>
                    <a:pt x="7885" y="21417"/>
                    <a:pt x="12654" y="20290"/>
                    <a:pt x="16020" y="17473"/>
                  </a:cubicBezTo>
                  <a:cubicBezTo>
                    <a:pt x="19386" y="14655"/>
                    <a:pt x="21350" y="10147"/>
                    <a:pt x="21350" y="6954"/>
                  </a:cubicBezTo>
                  <a:cubicBezTo>
                    <a:pt x="21350" y="3761"/>
                    <a:pt x="19386" y="1883"/>
                    <a:pt x="16862" y="1038"/>
                  </a:cubicBezTo>
                  <a:cubicBezTo>
                    <a:pt x="14337" y="193"/>
                    <a:pt x="11251" y="380"/>
                    <a:pt x="8166" y="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4906649" y="3668631"/>
              <a:ext cx="150964" cy="32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29" fill="norm" stroke="1" extrusionOk="0">
                  <a:moveTo>
                    <a:pt x="20303" y="2218"/>
                  </a:moveTo>
                  <a:cubicBezTo>
                    <a:pt x="20599" y="1521"/>
                    <a:pt x="20895" y="824"/>
                    <a:pt x="20303" y="406"/>
                  </a:cubicBezTo>
                  <a:cubicBezTo>
                    <a:pt x="19712" y="-12"/>
                    <a:pt x="18232" y="-151"/>
                    <a:pt x="15717" y="197"/>
                  </a:cubicBezTo>
                  <a:cubicBezTo>
                    <a:pt x="13202" y="546"/>
                    <a:pt x="9651" y="1382"/>
                    <a:pt x="6692" y="2427"/>
                  </a:cubicBezTo>
                  <a:cubicBezTo>
                    <a:pt x="3733" y="3472"/>
                    <a:pt x="1366" y="4726"/>
                    <a:pt x="479" y="6050"/>
                  </a:cubicBezTo>
                  <a:cubicBezTo>
                    <a:pt x="-409" y="7374"/>
                    <a:pt x="183" y="8768"/>
                    <a:pt x="331" y="9813"/>
                  </a:cubicBezTo>
                  <a:cubicBezTo>
                    <a:pt x="479" y="10858"/>
                    <a:pt x="183" y="11555"/>
                    <a:pt x="775" y="11903"/>
                  </a:cubicBezTo>
                  <a:cubicBezTo>
                    <a:pt x="1366" y="12252"/>
                    <a:pt x="2846" y="12252"/>
                    <a:pt x="5509" y="12182"/>
                  </a:cubicBezTo>
                  <a:cubicBezTo>
                    <a:pt x="8172" y="12112"/>
                    <a:pt x="12018" y="11973"/>
                    <a:pt x="14681" y="12252"/>
                  </a:cubicBezTo>
                  <a:cubicBezTo>
                    <a:pt x="17344" y="12530"/>
                    <a:pt x="18824" y="13227"/>
                    <a:pt x="19712" y="13924"/>
                  </a:cubicBezTo>
                  <a:cubicBezTo>
                    <a:pt x="20599" y="14621"/>
                    <a:pt x="20895" y="15317"/>
                    <a:pt x="21043" y="16014"/>
                  </a:cubicBezTo>
                  <a:cubicBezTo>
                    <a:pt x="21191" y="16711"/>
                    <a:pt x="21191" y="17408"/>
                    <a:pt x="19564" y="18314"/>
                  </a:cubicBezTo>
                  <a:cubicBezTo>
                    <a:pt x="17936" y="19219"/>
                    <a:pt x="14681" y="20334"/>
                    <a:pt x="12018" y="20892"/>
                  </a:cubicBezTo>
                  <a:cubicBezTo>
                    <a:pt x="9355" y="21449"/>
                    <a:pt x="7284" y="21449"/>
                    <a:pt x="5805" y="21031"/>
                  </a:cubicBezTo>
                  <a:cubicBezTo>
                    <a:pt x="4325" y="20613"/>
                    <a:pt x="3438" y="19777"/>
                    <a:pt x="3733" y="19219"/>
                  </a:cubicBezTo>
                  <a:cubicBezTo>
                    <a:pt x="4029" y="18662"/>
                    <a:pt x="5509" y="18383"/>
                    <a:pt x="7284" y="18035"/>
                  </a:cubicBezTo>
                  <a:cubicBezTo>
                    <a:pt x="9059" y="17686"/>
                    <a:pt x="11131" y="17268"/>
                    <a:pt x="13202" y="16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5176770" y="3729455"/>
              <a:ext cx="172358" cy="206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0694" fill="norm" stroke="1" extrusionOk="0">
                  <a:moveTo>
                    <a:pt x="15094" y="2368"/>
                  </a:moveTo>
                  <a:cubicBezTo>
                    <a:pt x="14053" y="1309"/>
                    <a:pt x="13012" y="250"/>
                    <a:pt x="11190" y="39"/>
                  </a:cubicBezTo>
                  <a:cubicBezTo>
                    <a:pt x="9369" y="-173"/>
                    <a:pt x="6766" y="462"/>
                    <a:pt x="4424" y="2686"/>
                  </a:cubicBezTo>
                  <a:cubicBezTo>
                    <a:pt x="2082" y="4909"/>
                    <a:pt x="0" y="8721"/>
                    <a:pt x="0" y="12109"/>
                  </a:cubicBezTo>
                  <a:cubicBezTo>
                    <a:pt x="0" y="15497"/>
                    <a:pt x="2082" y="18462"/>
                    <a:pt x="5595" y="19839"/>
                  </a:cubicBezTo>
                  <a:cubicBezTo>
                    <a:pt x="9108" y="21215"/>
                    <a:pt x="14053" y="21003"/>
                    <a:pt x="17176" y="18674"/>
                  </a:cubicBezTo>
                  <a:cubicBezTo>
                    <a:pt x="20299" y="16344"/>
                    <a:pt x="21600" y="11897"/>
                    <a:pt x="21080" y="8191"/>
                  </a:cubicBezTo>
                  <a:cubicBezTo>
                    <a:pt x="20559" y="4486"/>
                    <a:pt x="18217" y="1521"/>
                    <a:pt x="15224" y="568"/>
                  </a:cubicBezTo>
                  <a:cubicBezTo>
                    <a:pt x="12231" y="-385"/>
                    <a:pt x="8588" y="674"/>
                    <a:pt x="4945" y="1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2683337" y="3651522"/>
              <a:ext cx="177801" cy="32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836"/>
                  </a:moveTo>
                  <a:cubicBezTo>
                    <a:pt x="20571" y="418"/>
                    <a:pt x="19543" y="0"/>
                    <a:pt x="16586" y="0"/>
                  </a:cubicBezTo>
                  <a:cubicBezTo>
                    <a:pt x="13629" y="0"/>
                    <a:pt x="8743" y="418"/>
                    <a:pt x="5914" y="906"/>
                  </a:cubicBezTo>
                  <a:cubicBezTo>
                    <a:pt x="3086" y="1394"/>
                    <a:pt x="2314" y="1951"/>
                    <a:pt x="1671" y="3135"/>
                  </a:cubicBezTo>
                  <a:cubicBezTo>
                    <a:pt x="1029" y="4320"/>
                    <a:pt x="514" y="6132"/>
                    <a:pt x="257" y="7386"/>
                  </a:cubicBezTo>
                  <a:cubicBezTo>
                    <a:pt x="0" y="8640"/>
                    <a:pt x="0" y="9337"/>
                    <a:pt x="0" y="10034"/>
                  </a:cubicBezTo>
                  <a:cubicBezTo>
                    <a:pt x="0" y="10730"/>
                    <a:pt x="0" y="11427"/>
                    <a:pt x="643" y="11775"/>
                  </a:cubicBezTo>
                  <a:cubicBezTo>
                    <a:pt x="1286" y="12124"/>
                    <a:pt x="2571" y="12124"/>
                    <a:pt x="4500" y="11985"/>
                  </a:cubicBezTo>
                  <a:cubicBezTo>
                    <a:pt x="6429" y="11845"/>
                    <a:pt x="9000" y="11566"/>
                    <a:pt x="10929" y="11706"/>
                  </a:cubicBezTo>
                  <a:cubicBezTo>
                    <a:pt x="12857" y="11845"/>
                    <a:pt x="14143" y="12403"/>
                    <a:pt x="15171" y="12960"/>
                  </a:cubicBezTo>
                  <a:cubicBezTo>
                    <a:pt x="16200" y="13517"/>
                    <a:pt x="16971" y="14075"/>
                    <a:pt x="17229" y="15050"/>
                  </a:cubicBezTo>
                  <a:cubicBezTo>
                    <a:pt x="17486" y="16026"/>
                    <a:pt x="17229" y="17419"/>
                    <a:pt x="15300" y="18604"/>
                  </a:cubicBezTo>
                  <a:cubicBezTo>
                    <a:pt x="13371" y="19788"/>
                    <a:pt x="9771" y="20764"/>
                    <a:pt x="7329" y="21182"/>
                  </a:cubicBezTo>
                  <a:cubicBezTo>
                    <a:pt x="4886" y="21600"/>
                    <a:pt x="3600" y="21461"/>
                    <a:pt x="2571" y="21112"/>
                  </a:cubicBezTo>
                  <a:cubicBezTo>
                    <a:pt x="1543" y="20764"/>
                    <a:pt x="771" y="20206"/>
                    <a:pt x="1157" y="19719"/>
                  </a:cubicBezTo>
                  <a:cubicBezTo>
                    <a:pt x="1543" y="19231"/>
                    <a:pt x="3086" y="18813"/>
                    <a:pt x="4629" y="18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2947656" y="3658577"/>
              <a:ext cx="182349" cy="26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0841" fill="norm" stroke="1" extrusionOk="0">
                  <a:moveTo>
                    <a:pt x="13085" y="5881"/>
                  </a:moveTo>
                  <a:cubicBezTo>
                    <a:pt x="12610" y="5056"/>
                    <a:pt x="12135" y="4232"/>
                    <a:pt x="10830" y="3655"/>
                  </a:cubicBezTo>
                  <a:cubicBezTo>
                    <a:pt x="9524" y="3078"/>
                    <a:pt x="7388" y="2748"/>
                    <a:pt x="5252" y="3902"/>
                  </a:cubicBezTo>
                  <a:cubicBezTo>
                    <a:pt x="3115" y="5056"/>
                    <a:pt x="979" y="7695"/>
                    <a:pt x="267" y="10580"/>
                  </a:cubicBezTo>
                  <a:cubicBezTo>
                    <a:pt x="-445" y="13465"/>
                    <a:pt x="267" y="16598"/>
                    <a:pt x="2403" y="18577"/>
                  </a:cubicBezTo>
                  <a:cubicBezTo>
                    <a:pt x="4540" y="20556"/>
                    <a:pt x="8100" y="21380"/>
                    <a:pt x="11660" y="20473"/>
                  </a:cubicBezTo>
                  <a:cubicBezTo>
                    <a:pt x="15221" y="19566"/>
                    <a:pt x="18781" y="16928"/>
                    <a:pt x="19968" y="13713"/>
                  </a:cubicBezTo>
                  <a:cubicBezTo>
                    <a:pt x="21155" y="10498"/>
                    <a:pt x="19968" y="6705"/>
                    <a:pt x="18307" y="4232"/>
                  </a:cubicBezTo>
                  <a:cubicBezTo>
                    <a:pt x="16645" y="1759"/>
                    <a:pt x="14509" y="604"/>
                    <a:pt x="12491" y="192"/>
                  </a:cubicBezTo>
                  <a:cubicBezTo>
                    <a:pt x="10474" y="-220"/>
                    <a:pt x="8575" y="110"/>
                    <a:pt x="6676" y="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699337" y="1638572"/>
              <a:ext cx="50801" cy="98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1672"/>
                    <a:pt x="1800" y="3345"/>
                    <a:pt x="2700" y="5133"/>
                  </a:cubicBezTo>
                  <a:cubicBezTo>
                    <a:pt x="3600" y="6921"/>
                    <a:pt x="4500" y="8826"/>
                    <a:pt x="4950" y="10777"/>
                  </a:cubicBezTo>
                  <a:cubicBezTo>
                    <a:pt x="5400" y="12728"/>
                    <a:pt x="5400" y="14725"/>
                    <a:pt x="5850" y="16444"/>
                  </a:cubicBezTo>
                  <a:cubicBezTo>
                    <a:pt x="6300" y="18163"/>
                    <a:pt x="7200" y="19603"/>
                    <a:pt x="9000" y="20462"/>
                  </a:cubicBezTo>
                  <a:cubicBezTo>
                    <a:pt x="10800" y="21321"/>
                    <a:pt x="13500" y="21600"/>
                    <a:pt x="15750" y="21600"/>
                  </a:cubicBezTo>
                  <a:cubicBezTo>
                    <a:pt x="18000" y="21600"/>
                    <a:pt x="19800" y="21321"/>
                    <a:pt x="21600" y="210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352639" y="1454892"/>
              <a:ext cx="1533141" cy="1059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90" fill="norm" stroke="1" extrusionOk="0">
                  <a:moveTo>
                    <a:pt x="4070" y="4129"/>
                  </a:moveTo>
                  <a:cubicBezTo>
                    <a:pt x="4516" y="3784"/>
                    <a:pt x="4962" y="3439"/>
                    <a:pt x="5751" y="3094"/>
                  </a:cubicBezTo>
                  <a:cubicBezTo>
                    <a:pt x="6539" y="2749"/>
                    <a:pt x="7670" y="2404"/>
                    <a:pt x="8741" y="2081"/>
                  </a:cubicBezTo>
                  <a:cubicBezTo>
                    <a:pt x="9812" y="1758"/>
                    <a:pt x="10824" y="1456"/>
                    <a:pt x="11865" y="1197"/>
                  </a:cubicBezTo>
                  <a:cubicBezTo>
                    <a:pt x="12906" y="939"/>
                    <a:pt x="13977" y="723"/>
                    <a:pt x="15048" y="550"/>
                  </a:cubicBezTo>
                  <a:cubicBezTo>
                    <a:pt x="16119" y="378"/>
                    <a:pt x="17190" y="249"/>
                    <a:pt x="18024" y="162"/>
                  </a:cubicBezTo>
                  <a:cubicBezTo>
                    <a:pt x="18857" y="76"/>
                    <a:pt x="19452" y="33"/>
                    <a:pt x="19838" y="12"/>
                  </a:cubicBezTo>
                  <a:cubicBezTo>
                    <a:pt x="20225" y="-10"/>
                    <a:pt x="20404" y="-10"/>
                    <a:pt x="20538" y="76"/>
                  </a:cubicBezTo>
                  <a:cubicBezTo>
                    <a:pt x="20671" y="162"/>
                    <a:pt x="20761" y="335"/>
                    <a:pt x="20746" y="874"/>
                  </a:cubicBezTo>
                  <a:cubicBezTo>
                    <a:pt x="20731" y="1413"/>
                    <a:pt x="20612" y="2318"/>
                    <a:pt x="20567" y="3547"/>
                  </a:cubicBezTo>
                  <a:cubicBezTo>
                    <a:pt x="20523" y="4776"/>
                    <a:pt x="20552" y="6328"/>
                    <a:pt x="20686" y="7837"/>
                  </a:cubicBezTo>
                  <a:cubicBezTo>
                    <a:pt x="20820" y="9346"/>
                    <a:pt x="21058" y="10812"/>
                    <a:pt x="21222" y="12213"/>
                  </a:cubicBezTo>
                  <a:cubicBezTo>
                    <a:pt x="21385" y="13614"/>
                    <a:pt x="21475" y="14950"/>
                    <a:pt x="21519" y="15727"/>
                  </a:cubicBezTo>
                  <a:cubicBezTo>
                    <a:pt x="21564" y="16503"/>
                    <a:pt x="21564" y="16718"/>
                    <a:pt x="21490" y="16783"/>
                  </a:cubicBezTo>
                  <a:cubicBezTo>
                    <a:pt x="21415" y="16847"/>
                    <a:pt x="21266" y="16761"/>
                    <a:pt x="20746" y="16718"/>
                  </a:cubicBezTo>
                  <a:cubicBezTo>
                    <a:pt x="20225" y="16675"/>
                    <a:pt x="19333" y="16675"/>
                    <a:pt x="18395" y="16761"/>
                  </a:cubicBezTo>
                  <a:cubicBezTo>
                    <a:pt x="17458" y="16847"/>
                    <a:pt x="16476" y="17020"/>
                    <a:pt x="15450" y="17214"/>
                  </a:cubicBezTo>
                  <a:cubicBezTo>
                    <a:pt x="14424" y="17408"/>
                    <a:pt x="13352" y="17624"/>
                    <a:pt x="12252" y="17796"/>
                  </a:cubicBezTo>
                  <a:cubicBezTo>
                    <a:pt x="11151" y="17968"/>
                    <a:pt x="10020" y="18098"/>
                    <a:pt x="8785" y="18270"/>
                  </a:cubicBezTo>
                  <a:cubicBezTo>
                    <a:pt x="7551" y="18443"/>
                    <a:pt x="6212" y="18658"/>
                    <a:pt x="4992" y="18917"/>
                  </a:cubicBezTo>
                  <a:cubicBezTo>
                    <a:pt x="3772" y="19176"/>
                    <a:pt x="2671" y="19477"/>
                    <a:pt x="1853" y="19758"/>
                  </a:cubicBezTo>
                  <a:cubicBezTo>
                    <a:pt x="1035" y="20038"/>
                    <a:pt x="500" y="20297"/>
                    <a:pt x="232" y="20534"/>
                  </a:cubicBezTo>
                  <a:cubicBezTo>
                    <a:pt x="-36" y="20771"/>
                    <a:pt x="-36" y="20986"/>
                    <a:pt x="53" y="21159"/>
                  </a:cubicBezTo>
                  <a:cubicBezTo>
                    <a:pt x="143" y="21331"/>
                    <a:pt x="321" y="21461"/>
                    <a:pt x="500" y="215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4715337" y="908322"/>
              <a:ext cx="5365751" cy="97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" y="21129"/>
                    <a:pt x="443" y="20659"/>
                    <a:pt x="682" y="20282"/>
                  </a:cubicBezTo>
                  <a:cubicBezTo>
                    <a:pt x="920" y="19906"/>
                    <a:pt x="1176" y="19624"/>
                    <a:pt x="1461" y="19365"/>
                  </a:cubicBezTo>
                  <a:cubicBezTo>
                    <a:pt x="1747" y="19106"/>
                    <a:pt x="2062" y="18871"/>
                    <a:pt x="2360" y="18635"/>
                  </a:cubicBezTo>
                  <a:cubicBezTo>
                    <a:pt x="2658" y="18400"/>
                    <a:pt x="2940" y="18165"/>
                    <a:pt x="3246" y="17882"/>
                  </a:cubicBezTo>
                  <a:cubicBezTo>
                    <a:pt x="3553" y="17600"/>
                    <a:pt x="3885" y="17271"/>
                    <a:pt x="4196" y="16965"/>
                  </a:cubicBezTo>
                  <a:cubicBezTo>
                    <a:pt x="4507" y="16659"/>
                    <a:pt x="4797" y="16376"/>
                    <a:pt x="5117" y="16094"/>
                  </a:cubicBezTo>
                  <a:cubicBezTo>
                    <a:pt x="5436" y="15812"/>
                    <a:pt x="5786" y="15529"/>
                    <a:pt x="6105" y="15294"/>
                  </a:cubicBezTo>
                  <a:cubicBezTo>
                    <a:pt x="6425" y="15059"/>
                    <a:pt x="6714" y="14871"/>
                    <a:pt x="7017" y="14612"/>
                  </a:cubicBezTo>
                  <a:cubicBezTo>
                    <a:pt x="7319" y="14353"/>
                    <a:pt x="7635" y="14024"/>
                    <a:pt x="7958" y="13694"/>
                  </a:cubicBezTo>
                  <a:cubicBezTo>
                    <a:pt x="8282" y="13365"/>
                    <a:pt x="8614" y="13035"/>
                    <a:pt x="8947" y="12706"/>
                  </a:cubicBezTo>
                  <a:cubicBezTo>
                    <a:pt x="9279" y="12376"/>
                    <a:pt x="9611" y="12047"/>
                    <a:pt x="9952" y="11718"/>
                  </a:cubicBezTo>
                  <a:cubicBezTo>
                    <a:pt x="10293" y="11388"/>
                    <a:pt x="10642" y="11059"/>
                    <a:pt x="10983" y="10753"/>
                  </a:cubicBezTo>
                  <a:cubicBezTo>
                    <a:pt x="11324" y="10447"/>
                    <a:pt x="11656" y="10165"/>
                    <a:pt x="11980" y="9882"/>
                  </a:cubicBezTo>
                  <a:cubicBezTo>
                    <a:pt x="12304" y="9600"/>
                    <a:pt x="12619" y="9318"/>
                    <a:pt x="12922" y="9035"/>
                  </a:cubicBezTo>
                  <a:cubicBezTo>
                    <a:pt x="13224" y="8753"/>
                    <a:pt x="13514" y="8471"/>
                    <a:pt x="13812" y="8165"/>
                  </a:cubicBezTo>
                  <a:cubicBezTo>
                    <a:pt x="14110" y="7859"/>
                    <a:pt x="14417" y="7529"/>
                    <a:pt x="14724" y="7200"/>
                  </a:cubicBezTo>
                  <a:cubicBezTo>
                    <a:pt x="15031" y="6871"/>
                    <a:pt x="15337" y="6541"/>
                    <a:pt x="15657" y="6235"/>
                  </a:cubicBezTo>
                  <a:cubicBezTo>
                    <a:pt x="15976" y="5929"/>
                    <a:pt x="16309" y="5647"/>
                    <a:pt x="16628" y="5365"/>
                  </a:cubicBezTo>
                  <a:cubicBezTo>
                    <a:pt x="16948" y="5082"/>
                    <a:pt x="17254" y="4800"/>
                    <a:pt x="17587" y="4518"/>
                  </a:cubicBezTo>
                  <a:cubicBezTo>
                    <a:pt x="17919" y="4235"/>
                    <a:pt x="18277" y="3953"/>
                    <a:pt x="18618" y="3671"/>
                  </a:cubicBezTo>
                  <a:cubicBezTo>
                    <a:pt x="18959" y="3388"/>
                    <a:pt x="19282" y="3106"/>
                    <a:pt x="19568" y="2871"/>
                  </a:cubicBezTo>
                  <a:cubicBezTo>
                    <a:pt x="19853" y="2635"/>
                    <a:pt x="20100" y="2447"/>
                    <a:pt x="20356" y="2188"/>
                  </a:cubicBezTo>
                  <a:cubicBezTo>
                    <a:pt x="20612" y="1929"/>
                    <a:pt x="20876" y="1600"/>
                    <a:pt x="21084" y="1224"/>
                  </a:cubicBezTo>
                  <a:cubicBezTo>
                    <a:pt x="21293" y="847"/>
                    <a:pt x="21447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9909637" y="800322"/>
              <a:ext cx="237379" cy="2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41" fill="norm" stroke="1" extrusionOk="0">
                  <a:moveTo>
                    <a:pt x="2294" y="491"/>
                  </a:moveTo>
                  <a:cubicBezTo>
                    <a:pt x="1147" y="166"/>
                    <a:pt x="0" y="-159"/>
                    <a:pt x="0" y="85"/>
                  </a:cubicBezTo>
                  <a:cubicBezTo>
                    <a:pt x="0" y="328"/>
                    <a:pt x="1147" y="1140"/>
                    <a:pt x="4492" y="2277"/>
                  </a:cubicBezTo>
                  <a:cubicBezTo>
                    <a:pt x="7837" y="3414"/>
                    <a:pt x="13381" y="4876"/>
                    <a:pt x="16726" y="5850"/>
                  </a:cubicBezTo>
                  <a:cubicBezTo>
                    <a:pt x="20071" y="6824"/>
                    <a:pt x="21218" y="7312"/>
                    <a:pt x="21409" y="8692"/>
                  </a:cubicBezTo>
                  <a:cubicBezTo>
                    <a:pt x="21600" y="10073"/>
                    <a:pt x="20835" y="12346"/>
                    <a:pt x="18542" y="14620"/>
                  </a:cubicBezTo>
                  <a:cubicBezTo>
                    <a:pt x="16248" y="16894"/>
                    <a:pt x="12425" y="19167"/>
                    <a:pt x="8602" y="214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7685364" y="1438547"/>
              <a:ext cx="1036812" cy="77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43" fill="norm" stroke="1" extrusionOk="0">
                  <a:moveTo>
                    <a:pt x="14044" y="2009"/>
                  </a:moveTo>
                  <a:cubicBezTo>
                    <a:pt x="13520" y="1310"/>
                    <a:pt x="12997" y="612"/>
                    <a:pt x="12255" y="262"/>
                  </a:cubicBezTo>
                  <a:cubicBezTo>
                    <a:pt x="11513" y="-87"/>
                    <a:pt x="10553" y="-87"/>
                    <a:pt x="9397" y="262"/>
                  </a:cubicBezTo>
                  <a:cubicBezTo>
                    <a:pt x="8240" y="612"/>
                    <a:pt x="6887" y="1310"/>
                    <a:pt x="5557" y="2358"/>
                  </a:cubicBezTo>
                  <a:cubicBezTo>
                    <a:pt x="4226" y="3406"/>
                    <a:pt x="2917" y="4804"/>
                    <a:pt x="1935" y="6463"/>
                  </a:cubicBezTo>
                  <a:cubicBezTo>
                    <a:pt x="953" y="8122"/>
                    <a:pt x="298" y="10043"/>
                    <a:pt x="80" y="11877"/>
                  </a:cubicBezTo>
                  <a:cubicBezTo>
                    <a:pt x="-138" y="13711"/>
                    <a:pt x="80" y="15458"/>
                    <a:pt x="844" y="16884"/>
                  </a:cubicBezTo>
                  <a:cubicBezTo>
                    <a:pt x="1607" y="18311"/>
                    <a:pt x="2917" y="19417"/>
                    <a:pt x="4335" y="20145"/>
                  </a:cubicBezTo>
                  <a:cubicBezTo>
                    <a:pt x="5753" y="20873"/>
                    <a:pt x="7280" y="21222"/>
                    <a:pt x="8851" y="21367"/>
                  </a:cubicBezTo>
                  <a:cubicBezTo>
                    <a:pt x="10422" y="21513"/>
                    <a:pt x="12037" y="21455"/>
                    <a:pt x="13498" y="21135"/>
                  </a:cubicBezTo>
                  <a:cubicBezTo>
                    <a:pt x="14960" y="20814"/>
                    <a:pt x="16269" y="20232"/>
                    <a:pt x="17469" y="19330"/>
                  </a:cubicBezTo>
                  <a:cubicBezTo>
                    <a:pt x="18669" y="18427"/>
                    <a:pt x="19760" y="17205"/>
                    <a:pt x="20458" y="15633"/>
                  </a:cubicBezTo>
                  <a:cubicBezTo>
                    <a:pt x="21157" y="14061"/>
                    <a:pt x="21462" y="12139"/>
                    <a:pt x="21353" y="10509"/>
                  </a:cubicBezTo>
                  <a:cubicBezTo>
                    <a:pt x="21244" y="8879"/>
                    <a:pt x="20720" y="7540"/>
                    <a:pt x="19804" y="6521"/>
                  </a:cubicBezTo>
                  <a:cubicBezTo>
                    <a:pt x="18887" y="5502"/>
                    <a:pt x="17578" y="4804"/>
                    <a:pt x="16095" y="4454"/>
                  </a:cubicBezTo>
                  <a:cubicBezTo>
                    <a:pt x="14611" y="4105"/>
                    <a:pt x="12953" y="4105"/>
                    <a:pt x="11971" y="4192"/>
                  </a:cubicBezTo>
                  <a:cubicBezTo>
                    <a:pt x="10989" y="4280"/>
                    <a:pt x="10684" y="4454"/>
                    <a:pt x="10378" y="46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10232693" y="720737"/>
              <a:ext cx="155639" cy="33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514" fill="norm" stroke="1" extrusionOk="0">
                  <a:moveTo>
                    <a:pt x="20570" y="2230"/>
                  </a:moveTo>
                  <a:cubicBezTo>
                    <a:pt x="20854" y="1559"/>
                    <a:pt x="21138" y="888"/>
                    <a:pt x="20570" y="486"/>
                  </a:cubicBezTo>
                  <a:cubicBezTo>
                    <a:pt x="20001" y="83"/>
                    <a:pt x="18580" y="-51"/>
                    <a:pt x="16306" y="16"/>
                  </a:cubicBezTo>
                  <a:cubicBezTo>
                    <a:pt x="14033" y="83"/>
                    <a:pt x="10906" y="351"/>
                    <a:pt x="8206" y="1425"/>
                  </a:cubicBezTo>
                  <a:cubicBezTo>
                    <a:pt x="5506" y="2498"/>
                    <a:pt x="3233" y="4376"/>
                    <a:pt x="2096" y="5718"/>
                  </a:cubicBezTo>
                  <a:cubicBezTo>
                    <a:pt x="959" y="7060"/>
                    <a:pt x="959" y="7865"/>
                    <a:pt x="1527" y="8737"/>
                  </a:cubicBezTo>
                  <a:cubicBezTo>
                    <a:pt x="2096" y="9609"/>
                    <a:pt x="3233" y="10548"/>
                    <a:pt x="4370" y="10816"/>
                  </a:cubicBezTo>
                  <a:cubicBezTo>
                    <a:pt x="5506" y="11084"/>
                    <a:pt x="6643" y="10682"/>
                    <a:pt x="8064" y="10615"/>
                  </a:cubicBezTo>
                  <a:cubicBezTo>
                    <a:pt x="9485" y="10548"/>
                    <a:pt x="11191" y="10816"/>
                    <a:pt x="12896" y="11554"/>
                  </a:cubicBezTo>
                  <a:cubicBezTo>
                    <a:pt x="14601" y="12292"/>
                    <a:pt x="16306" y="13499"/>
                    <a:pt x="17301" y="14774"/>
                  </a:cubicBezTo>
                  <a:cubicBezTo>
                    <a:pt x="18296" y="16048"/>
                    <a:pt x="18580" y="17390"/>
                    <a:pt x="17159" y="18530"/>
                  </a:cubicBezTo>
                  <a:cubicBezTo>
                    <a:pt x="15738" y="19671"/>
                    <a:pt x="12612" y="20610"/>
                    <a:pt x="10338" y="21079"/>
                  </a:cubicBezTo>
                  <a:cubicBezTo>
                    <a:pt x="8064" y="21549"/>
                    <a:pt x="6643" y="21549"/>
                    <a:pt x="5080" y="21482"/>
                  </a:cubicBezTo>
                  <a:cubicBezTo>
                    <a:pt x="3517" y="21415"/>
                    <a:pt x="1812" y="21281"/>
                    <a:pt x="817" y="20878"/>
                  </a:cubicBezTo>
                  <a:cubicBezTo>
                    <a:pt x="-178" y="20476"/>
                    <a:pt x="-462" y="19805"/>
                    <a:pt x="1101" y="19067"/>
                  </a:cubicBezTo>
                  <a:cubicBezTo>
                    <a:pt x="2664" y="18329"/>
                    <a:pt x="6075" y="17524"/>
                    <a:pt x="9485" y="167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10449122" y="830625"/>
              <a:ext cx="151519" cy="19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5" h="20472" fill="norm" stroke="1" extrusionOk="0">
                  <a:moveTo>
                    <a:pt x="17088" y="1509"/>
                  </a:moveTo>
                  <a:cubicBezTo>
                    <a:pt x="14246" y="1059"/>
                    <a:pt x="11404" y="609"/>
                    <a:pt x="8420" y="1959"/>
                  </a:cubicBezTo>
                  <a:cubicBezTo>
                    <a:pt x="5435" y="3309"/>
                    <a:pt x="2309" y="6459"/>
                    <a:pt x="888" y="9609"/>
                  </a:cubicBezTo>
                  <a:cubicBezTo>
                    <a:pt x="-533" y="12759"/>
                    <a:pt x="-249" y="15909"/>
                    <a:pt x="1741" y="18046"/>
                  </a:cubicBezTo>
                  <a:cubicBezTo>
                    <a:pt x="3730" y="20184"/>
                    <a:pt x="7425" y="21309"/>
                    <a:pt x="11120" y="19734"/>
                  </a:cubicBezTo>
                  <a:cubicBezTo>
                    <a:pt x="14814" y="18159"/>
                    <a:pt x="18509" y="13884"/>
                    <a:pt x="19788" y="10059"/>
                  </a:cubicBezTo>
                  <a:cubicBezTo>
                    <a:pt x="21067" y="6234"/>
                    <a:pt x="19930" y="2859"/>
                    <a:pt x="18509" y="1284"/>
                  </a:cubicBezTo>
                  <a:cubicBezTo>
                    <a:pt x="17088" y="-291"/>
                    <a:pt x="15383" y="-66"/>
                    <a:pt x="13678" y="1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10703387" y="813072"/>
              <a:ext cx="171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5254"/>
                    <a:pt x="10133" y="10508"/>
                    <a:pt x="13733" y="14108"/>
                  </a:cubicBezTo>
                  <a:cubicBezTo>
                    <a:pt x="17333" y="17708"/>
                    <a:pt x="19467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0677987" y="840915"/>
              <a:ext cx="203201" cy="28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2215"/>
                  </a:moveTo>
                  <a:cubicBezTo>
                    <a:pt x="20925" y="1255"/>
                    <a:pt x="20250" y="295"/>
                    <a:pt x="19463" y="55"/>
                  </a:cubicBezTo>
                  <a:cubicBezTo>
                    <a:pt x="18675" y="-185"/>
                    <a:pt x="17775" y="295"/>
                    <a:pt x="15300" y="2695"/>
                  </a:cubicBezTo>
                  <a:cubicBezTo>
                    <a:pt x="12825" y="5095"/>
                    <a:pt x="8775" y="9415"/>
                    <a:pt x="5962" y="12855"/>
                  </a:cubicBezTo>
                  <a:cubicBezTo>
                    <a:pt x="3150" y="16295"/>
                    <a:pt x="1575" y="18855"/>
                    <a:pt x="0" y="214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3150970" y="5569222"/>
              <a:ext cx="54836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583" y="21600"/>
                  </a:moveTo>
                  <a:cubicBezTo>
                    <a:pt x="171" y="20160"/>
                    <a:pt x="-241" y="18720"/>
                    <a:pt x="171" y="15840"/>
                  </a:cubicBezTo>
                  <a:cubicBezTo>
                    <a:pt x="583" y="12960"/>
                    <a:pt x="1820" y="8640"/>
                    <a:pt x="4005" y="5760"/>
                  </a:cubicBezTo>
                  <a:cubicBezTo>
                    <a:pt x="6190" y="2880"/>
                    <a:pt x="9322" y="1440"/>
                    <a:pt x="12373" y="720"/>
                  </a:cubicBezTo>
                  <a:cubicBezTo>
                    <a:pt x="15423" y="0"/>
                    <a:pt x="18391" y="0"/>
                    <a:pt x="2135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7699837" y="5684051"/>
              <a:ext cx="1035051" cy="2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11" fill="norm" stroke="1" extrusionOk="0">
                  <a:moveTo>
                    <a:pt x="0" y="18128"/>
                  </a:moveTo>
                  <a:cubicBezTo>
                    <a:pt x="1723" y="19671"/>
                    <a:pt x="3445" y="21214"/>
                    <a:pt x="5102" y="19671"/>
                  </a:cubicBezTo>
                  <a:cubicBezTo>
                    <a:pt x="6758" y="18128"/>
                    <a:pt x="8348" y="13500"/>
                    <a:pt x="9961" y="9643"/>
                  </a:cubicBezTo>
                  <a:cubicBezTo>
                    <a:pt x="11573" y="5785"/>
                    <a:pt x="13207" y="2700"/>
                    <a:pt x="14798" y="1157"/>
                  </a:cubicBezTo>
                  <a:cubicBezTo>
                    <a:pt x="16388" y="-386"/>
                    <a:pt x="17934" y="-386"/>
                    <a:pt x="19060" y="1157"/>
                  </a:cubicBezTo>
                  <a:cubicBezTo>
                    <a:pt x="20187" y="2700"/>
                    <a:pt x="20893" y="5785"/>
                    <a:pt x="21600" y="88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11122487" y="788615"/>
              <a:ext cx="174877" cy="28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70" fill="norm" stroke="1" extrusionOk="0">
                  <a:moveTo>
                    <a:pt x="16395" y="3241"/>
                  </a:moveTo>
                  <a:cubicBezTo>
                    <a:pt x="15875" y="2453"/>
                    <a:pt x="15354" y="1664"/>
                    <a:pt x="13402" y="1034"/>
                  </a:cubicBezTo>
                  <a:cubicBezTo>
                    <a:pt x="11451" y="403"/>
                    <a:pt x="8067" y="-70"/>
                    <a:pt x="5855" y="9"/>
                  </a:cubicBezTo>
                  <a:cubicBezTo>
                    <a:pt x="3643" y="88"/>
                    <a:pt x="2602" y="718"/>
                    <a:pt x="1692" y="1428"/>
                  </a:cubicBezTo>
                  <a:cubicBezTo>
                    <a:pt x="781" y="2137"/>
                    <a:pt x="0" y="2926"/>
                    <a:pt x="0" y="3635"/>
                  </a:cubicBezTo>
                  <a:cubicBezTo>
                    <a:pt x="0" y="4345"/>
                    <a:pt x="781" y="4975"/>
                    <a:pt x="3253" y="6473"/>
                  </a:cubicBezTo>
                  <a:cubicBezTo>
                    <a:pt x="5725" y="7971"/>
                    <a:pt x="9889" y="10336"/>
                    <a:pt x="12231" y="12385"/>
                  </a:cubicBezTo>
                  <a:cubicBezTo>
                    <a:pt x="14573" y="14435"/>
                    <a:pt x="15094" y="16169"/>
                    <a:pt x="14443" y="17588"/>
                  </a:cubicBezTo>
                  <a:cubicBezTo>
                    <a:pt x="13793" y="19007"/>
                    <a:pt x="11971" y="20111"/>
                    <a:pt x="10410" y="20742"/>
                  </a:cubicBezTo>
                  <a:cubicBezTo>
                    <a:pt x="8848" y="21372"/>
                    <a:pt x="7547" y="21530"/>
                    <a:pt x="6246" y="21451"/>
                  </a:cubicBezTo>
                  <a:cubicBezTo>
                    <a:pt x="4945" y="21372"/>
                    <a:pt x="3643" y="21057"/>
                    <a:pt x="2993" y="20505"/>
                  </a:cubicBezTo>
                  <a:cubicBezTo>
                    <a:pt x="2342" y="19953"/>
                    <a:pt x="2342" y="19165"/>
                    <a:pt x="3773" y="17904"/>
                  </a:cubicBezTo>
                  <a:cubicBezTo>
                    <a:pt x="5205" y="16642"/>
                    <a:pt x="8067" y="14908"/>
                    <a:pt x="11060" y="13253"/>
                  </a:cubicBezTo>
                  <a:cubicBezTo>
                    <a:pt x="14053" y="11597"/>
                    <a:pt x="17176" y="10021"/>
                    <a:pt x="18998" y="8838"/>
                  </a:cubicBezTo>
                  <a:cubicBezTo>
                    <a:pt x="20819" y="7656"/>
                    <a:pt x="21340" y="6867"/>
                    <a:pt x="21470" y="6079"/>
                  </a:cubicBezTo>
                  <a:cubicBezTo>
                    <a:pt x="21600" y="5291"/>
                    <a:pt x="21340" y="4502"/>
                    <a:pt x="20299" y="3872"/>
                  </a:cubicBezTo>
                  <a:cubicBezTo>
                    <a:pt x="19258" y="3241"/>
                    <a:pt x="17436" y="2768"/>
                    <a:pt x="15875" y="2531"/>
                  </a:cubicBezTo>
                  <a:cubicBezTo>
                    <a:pt x="14313" y="2295"/>
                    <a:pt x="13012" y="2295"/>
                    <a:pt x="12231" y="2689"/>
                  </a:cubicBezTo>
                  <a:cubicBezTo>
                    <a:pt x="11451" y="3083"/>
                    <a:pt x="11190" y="3872"/>
                    <a:pt x="11711" y="4502"/>
                  </a:cubicBezTo>
                  <a:cubicBezTo>
                    <a:pt x="12231" y="5133"/>
                    <a:pt x="13533" y="5606"/>
                    <a:pt x="14834" y="60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11361670" y="830695"/>
              <a:ext cx="150486" cy="20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900" fill="norm" stroke="1" extrusionOk="0">
                  <a:moveTo>
                    <a:pt x="12000" y="809"/>
                  </a:moveTo>
                  <a:cubicBezTo>
                    <a:pt x="10800" y="148"/>
                    <a:pt x="9600" y="-513"/>
                    <a:pt x="7800" y="589"/>
                  </a:cubicBezTo>
                  <a:cubicBezTo>
                    <a:pt x="6000" y="1691"/>
                    <a:pt x="3600" y="4556"/>
                    <a:pt x="2100" y="7752"/>
                  </a:cubicBezTo>
                  <a:cubicBezTo>
                    <a:pt x="600" y="10948"/>
                    <a:pt x="0" y="14475"/>
                    <a:pt x="0" y="16899"/>
                  </a:cubicBezTo>
                  <a:cubicBezTo>
                    <a:pt x="0" y="19324"/>
                    <a:pt x="600" y="20646"/>
                    <a:pt x="3300" y="20867"/>
                  </a:cubicBezTo>
                  <a:cubicBezTo>
                    <a:pt x="6000" y="21087"/>
                    <a:pt x="10800" y="20205"/>
                    <a:pt x="14550" y="18222"/>
                  </a:cubicBezTo>
                  <a:cubicBezTo>
                    <a:pt x="18300" y="16238"/>
                    <a:pt x="21000" y="13152"/>
                    <a:pt x="21300" y="10177"/>
                  </a:cubicBezTo>
                  <a:cubicBezTo>
                    <a:pt x="21600" y="7201"/>
                    <a:pt x="19500" y="4336"/>
                    <a:pt x="16500" y="3234"/>
                  </a:cubicBezTo>
                  <a:cubicBezTo>
                    <a:pt x="13500" y="2132"/>
                    <a:pt x="9600" y="2793"/>
                    <a:pt x="7200" y="3565"/>
                  </a:cubicBezTo>
                  <a:cubicBezTo>
                    <a:pt x="4800" y="4336"/>
                    <a:pt x="3900" y="5218"/>
                    <a:pt x="3000" y="60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11135187" y="1166555"/>
              <a:ext cx="41910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709"/>
                    <a:pt x="7200" y="9818"/>
                    <a:pt x="10527" y="5891"/>
                  </a:cubicBezTo>
                  <a:cubicBezTo>
                    <a:pt x="13855" y="1964"/>
                    <a:pt x="16909" y="0"/>
                    <a:pt x="18709" y="0"/>
                  </a:cubicBezTo>
                  <a:cubicBezTo>
                    <a:pt x="20509" y="0"/>
                    <a:pt x="21055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11141537" y="1341034"/>
              <a:ext cx="190501" cy="16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3124"/>
                  </a:moveTo>
                  <a:cubicBezTo>
                    <a:pt x="960" y="2044"/>
                    <a:pt x="1920" y="964"/>
                    <a:pt x="3840" y="424"/>
                  </a:cubicBezTo>
                  <a:cubicBezTo>
                    <a:pt x="5760" y="-116"/>
                    <a:pt x="8640" y="-116"/>
                    <a:pt x="10560" y="289"/>
                  </a:cubicBezTo>
                  <a:cubicBezTo>
                    <a:pt x="12480" y="694"/>
                    <a:pt x="13440" y="1504"/>
                    <a:pt x="13320" y="3394"/>
                  </a:cubicBezTo>
                  <a:cubicBezTo>
                    <a:pt x="13200" y="5284"/>
                    <a:pt x="12000" y="8254"/>
                    <a:pt x="10320" y="10684"/>
                  </a:cubicBezTo>
                  <a:cubicBezTo>
                    <a:pt x="8640" y="13114"/>
                    <a:pt x="6480" y="15004"/>
                    <a:pt x="4920" y="16624"/>
                  </a:cubicBezTo>
                  <a:cubicBezTo>
                    <a:pt x="3360" y="18244"/>
                    <a:pt x="2400" y="19594"/>
                    <a:pt x="2520" y="20404"/>
                  </a:cubicBezTo>
                  <a:cubicBezTo>
                    <a:pt x="2640" y="21214"/>
                    <a:pt x="3840" y="21484"/>
                    <a:pt x="7200" y="20539"/>
                  </a:cubicBezTo>
                  <a:cubicBezTo>
                    <a:pt x="10560" y="19594"/>
                    <a:pt x="16080" y="17434"/>
                    <a:pt x="21600" y="152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11325417" y="1359172"/>
              <a:ext cx="161067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200" fill="norm" stroke="1" extrusionOk="0">
                  <a:moveTo>
                    <a:pt x="9877" y="0"/>
                  </a:moveTo>
                  <a:cubicBezTo>
                    <a:pt x="7417" y="400"/>
                    <a:pt x="4956" y="800"/>
                    <a:pt x="3042" y="2800"/>
                  </a:cubicBezTo>
                  <a:cubicBezTo>
                    <a:pt x="1128" y="4800"/>
                    <a:pt x="-239" y="8400"/>
                    <a:pt x="34" y="11800"/>
                  </a:cubicBezTo>
                  <a:cubicBezTo>
                    <a:pt x="308" y="15200"/>
                    <a:pt x="2222" y="18400"/>
                    <a:pt x="4819" y="20000"/>
                  </a:cubicBezTo>
                  <a:cubicBezTo>
                    <a:pt x="7417" y="21600"/>
                    <a:pt x="10698" y="21600"/>
                    <a:pt x="13705" y="20000"/>
                  </a:cubicBezTo>
                  <a:cubicBezTo>
                    <a:pt x="16713" y="18400"/>
                    <a:pt x="19447" y="15200"/>
                    <a:pt x="20404" y="11800"/>
                  </a:cubicBezTo>
                  <a:cubicBezTo>
                    <a:pt x="21361" y="8400"/>
                    <a:pt x="20541" y="4800"/>
                    <a:pt x="18627" y="3000"/>
                  </a:cubicBezTo>
                  <a:cubicBezTo>
                    <a:pt x="16713" y="1200"/>
                    <a:pt x="13705" y="1200"/>
                    <a:pt x="10698" y="1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1493560" y="1359172"/>
              <a:ext cx="138018" cy="13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335" fill="norm" stroke="1" extrusionOk="0">
                  <a:moveTo>
                    <a:pt x="15784" y="1964"/>
                  </a:moveTo>
                  <a:cubicBezTo>
                    <a:pt x="13878" y="1636"/>
                    <a:pt x="11972" y="1309"/>
                    <a:pt x="9272" y="3109"/>
                  </a:cubicBezTo>
                  <a:cubicBezTo>
                    <a:pt x="6572" y="4909"/>
                    <a:pt x="3078" y="8836"/>
                    <a:pt x="1331" y="11945"/>
                  </a:cubicBezTo>
                  <a:cubicBezTo>
                    <a:pt x="-416" y="15055"/>
                    <a:pt x="-416" y="17345"/>
                    <a:pt x="1172" y="18982"/>
                  </a:cubicBezTo>
                  <a:cubicBezTo>
                    <a:pt x="2760" y="20618"/>
                    <a:pt x="5937" y="21600"/>
                    <a:pt x="9113" y="21273"/>
                  </a:cubicBezTo>
                  <a:cubicBezTo>
                    <a:pt x="12290" y="20945"/>
                    <a:pt x="15466" y="19309"/>
                    <a:pt x="17690" y="16855"/>
                  </a:cubicBezTo>
                  <a:cubicBezTo>
                    <a:pt x="19913" y="14400"/>
                    <a:pt x="21184" y="11127"/>
                    <a:pt x="20549" y="8509"/>
                  </a:cubicBezTo>
                  <a:cubicBezTo>
                    <a:pt x="19913" y="5891"/>
                    <a:pt x="17372" y="3927"/>
                    <a:pt x="14831" y="2618"/>
                  </a:cubicBezTo>
                  <a:cubicBezTo>
                    <a:pt x="12290" y="1309"/>
                    <a:pt x="9749" y="655"/>
                    <a:pt x="720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0506537" y="2051322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0544637" y="2114822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8720"/>
                    <a:pt x="7406" y="15840"/>
                    <a:pt x="11006" y="12240"/>
                  </a:cubicBezTo>
                  <a:cubicBezTo>
                    <a:pt x="14606" y="8640"/>
                    <a:pt x="18103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11007624" y="1903191"/>
              <a:ext cx="146614" cy="19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60" fill="norm" stroke="1" extrusionOk="0">
                  <a:moveTo>
                    <a:pt x="1008" y="5681"/>
                  </a:moveTo>
                  <a:cubicBezTo>
                    <a:pt x="391" y="4544"/>
                    <a:pt x="-226" y="3407"/>
                    <a:pt x="83" y="2497"/>
                  </a:cubicBezTo>
                  <a:cubicBezTo>
                    <a:pt x="391" y="1588"/>
                    <a:pt x="1625" y="906"/>
                    <a:pt x="3168" y="451"/>
                  </a:cubicBezTo>
                  <a:cubicBezTo>
                    <a:pt x="4711" y="-4"/>
                    <a:pt x="6563" y="-231"/>
                    <a:pt x="8877" y="337"/>
                  </a:cubicBezTo>
                  <a:cubicBezTo>
                    <a:pt x="11191" y="906"/>
                    <a:pt x="13968" y="2270"/>
                    <a:pt x="14277" y="4657"/>
                  </a:cubicBezTo>
                  <a:cubicBezTo>
                    <a:pt x="14585" y="7045"/>
                    <a:pt x="12425" y="10455"/>
                    <a:pt x="10420" y="12843"/>
                  </a:cubicBezTo>
                  <a:cubicBezTo>
                    <a:pt x="8414" y="15230"/>
                    <a:pt x="6563" y="16594"/>
                    <a:pt x="5328" y="17845"/>
                  </a:cubicBezTo>
                  <a:cubicBezTo>
                    <a:pt x="4094" y="19095"/>
                    <a:pt x="3477" y="20232"/>
                    <a:pt x="4557" y="20801"/>
                  </a:cubicBezTo>
                  <a:cubicBezTo>
                    <a:pt x="5637" y="21369"/>
                    <a:pt x="8414" y="21369"/>
                    <a:pt x="11500" y="21028"/>
                  </a:cubicBezTo>
                  <a:cubicBezTo>
                    <a:pt x="14585" y="20687"/>
                    <a:pt x="17980" y="20005"/>
                    <a:pt x="21374" y="19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11218748" y="1911622"/>
              <a:ext cx="222371" cy="15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80" fill="norm" stroke="1" extrusionOk="0">
                  <a:moveTo>
                    <a:pt x="12504" y="5326"/>
                  </a:moveTo>
                  <a:cubicBezTo>
                    <a:pt x="10504" y="5030"/>
                    <a:pt x="8504" y="4734"/>
                    <a:pt x="6304" y="6362"/>
                  </a:cubicBezTo>
                  <a:cubicBezTo>
                    <a:pt x="4104" y="7989"/>
                    <a:pt x="1704" y="11540"/>
                    <a:pt x="604" y="14203"/>
                  </a:cubicBezTo>
                  <a:cubicBezTo>
                    <a:pt x="-496" y="16866"/>
                    <a:pt x="-296" y="18641"/>
                    <a:pt x="2904" y="19825"/>
                  </a:cubicBezTo>
                  <a:cubicBezTo>
                    <a:pt x="6104" y="21008"/>
                    <a:pt x="12304" y="21600"/>
                    <a:pt x="16004" y="21304"/>
                  </a:cubicBezTo>
                  <a:cubicBezTo>
                    <a:pt x="19704" y="21008"/>
                    <a:pt x="20904" y="19825"/>
                    <a:pt x="21004" y="17014"/>
                  </a:cubicBezTo>
                  <a:cubicBezTo>
                    <a:pt x="21104" y="14203"/>
                    <a:pt x="20104" y="9764"/>
                    <a:pt x="18704" y="6658"/>
                  </a:cubicBezTo>
                  <a:cubicBezTo>
                    <a:pt x="17304" y="3551"/>
                    <a:pt x="15504" y="1775"/>
                    <a:pt x="1370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3988759" y="1906050"/>
              <a:ext cx="282079" cy="29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25" fill="norm" stroke="1" extrusionOk="0">
                  <a:moveTo>
                    <a:pt x="204" y="4445"/>
                  </a:moveTo>
                  <a:cubicBezTo>
                    <a:pt x="43" y="3695"/>
                    <a:pt x="-118" y="2945"/>
                    <a:pt x="124" y="2270"/>
                  </a:cubicBezTo>
                  <a:cubicBezTo>
                    <a:pt x="366" y="1595"/>
                    <a:pt x="1010" y="995"/>
                    <a:pt x="2461" y="545"/>
                  </a:cubicBezTo>
                  <a:cubicBezTo>
                    <a:pt x="3912" y="95"/>
                    <a:pt x="6169" y="-205"/>
                    <a:pt x="7781" y="170"/>
                  </a:cubicBezTo>
                  <a:cubicBezTo>
                    <a:pt x="9392" y="545"/>
                    <a:pt x="10360" y="1595"/>
                    <a:pt x="10118" y="3845"/>
                  </a:cubicBezTo>
                  <a:cubicBezTo>
                    <a:pt x="9876" y="6095"/>
                    <a:pt x="8425" y="9545"/>
                    <a:pt x="6975" y="12320"/>
                  </a:cubicBezTo>
                  <a:cubicBezTo>
                    <a:pt x="5524" y="15095"/>
                    <a:pt x="4073" y="17195"/>
                    <a:pt x="3428" y="18620"/>
                  </a:cubicBezTo>
                  <a:cubicBezTo>
                    <a:pt x="2783" y="20045"/>
                    <a:pt x="2945" y="20795"/>
                    <a:pt x="3428" y="21095"/>
                  </a:cubicBezTo>
                  <a:cubicBezTo>
                    <a:pt x="3912" y="21395"/>
                    <a:pt x="4718" y="21245"/>
                    <a:pt x="7781" y="19895"/>
                  </a:cubicBezTo>
                  <a:cubicBezTo>
                    <a:pt x="10843" y="18545"/>
                    <a:pt x="16163" y="15995"/>
                    <a:pt x="21482" y="134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4288857" y="1911622"/>
              <a:ext cx="165184" cy="20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0845" fill="norm" stroke="1" extrusionOk="0">
                  <a:moveTo>
                    <a:pt x="11981" y="1944"/>
                  </a:moveTo>
                  <a:cubicBezTo>
                    <a:pt x="9874" y="1728"/>
                    <a:pt x="7767" y="1512"/>
                    <a:pt x="5660" y="3348"/>
                  </a:cubicBezTo>
                  <a:cubicBezTo>
                    <a:pt x="3552" y="5184"/>
                    <a:pt x="1445" y="9072"/>
                    <a:pt x="523" y="12096"/>
                  </a:cubicBezTo>
                  <a:cubicBezTo>
                    <a:pt x="-399" y="15120"/>
                    <a:pt x="-136" y="17280"/>
                    <a:pt x="1577" y="18900"/>
                  </a:cubicBezTo>
                  <a:cubicBezTo>
                    <a:pt x="3289" y="20520"/>
                    <a:pt x="6450" y="21600"/>
                    <a:pt x="10006" y="20196"/>
                  </a:cubicBezTo>
                  <a:cubicBezTo>
                    <a:pt x="13562" y="18792"/>
                    <a:pt x="17513" y="14904"/>
                    <a:pt x="19357" y="11664"/>
                  </a:cubicBezTo>
                  <a:cubicBezTo>
                    <a:pt x="21201" y="8424"/>
                    <a:pt x="20938" y="5832"/>
                    <a:pt x="18435" y="3996"/>
                  </a:cubicBezTo>
                  <a:cubicBezTo>
                    <a:pt x="15933" y="2160"/>
                    <a:pt x="11191" y="1080"/>
                    <a:pt x="645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4213687" y="2406922"/>
              <a:ext cx="107951" cy="440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fill="norm" stroke="1" extrusionOk="0">
                  <a:moveTo>
                    <a:pt x="0" y="0"/>
                  </a:moveTo>
                  <a:cubicBezTo>
                    <a:pt x="424" y="343"/>
                    <a:pt x="847" y="685"/>
                    <a:pt x="1482" y="1064"/>
                  </a:cubicBezTo>
                  <a:cubicBezTo>
                    <a:pt x="2118" y="1443"/>
                    <a:pt x="2965" y="1858"/>
                    <a:pt x="3812" y="2258"/>
                  </a:cubicBezTo>
                  <a:cubicBezTo>
                    <a:pt x="4659" y="2657"/>
                    <a:pt x="5506" y="3041"/>
                    <a:pt x="6776" y="3389"/>
                  </a:cubicBezTo>
                  <a:cubicBezTo>
                    <a:pt x="8047" y="3737"/>
                    <a:pt x="9741" y="4048"/>
                    <a:pt x="11224" y="4375"/>
                  </a:cubicBezTo>
                  <a:cubicBezTo>
                    <a:pt x="12706" y="4702"/>
                    <a:pt x="13976" y="5044"/>
                    <a:pt x="15247" y="5382"/>
                  </a:cubicBezTo>
                  <a:cubicBezTo>
                    <a:pt x="16518" y="5719"/>
                    <a:pt x="17788" y="6051"/>
                    <a:pt x="18847" y="6399"/>
                  </a:cubicBezTo>
                  <a:cubicBezTo>
                    <a:pt x="19906" y="6747"/>
                    <a:pt x="20753" y="7110"/>
                    <a:pt x="21176" y="7484"/>
                  </a:cubicBezTo>
                  <a:cubicBezTo>
                    <a:pt x="21600" y="7857"/>
                    <a:pt x="21600" y="8241"/>
                    <a:pt x="21600" y="8646"/>
                  </a:cubicBezTo>
                  <a:cubicBezTo>
                    <a:pt x="21600" y="9051"/>
                    <a:pt x="21600" y="9477"/>
                    <a:pt x="21388" y="9887"/>
                  </a:cubicBezTo>
                  <a:cubicBezTo>
                    <a:pt x="21176" y="10297"/>
                    <a:pt x="20753" y="10691"/>
                    <a:pt x="19906" y="11096"/>
                  </a:cubicBezTo>
                  <a:cubicBezTo>
                    <a:pt x="19059" y="11501"/>
                    <a:pt x="17788" y="11916"/>
                    <a:pt x="16729" y="12326"/>
                  </a:cubicBezTo>
                  <a:cubicBezTo>
                    <a:pt x="15671" y="12736"/>
                    <a:pt x="14824" y="13141"/>
                    <a:pt x="13976" y="13545"/>
                  </a:cubicBezTo>
                  <a:cubicBezTo>
                    <a:pt x="13129" y="13950"/>
                    <a:pt x="12282" y="14355"/>
                    <a:pt x="11859" y="14755"/>
                  </a:cubicBezTo>
                  <a:cubicBezTo>
                    <a:pt x="11435" y="15154"/>
                    <a:pt x="11435" y="15549"/>
                    <a:pt x="11435" y="15974"/>
                  </a:cubicBezTo>
                  <a:cubicBezTo>
                    <a:pt x="11435" y="16400"/>
                    <a:pt x="11435" y="16857"/>
                    <a:pt x="11435" y="17308"/>
                  </a:cubicBezTo>
                  <a:cubicBezTo>
                    <a:pt x="11435" y="17760"/>
                    <a:pt x="11435" y="18206"/>
                    <a:pt x="11224" y="18616"/>
                  </a:cubicBezTo>
                  <a:cubicBezTo>
                    <a:pt x="11012" y="19026"/>
                    <a:pt x="10588" y="19400"/>
                    <a:pt x="10376" y="19794"/>
                  </a:cubicBezTo>
                  <a:cubicBezTo>
                    <a:pt x="10165" y="20188"/>
                    <a:pt x="10165" y="20604"/>
                    <a:pt x="10165" y="20889"/>
                  </a:cubicBezTo>
                  <a:cubicBezTo>
                    <a:pt x="10165" y="21174"/>
                    <a:pt x="10165" y="21330"/>
                    <a:pt x="10165" y="21434"/>
                  </a:cubicBezTo>
                  <a:cubicBezTo>
                    <a:pt x="10165" y="21538"/>
                    <a:pt x="10165" y="21590"/>
                    <a:pt x="11012" y="21595"/>
                  </a:cubicBezTo>
                  <a:cubicBezTo>
                    <a:pt x="11859" y="21600"/>
                    <a:pt x="13553" y="21558"/>
                    <a:pt x="14612" y="21538"/>
                  </a:cubicBezTo>
                  <a:cubicBezTo>
                    <a:pt x="15671" y="21517"/>
                    <a:pt x="16094" y="21517"/>
                    <a:pt x="16518" y="215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4073987" y="6743972"/>
              <a:ext cx="215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53" y="5143"/>
                    <a:pt x="5506" y="10286"/>
                    <a:pt x="9106" y="13886"/>
                  </a:cubicBezTo>
                  <a:cubicBezTo>
                    <a:pt x="12706" y="17486"/>
                    <a:pt x="17153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4169237" y="6750322"/>
              <a:ext cx="3175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3840"/>
                    <a:pt x="13536" y="7680"/>
                    <a:pt x="9936" y="11280"/>
                  </a:cubicBezTo>
                  <a:cubicBezTo>
                    <a:pt x="6336" y="14880"/>
                    <a:pt x="3168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3045650" y="4936339"/>
              <a:ext cx="63138" cy="762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49" fill="norm" stroke="1" extrusionOk="0">
                  <a:moveTo>
                    <a:pt x="21476" y="838"/>
                  </a:moveTo>
                  <a:cubicBezTo>
                    <a:pt x="20756" y="419"/>
                    <a:pt x="20036" y="0"/>
                    <a:pt x="19676" y="0"/>
                  </a:cubicBezTo>
                  <a:cubicBezTo>
                    <a:pt x="19316" y="0"/>
                    <a:pt x="19316" y="419"/>
                    <a:pt x="18236" y="1675"/>
                  </a:cubicBezTo>
                  <a:cubicBezTo>
                    <a:pt x="17156" y="2932"/>
                    <a:pt x="14996" y="5026"/>
                    <a:pt x="12116" y="7150"/>
                  </a:cubicBezTo>
                  <a:cubicBezTo>
                    <a:pt x="9236" y="9274"/>
                    <a:pt x="5636" y="11428"/>
                    <a:pt x="3476" y="13552"/>
                  </a:cubicBezTo>
                  <a:cubicBezTo>
                    <a:pt x="1316" y="15676"/>
                    <a:pt x="596" y="17771"/>
                    <a:pt x="236" y="18967"/>
                  </a:cubicBezTo>
                  <a:cubicBezTo>
                    <a:pt x="-124" y="20164"/>
                    <a:pt x="-124" y="20463"/>
                    <a:pt x="596" y="20792"/>
                  </a:cubicBezTo>
                  <a:cubicBezTo>
                    <a:pt x="1316" y="21121"/>
                    <a:pt x="2756" y="21480"/>
                    <a:pt x="4556" y="21540"/>
                  </a:cubicBezTo>
                  <a:cubicBezTo>
                    <a:pt x="6356" y="21600"/>
                    <a:pt x="8516" y="21361"/>
                    <a:pt x="10676" y="211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3045287" y="4884655"/>
              <a:ext cx="912948" cy="808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89" fill="norm" stroke="1" extrusionOk="0">
                  <a:moveTo>
                    <a:pt x="0" y="6549"/>
                  </a:moveTo>
                  <a:cubicBezTo>
                    <a:pt x="0" y="6267"/>
                    <a:pt x="0" y="5986"/>
                    <a:pt x="350" y="5592"/>
                  </a:cubicBezTo>
                  <a:cubicBezTo>
                    <a:pt x="700" y="5198"/>
                    <a:pt x="1400" y="4692"/>
                    <a:pt x="2350" y="4214"/>
                  </a:cubicBezTo>
                  <a:cubicBezTo>
                    <a:pt x="3300" y="3736"/>
                    <a:pt x="4500" y="3286"/>
                    <a:pt x="6050" y="2780"/>
                  </a:cubicBezTo>
                  <a:cubicBezTo>
                    <a:pt x="7600" y="2273"/>
                    <a:pt x="9500" y="1711"/>
                    <a:pt x="11375" y="1177"/>
                  </a:cubicBezTo>
                  <a:cubicBezTo>
                    <a:pt x="13250" y="642"/>
                    <a:pt x="15100" y="136"/>
                    <a:pt x="16600" y="23"/>
                  </a:cubicBezTo>
                  <a:cubicBezTo>
                    <a:pt x="18100" y="-89"/>
                    <a:pt x="19250" y="192"/>
                    <a:pt x="20025" y="1092"/>
                  </a:cubicBezTo>
                  <a:cubicBezTo>
                    <a:pt x="20800" y="1992"/>
                    <a:pt x="21200" y="3511"/>
                    <a:pt x="21400" y="5283"/>
                  </a:cubicBezTo>
                  <a:cubicBezTo>
                    <a:pt x="21600" y="7055"/>
                    <a:pt x="21600" y="9080"/>
                    <a:pt x="21500" y="10992"/>
                  </a:cubicBezTo>
                  <a:cubicBezTo>
                    <a:pt x="21400" y="12905"/>
                    <a:pt x="21200" y="14705"/>
                    <a:pt x="21075" y="16195"/>
                  </a:cubicBezTo>
                  <a:cubicBezTo>
                    <a:pt x="20950" y="17686"/>
                    <a:pt x="20900" y="18867"/>
                    <a:pt x="20725" y="19683"/>
                  </a:cubicBezTo>
                  <a:cubicBezTo>
                    <a:pt x="20550" y="20499"/>
                    <a:pt x="20250" y="20948"/>
                    <a:pt x="19475" y="21202"/>
                  </a:cubicBezTo>
                  <a:cubicBezTo>
                    <a:pt x="18700" y="21455"/>
                    <a:pt x="17450" y="21511"/>
                    <a:pt x="15775" y="21483"/>
                  </a:cubicBezTo>
                  <a:cubicBezTo>
                    <a:pt x="14100" y="21455"/>
                    <a:pt x="12000" y="21342"/>
                    <a:pt x="9800" y="21145"/>
                  </a:cubicBezTo>
                  <a:cubicBezTo>
                    <a:pt x="7600" y="20948"/>
                    <a:pt x="5300" y="20667"/>
                    <a:pt x="3900" y="20527"/>
                  </a:cubicBezTo>
                  <a:cubicBezTo>
                    <a:pt x="2500" y="20386"/>
                    <a:pt x="2000" y="20386"/>
                    <a:pt x="1500" y="20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4626174" y="6699007"/>
              <a:ext cx="211931" cy="336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38" fill="norm" stroke="1" extrusionOk="0">
                  <a:moveTo>
                    <a:pt x="18633" y="3678"/>
                  </a:moveTo>
                  <a:cubicBezTo>
                    <a:pt x="18847" y="2868"/>
                    <a:pt x="19061" y="2058"/>
                    <a:pt x="18633" y="1383"/>
                  </a:cubicBezTo>
                  <a:cubicBezTo>
                    <a:pt x="18205" y="708"/>
                    <a:pt x="17136" y="168"/>
                    <a:pt x="14463" y="33"/>
                  </a:cubicBezTo>
                  <a:cubicBezTo>
                    <a:pt x="11789" y="-102"/>
                    <a:pt x="7512" y="168"/>
                    <a:pt x="4625" y="1046"/>
                  </a:cubicBezTo>
                  <a:cubicBezTo>
                    <a:pt x="1738" y="1923"/>
                    <a:pt x="241" y="3408"/>
                    <a:pt x="27" y="4826"/>
                  </a:cubicBezTo>
                  <a:cubicBezTo>
                    <a:pt x="-187" y="6243"/>
                    <a:pt x="882" y="7593"/>
                    <a:pt x="3449" y="9078"/>
                  </a:cubicBezTo>
                  <a:cubicBezTo>
                    <a:pt x="6015" y="10563"/>
                    <a:pt x="10078" y="12183"/>
                    <a:pt x="12752" y="13330"/>
                  </a:cubicBezTo>
                  <a:cubicBezTo>
                    <a:pt x="15425" y="14478"/>
                    <a:pt x="16708" y="15153"/>
                    <a:pt x="17670" y="16030"/>
                  </a:cubicBezTo>
                  <a:cubicBezTo>
                    <a:pt x="18633" y="16908"/>
                    <a:pt x="19274" y="17988"/>
                    <a:pt x="19274" y="18798"/>
                  </a:cubicBezTo>
                  <a:cubicBezTo>
                    <a:pt x="19274" y="19608"/>
                    <a:pt x="18633" y="20148"/>
                    <a:pt x="16815" y="20620"/>
                  </a:cubicBezTo>
                  <a:cubicBezTo>
                    <a:pt x="14997" y="21093"/>
                    <a:pt x="12003" y="21498"/>
                    <a:pt x="9544" y="21430"/>
                  </a:cubicBezTo>
                  <a:cubicBezTo>
                    <a:pt x="7084" y="21363"/>
                    <a:pt x="5160" y="20823"/>
                    <a:pt x="4090" y="19878"/>
                  </a:cubicBezTo>
                  <a:cubicBezTo>
                    <a:pt x="3021" y="18933"/>
                    <a:pt x="2807" y="17583"/>
                    <a:pt x="4518" y="16030"/>
                  </a:cubicBezTo>
                  <a:cubicBezTo>
                    <a:pt x="6229" y="14478"/>
                    <a:pt x="9864" y="12723"/>
                    <a:pt x="12645" y="11440"/>
                  </a:cubicBezTo>
                  <a:cubicBezTo>
                    <a:pt x="15425" y="10158"/>
                    <a:pt x="17350" y="9348"/>
                    <a:pt x="18847" y="8538"/>
                  </a:cubicBezTo>
                  <a:cubicBezTo>
                    <a:pt x="20344" y="7728"/>
                    <a:pt x="21413" y="6918"/>
                    <a:pt x="21413" y="6310"/>
                  </a:cubicBezTo>
                  <a:cubicBezTo>
                    <a:pt x="21413" y="5703"/>
                    <a:pt x="20344" y="5298"/>
                    <a:pt x="19381" y="5298"/>
                  </a:cubicBezTo>
                  <a:cubicBezTo>
                    <a:pt x="18419" y="5298"/>
                    <a:pt x="17563" y="5703"/>
                    <a:pt x="16708" y="61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4898416" y="6742252"/>
              <a:ext cx="196095" cy="28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088" fill="norm" stroke="1" extrusionOk="0">
                  <a:moveTo>
                    <a:pt x="4164" y="4291"/>
                  </a:moveTo>
                  <a:cubicBezTo>
                    <a:pt x="5289" y="3828"/>
                    <a:pt x="6414" y="3366"/>
                    <a:pt x="7202" y="2671"/>
                  </a:cubicBezTo>
                  <a:cubicBezTo>
                    <a:pt x="7989" y="1977"/>
                    <a:pt x="8439" y="1051"/>
                    <a:pt x="8101" y="666"/>
                  </a:cubicBezTo>
                  <a:cubicBezTo>
                    <a:pt x="7764" y="280"/>
                    <a:pt x="6639" y="434"/>
                    <a:pt x="5177" y="1668"/>
                  </a:cubicBezTo>
                  <a:cubicBezTo>
                    <a:pt x="3714" y="2903"/>
                    <a:pt x="1914" y="5217"/>
                    <a:pt x="902" y="7994"/>
                  </a:cubicBezTo>
                  <a:cubicBezTo>
                    <a:pt x="-111" y="10771"/>
                    <a:pt x="-336" y="14011"/>
                    <a:pt x="564" y="16403"/>
                  </a:cubicBezTo>
                  <a:cubicBezTo>
                    <a:pt x="1464" y="18794"/>
                    <a:pt x="3489" y="20337"/>
                    <a:pt x="6189" y="20877"/>
                  </a:cubicBezTo>
                  <a:cubicBezTo>
                    <a:pt x="8889" y="21417"/>
                    <a:pt x="12264" y="20954"/>
                    <a:pt x="15077" y="19103"/>
                  </a:cubicBezTo>
                  <a:cubicBezTo>
                    <a:pt x="17889" y="17251"/>
                    <a:pt x="20139" y="14011"/>
                    <a:pt x="20701" y="10617"/>
                  </a:cubicBezTo>
                  <a:cubicBezTo>
                    <a:pt x="21264" y="7223"/>
                    <a:pt x="20139" y="3674"/>
                    <a:pt x="17889" y="1823"/>
                  </a:cubicBezTo>
                  <a:cubicBezTo>
                    <a:pt x="15639" y="-29"/>
                    <a:pt x="12264" y="-183"/>
                    <a:pt x="10014" y="126"/>
                  </a:cubicBezTo>
                  <a:cubicBezTo>
                    <a:pt x="7764" y="434"/>
                    <a:pt x="6639" y="1206"/>
                    <a:pt x="5514" y="19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7697720" y="2261137"/>
              <a:ext cx="1024468" cy="6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446" y="12870"/>
                  </a:moveTo>
                  <a:cubicBezTo>
                    <a:pt x="223" y="12150"/>
                    <a:pt x="0" y="11430"/>
                    <a:pt x="0" y="10710"/>
                  </a:cubicBezTo>
                  <a:cubicBezTo>
                    <a:pt x="0" y="9990"/>
                    <a:pt x="223" y="9270"/>
                    <a:pt x="1049" y="7830"/>
                  </a:cubicBezTo>
                  <a:cubicBezTo>
                    <a:pt x="1874" y="6390"/>
                    <a:pt x="3302" y="4230"/>
                    <a:pt x="4820" y="3150"/>
                  </a:cubicBezTo>
                  <a:cubicBezTo>
                    <a:pt x="6337" y="2070"/>
                    <a:pt x="7944" y="2070"/>
                    <a:pt x="9617" y="1710"/>
                  </a:cubicBezTo>
                  <a:cubicBezTo>
                    <a:pt x="11291" y="1350"/>
                    <a:pt x="13031" y="630"/>
                    <a:pt x="14415" y="270"/>
                  </a:cubicBezTo>
                  <a:cubicBezTo>
                    <a:pt x="15798" y="-90"/>
                    <a:pt x="16825" y="-90"/>
                    <a:pt x="17494" y="270"/>
                  </a:cubicBezTo>
                  <a:cubicBezTo>
                    <a:pt x="18164" y="630"/>
                    <a:pt x="18476" y="1350"/>
                    <a:pt x="18498" y="1710"/>
                  </a:cubicBezTo>
                  <a:cubicBezTo>
                    <a:pt x="18521" y="2070"/>
                    <a:pt x="18253" y="2070"/>
                    <a:pt x="17249" y="2430"/>
                  </a:cubicBezTo>
                  <a:cubicBezTo>
                    <a:pt x="16245" y="2790"/>
                    <a:pt x="14504" y="3510"/>
                    <a:pt x="12875" y="4590"/>
                  </a:cubicBezTo>
                  <a:cubicBezTo>
                    <a:pt x="11246" y="5670"/>
                    <a:pt x="9729" y="7110"/>
                    <a:pt x="8256" y="8910"/>
                  </a:cubicBezTo>
                  <a:cubicBezTo>
                    <a:pt x="6783" y="10710"/>
                    <a:pt x="5355" y="12870"/>
                    <a:pt x="4329" y="14670"/>
                  </a:cubicBezTo>
                  <a:cubicBezTo>
                    <a:pt x="3302" y="16470"/>
                    <a:pt x="2678" y="17910"/>
                    <a:pt x="2254" y="18990"/>
                  </a:cubicBezTo>
                  <a:cubicBezTo>
                    <a:pt x="1830" y="20070"/>
                    <a:pt x="1607" y="20790"/>
                    <a:pt x="1696" y="21150"/>
                  </a:cubicBezTo>
                  <a:cubicBezTo>
                    <a:pt x="1785" y="21510"/>
                    <a:pt x="2187" y="21510"/>
                    <a:pt x="3146" y="20790"/>
                  </a:cubicBezTo>
                  <a:cubicBezTo>
                    <a:pt x="4106" y="20070"/>
                    <a:pt x="5623" y="18630"/>
                    <a:pt x="7274" y="16470"/>
                  </a:cubicBezTo>
                  <a:cubicBezTo>
                    <a:pt x="8926" y="14310"/>
                    <a:pt x="10711" y="11430"/>
                    <a:pt x="12429" y="9270"/>
                  </a:cubicBezTo>
                  <a:cubicBezTo>
                    <a:pt x="14147" y="7110"/>
                    <a:pt x="15798" y="5670"/>
                    <a:pt x="17316" y="4590"/>
                  </a:cubicBezTo>
                  <a:cubicBezTo>
                    <a:pt x="18833" y="3510"/>
                    <a:pt x="20217" y="2790"/>
                    <a:pt x="21600" y="20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7826837" y="5682959"/>
              <a:ext cx="457201" cy="30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3" fill="norm" stroke="1" extrusionOk="0">
                  <a:moveTo>
                    <a:pt x="0" y="383"/>
                  </a:moveTo>
                  <a:cubicBezTo>
                    <a:pt x="3600" y="383"/>
                    <a:pt x="7200" y="383"/>
                    <a:pt x="10400" y="1823"/>
                  </a:cubicBezTo>
                  <a:cubicBezTo>
                    <a:pt x="13600" y="3263"/>
                    <a:pt x="16400" y="6143"/>
                    <a:pt x="18300" y="9023"/>
                  </a:cubicBezTo>
                  <a:cubicBezTo>
                    <a:pt x="20200" y="11903"/>
                    <a:pt x="21200" y="14783"/>
                    <a:pt x="21400" y="16943"/>
                  </a:cubicBezTo>
                  <a:cubicBezTo>
                    <a:pt x="21600" y="19103"/>
                    <a:pt x="21000" y="20543"/>
                    <a:pt x="19050" y="20543"/>
                  </a:cubicBezTo>
                  <a:cubicBezTo>
                    <a:pt x="17100" y="20543"/>
                    <a:pt x="13800" y="19103"/>
                    <a:pt x="11700" y="17663"/>
                  </a:cubicBezTo>
                  <a:cubicBezTo>
                    <a:pt x="9600" y="16223"/>
                    <a:pt x="8700" y="14783"/>
                    <a:pt x="8000" y="12623"/>
                  </a:cubicBezTo>
                  <a:cubicBezTo>
                    <a:pt x="7300" y="10463"/>
                    <a:pt x="6800" y="7583"/>
                    <a:pt x="7050" y="4703"/>
                  </a:cubicBezTo>
                  <a:cubicBezTo>
                    <a:pt x="7300" y="1823"/>
                    <a:pt x="8300" y="-1057"/>
                    <a:pt x="10850" y="383"/>
                  </a:cubicBezTo>
                  <a:cubicBezTo>
                    <a:pt x="13400" y="1823"/>
                    <a:pt x="17500" y="7583"/>
                    <a:pt x="21600" y="133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5252824" y="6797861"/>
              <a:ext cx="211814" cy="20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96" fill="norm" stroke="1" extrusionOk="0">
                  <a:moveTo>
                    <a:pt x="229" y="2397"/>
                  </a:moveTo>
                  <a:cubicBezTo>
                    <a:pt x="15" y="1260"/>
                    <a:pt x="-199" y="123"/>
                    <a:pt x="336" y="10"/>
                  </a:cubicBezTo>
                  <a:cubicBezTo>
                    <a:pt x="870" y="-104"/>
                    <a:pt x="2153" y="805"/>
                    <a:pt x="5041" y="4102"/>
                  </a:cubicBezTo>
                  <a:cubicBezTo>
                    <a:pt x="7928" y="7399"/>
                    <a:pt x="12419" y="13083"/>
                    <a:pt x="15413" y="16380"/>
                  </a:cubicBezTo>
                  <a:cubicBezTo>
                    <a:pt x="18407" y="19677"/>
                    <a:pt x="19904" y="20587"/>
                    <a:pt x="21401" y="214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5299537" y="6854099"/>
              <a:ext cx="190501" cy="19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21600" y="3245"/>
                  </a:moveTo>
                  <a:cubicBezTo>
                    <a:pt x="21360" y="2084"/>
                    <a:pt x="21120" y="922"/>
                    <a:pt x="20400" y="342"/>
                  </a:cubicBezTo>
                  <a:cubicBezTo>
                    <a:pt x="19680" y="-239"/>
                    <a:pt x="18480" y="-239"/>
                    <a:pt x="16080" y="1619"/>
                  </a:cubicBezTo>
                  <a:cubicBezTo>
                    <a:pt x="13680" y="3477"/>
                    <a:pt x="10080" y="7193"/>
                    <a:pt x="7200" y="10213"/>
                  </a:cubicBezTo>
                  <a:cubicBezTo>
                    <a:pt x="4320" y="13232"/>
                    <a:pt x="2160" y="15555"/>
                    <a:pt x="1080" y="17296"/>
                  </a:cubicBezTo>
                  <a:cubicBezTo>
                    <a:pt x="0" y="19038"/>
                    <a:pt x="0" y="20200"/>
                    <a:pt x="0" y="213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5537572" y="6784050"/>
              <a:ext cx="162016" cy="26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79" fill="norm" stroke="1" extrusionOk="0">
                  <a:moveTo>
                    <a:pt x="21472" y="3386"/>
                  </a:moveTo>
                  <a:cubicBezTo>
                    <a:pt x="19228" y="2204"/>
                    <a:pt x="16984" y="1023"/>
                    <a:pt x="14740" y="433"/>
                  </a:cubicBezTo>
                  <a:cubicBezTo>
                    <a:pt x="12495" y="-158"/>
                    <a:pt x="10251" y="-158"/>
                    <a:pt x="8428" y="517"/>
                  </a:cubicBezTo>
                  <a:cubicBezTo>
                    <a:pt x="6604" y="1192"/>
                    <a:pt x="5202" y="2542"/>
                    <a:pt x="4080" y="4145"/>
                  </a:cubicBezTo>
                  <a:cubicBezTo>
                    <a:pt x="2958" y="5748"/>
                    <a:pt x="2116" y="7604"/>
                    <a:pt x="1555" y="8955"/>
                  </a:cubicBezTo>
                  <a:cubicBezTo>
                    <a:pt x="994" y="10305"/>
                    <a:pt x="714" y="11148"/>
                    <a:pt x="1134" y="11317"/>
                  </a:cubicBezTo>
                  <a:cubicBezTo>
                    <a:pt x="1555" y="11486"/>
                    <a:pt x="2677" y="10980"/>
                    <a:pt x="4360" y="10726"/>
                  </a:cubicBezTo>
                  <a:cubicBezTo>
                    <a:pt x="6043" y="10473"/>
                    <a:pt x="8288" y="10473"/>
                    <a:pt x="10111" y="10895"/>
                  </a:cubicBezTo>
                  <a:cubicBezTo>
                    <a:pt x="11934" y="11317"/>
                    <a:pt x="13337" y="12161"/>
                    <a:pt x="14178" y="13173"/>
                  </a:cubicBezTo>
                  <a:cubicBezTo>
                    <a:pt x="15020" y="14186"/>
                    <a:pt x="15301" y="15367"/>
                    <a:pt x="15301" y="16380"/>
                  </a:cubicBezTo>
                  <a:cubicBezTo>
                    <a:pt x="15301" y="17392"/>
                    <a:pt x="15020" y="18236"/>
                    <a:pt x="14178" y="18995"/>
                  </a:cubicBezTo>
                  <a:cubicBezTo>
                    <a:pt x="13337" y="19755"/>
                    <a:pt x="11934" y="20430"/>
                    <a:pt x="9971" y="20851"/>
                  </a:cubicBezTo>
                  <a:cubicBezTo>
                    <a:pt x="8007" y="21273"/>
                    <a:pt x="5482" y="21442"/>
                    <a:pt x="3519" y="21358"/>
                  </a:cubicBezTo>
                  <a:cubicBezTo>
                    <a:pt x="1555" y="21273"/>
                    <a:pt x="153" y="20936"/>
                    <a:pt x="12" y="20514"/>
                  </a:cubicBezTo>
                  <a:cubicBezTo>
                    <a:pt x="-128" y="20092"/>
                    <a:pt x="994" y="19586"/>
                    <a:pt x="2116" y="190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5750035" y="6868703"/>
              <a:ext cx="171869" cy="15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0787" fill="norm" stroke="1" extrusionOk="0">
                  <a:moveTo>
                    <a:pt x="13002" y="2826"/>
                  </a:moveTo>
                  <a:cubicBezTo>
                    <a:pt x="12240" y="1704"/>
                    <a:pt x="11478" y="582"/>
                    <a:pt x="10461" y="161"/>
                  </a:cubicBezTo>
                  <a:cubicBezTo>
                    <a:pt x="9445" y="-260"/>
                    <a:pt x="8174" y="21"/>
                    <a:pt x="6268" y="2545"/>
                  </a:cubicBezTo>
                  <a:cubicBezTo>
                    <a:pt x="4362" y="5070"/>
                    <a:pt x="1821" y="9839"/>
                    <a:pt x="678" y="13065"/>
                  </a:cubicBezTo>
                  <a:cubicBezTo>
                    <a:pt x="-466" y="16291"/>
                    <a:pt x="-212" y="17974"/>
                    <a:pt x="1821" y="19236"/>
                  </a:cubicBezTo>
                  <a:cubicBezTo>
                    <a:pt x="3854" y="20498"/>
                    <a:pt x="7666" y="21340"/>
                    <a:pt x="11223" y="20358"/>
                  </a:cubicBezTo>
                  <a:cubicBezTo>
                    <a:pt x="14781" y="19376"/>
                    <a:pt x="18085" y="16571"/>
                    <a:pt x="19609" y="13626"/>
                  </a:cubicBezTo>
                  <a:cubicBezTo>
                    <a:pt x="21134" y="10680"/>
                    <a:pt x="20880" y="7595"/>
                    <a:pt x="19355" y="5911"/>
                  </a:cubicBezTo>
                  <a:cubicBezTo>
                    <a:pt x="17830" y="4228"/>
                    <a:pt x="15035" y="3948"/>
                    <a:pt x="13002" y="4369"/>
                  </a:cubicBezTo>
                  <a:cubicBezTo>
                    <a:pt x="10969" y="4789"/>
                    <a:pt x="9699" y="5911"/>
                    <a:pt x="8428" y="70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5477337" y="7166745"/>
              <a:ext cx="3746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61" y="12302"/>
                    <a:pt x="7322" y="4448"/>
                    <a:pt x="10922" y="1502"/>
                  </a:cubicBezTo>
                  <a:cubicBezTo>
                    <a:pt x="14522" y="-1443"/>
                    <a:pt x="1806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5556624" y="7290072"/>
              <a:ext cx="187414" cy="12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24" fill="norm" stroke="1" extrusionOk="0">
                  <a:moveTo>
                    <a:pt x="374" y="0"/>
                  </a:moveTo>
                  <a:cubicBezTo>
                    <a:pt x="2801" y="0"/>
                    <a:pt x="5228" y="0"/>
                    <a:pt x="7170" y="379"/>
                  </a:cubicBezTo>
                  <a:cubicBezTo>
                    <a:pt x="9111" y="758"/>
                    <a:pt x="10568" y="1516"/>
                    <a:pt x="11417" y="2842"/>
                  </a:cubicBezTo>
                  <a:cubicBezTo>
                    <a:pt x="12267" y="4168"/>
                    <a:pt x="12509" y="6063"/>
                    <a:pt x="10810" y="8716"/>
                  </a:cubicBezTo>
                  <a:cubicBezTo>
                    <a:pt x="9111" y="11368"/>
                    <a:pt x="5471" y="14779"/>
                    <a:pt x="3165" y="17053"/>
                  </a:cubicBezTo>
                  <a:cubicBezTo>
                    <a:pt x="860" y="19326"/>
                    <a:pt x="-111" y="20463"/>
                    <a:pt x="10" y="21032"/>
                  </a:cubicBezTo>
                  <a:cubicBezTo>
                    <a:pt x="132" y="21600"/>
                    <a:pt x="1345" y="21600"/>
                    <a:pt x="5107" y="21411"/>
                  </a:cubicBezTo>
                  <a:cubicBezTo>
                    <a:pt x="8869" y="21221"/>
                    <a:pt x="15179" y="20842"/>
                    <a:pt x="21489" y="204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5740058" y="7285045"/>
              <a:ext cx="156863" cy="13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0876" fill="norm" stroke="1" extrusionOk="0">
                  <a:moveTo>
                    <a:pt x="13151" y="1733"/>
                  </a:moveTo>
                  <a:cubicBezTo>
                    <a:pt x="10065" y="1411"/>
                    <a:pt x="6980" y="1089"/>
                    <a:pt x="4595" y="2539"/>
                  </a:cubicBezTo>
                  <a:cubicBezTo>
                    <a:pt x="2211" y="3990"/>
                    <a:pt x="528" y="7214"/>
                    <a:pt x="107" y="10438"/>
                  </a:cubicBezTo>
                  <a:cubicBezTo>
                    <a:pt x="-314" y="13662"/>
                    <a:pt x="528" y="16886"/>
                    <a:pt x="2351" y="18820"/>
                  </a:cubicBezTo>
                  <a:cubicBezTo>
                    <a:pt x="4174" y="20754"/>
                    <a:pt x="6980" y="21399"/>
                    <a:pt x="10205" y="20432"/>
                  </a:cubicBezTo>
                  <a:cubicBezTo>
                    <a:pt x="13431" y="19465"/>
                    <a:pt x="17078" y="16886"/>
                    <a:pt x="19042" y="13984"/>
                  </a:cubicBezTo>
                  <a:cubicBezTo>
                    <a:pt x="21005" y="11083"/>
                    <a:pt x="21286" y="7859"/>
                    <a:pt x="20024" y="5441"/>
                  </a:cubicBezTo>
                  <a:cubicBezTo>
                    <a:pt x="18761" y="3023"/>
                    <a:pt x="15956" y="1411"/>
                    <a:pt x="13712" y="605"/>
                  </a:cubicBezTo>
                  <a:cubicBezTo>
                    <a:pt x="11468" y="-201"/>
                    <a:pt x="9785" y="-201"/>
                    <a:pt x="9224" y="605"/>
                  </a:cubicBezTo>
                  <a:cubicBezTo>
                    <a:pt x="8663" y="1411"/>
                    <a:pt x="9224" y="3023"/>
                    <a:pt x="9925" y="4474"/>
                  </a:cubicBezTo>
                  <a:cubicBezTo>
                    <a:pt x="10626" y="5924"/>
                    <a:pt x="11468" y="7214"/>
                    <a:pt x="12309" y="85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5932102" y="7281781"/>
              <a:ext cx="148567" cy="146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0747" fill="norm" stroke="1" extrusionOk="0">
                  <a:moveTo>
                    <a:pt x="11720" y="4775"/>
                  </a:moveTo>
                  <a:cubicBezTo>
                    <a:pt x="11720" y="3275"/>
                    <a:pt x="11720" y="1775"/>
                    <a:pt x="10990" y="875"/>
                  </a:cubicBezTo>
                  <a:cubicBezTo>
                    <a:pt x="10260" y="-25"/>
                    <a:pt x="8801" y="-325"/>
                    <a:pt x="6903" y="425"/>
                  </a:cubicBezTo>
                  <a:cubicBezTo>
                    <a:pt x="5006" y="1175"/>
                    <a:pt x="2671" y="2975"/>
                    <a:pt x="1357" y="5375"/>
                  </a:cubicBezTo>
                  <a:cubicBezTo>
                    <a:pt x="44" y="7775"/>
                    <a:pt x="-248" y="10775"/>
                    <a:pt x="190" y="13625"/>
                  </a:cubicBezTo>
                  <a:cubicBezTo>
                    <a:pt x="628" y="16475"/>
                    <a:pt x="1795" y="19175"/>
                    <a:pt x="5152" y="20225"/>
                  </a:cubicBezTo>
                  <a:cubicBezTo>
                    <a:pt x="8509" y="21275"/>
                    <a:pt x="14055" y="20675"/>
                    <a:pt x="17266" y="19025"/>
                  </a:cubicBezTo>
                  <a:cubicBezTo>
                    <a:pt x="20476" y="17375"/>
                    <a:pt x="21352" y="14675"/>
                    <a:pt x="19601" y="11525"/>
                  </a:cubicBezTo>
                  <a:cubicBezTo>
                    <a:pt x="17849" y="8375"/>
                    <a:pt x="13471" y="4775"/>
                    <a:pt x="9093" y="11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6258387" y="7112272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6315537" y="7169422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6813180" y="6944685"/>
              <a:ext cx="245308" cy="24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49" fill="norm" stroke="1" extrusionOk="0">
                  <a:moveTo>
                    <a:pt x="5334" y="3480"/>
                  </a:moveTo>
                  <a:cubicBezTo>
                    <a:pt x="5888" y="2391"/>
                    <a:pt x="6442" y="1302"/>
                    <a:pt x="7181" y="667"/>
                  </a:cubicBezTo>
                  <a:cubicBezTo>
                    <a:pt x="7919" y="32"/>
                    <a:pt x="8842" y="-150"/>
                    <a:pt x="10134" y="122"/>
                  </a:cubicBezTo>
                  <a:cubicBezTo>
                    <a:pt x="11427" y="395"/>
                    <a:pt x="13088" y="1121"/>
                    <a:pt x="13365" y="2754"/>
                  </a:cubicBezTo>
                  <a:cubicBezTo>
                    <a:pt x="13642" y="4388"/>
                    <a:pt x="12534" y="6929"/>
                    <a:pt x="10688" y="9561"/>
                  </a:cubicBezTo>
                  <a:cubicBezTo>
                    <a:pt x="8842" y="12193"/>
                    <a:pt x="6258" y="14916"/>
                    <a:pt x="4504" y="16549"/>
                  </a:cubicBezTo>
                  <a:cubicBezTo>
                    <a:pt x="2750" y="18183"/>
                    <a:pt x="1827" y="18727"/>
                    <a:pt x="1088" y="19363"/>
                  </a:cubicBezTo>
                  <a:cubicBezTo>
                    <a:pt x="350" y="19998"/>
                    <a:pt x="-204" y="20724"/>
                    <a:pt x="73" y="21087"/>
                  </a:cubicBezTo>
                  <a:cubicBezTo>
                    <a:pt x="350" y="21450"/>
                    <a:pt x="1458" y="21450"/>
                    <a:pt x="5150" y="20996"/>
                  </a:cubicBezTo>
                  <a:cubicBezTo>
                    <a:pt x="8842" y="20542"/>
                    <a:pt x="15119" y="19635"/>
                    <a:pt x="21396" y="187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7084834" y="6991622"/>
              <a:ext cx="167367" cy="190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84" fill="norm" stroke="1" extrusionOk="0">
                  <a:moveTo>
                    <a:pt x="12839" y="6339"/>
                  </a:moveTo>
                  <a:cubicBezTo>
                    <a:pt x="11759" y="4930"/>
                    <a:pt x="10679" y="3522"/>
                    <a:pt x="8924" y="3170"/>
                  </a:cubicBezTo>
                  <a:cubicBezTo>
                    <a:pt x="7169" y="2817"/>
                    <a:pt x="4739" y="3522"/>
                    <a:pt x="2984" y="5635"/>
                  </a:cubicBezTo>
                  <a:cubicBezTo>
                    <a:pt x="1229" y="7748"/>
                    <a:pt x="149" y="11270"/>
                    <a:pt x="14" y="14204"/>
                  </a:cubicBezTo>
                  <a:cubicBezTo>
                    <a:pt x="-121" y="17139"/>
                    <a:pt x="689" y="19487"/>
                    <a:pt x="3389" y="20543"/>
                  </a:cubicBezTo>
                  <a:cubicBezTo>
                    <a:pt x="6089" y="21600"/>
                    <a:pt x="10679" y="21365"/>
                    <a:pt x="14459" y="19722"/>
                  </a:cubicBezTo>
                  <a:cubicBezTo>
                    <a:pt x="18239" y="18078"/>
                    <a:pt x="21209" y="15026"/>
                    <a:pt x="21344" y="11622"/>
                  </a:cubicBezTo>
                  <a:cubicBezTo>
                    <a:pt x="21479" y="8217"/>
                    <a:pt x="18779" y="4461"/>
                    <a:pt x="16619" y="2465"/>
                  </a:cubicBezTo>
                  <a:cubicBezTo>
                    <a:pt x="14459" y="470"/>
                    <a:pt x="12839" y="235"/>
                    <a:pt x="1121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6210497" y="1726366"/>
              <a:ext cx="54241" cy="62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53" fill="norm" stroke="1" extrusionOk="0">
                  <a:moveTo>
                    <a:pt x="3842" y="1121"/>
                  </a:moveTo>
                  <a:cubicBezTo>
                    <a:pt x="2180" y="543"/>
                    <a:pt x="519" y="-35"/>
                    <a:pt x="103" y="1"/>
                  </a:cubicBezTo>
                  <a:cubicBezTo>
                    <a:pt x="-312" y="37"/>
                    <a:pt x="519" y="687"/>
                    <a:pt x="2596" y="2277"/>
                  </a:cubicBezTo>
                  <a:cubicBezTo>
                    <a:pt x="4673" y="3866"/>
                    <a:pt x="7996" y="6394"/>
                    <a:pt x="9657" y="9176"/>
                  </a:cubicBezTo>
                  <a:cubicBezTo>
                    <a:pt x="11319" y="11957"/>
                    <a:pt x="11319" y="14991"/>
                    <a:pt x="11319" y="16978"/>
                  </a:cubicBezTo>
                  <a:cubicBezTo>
                    <a:pt x="11319" y="18964"/>
                    <a:pt x="11319" y="19903"/>
                    <a:pt x="11734" y="20554"/>
                  </a:cubicBezTo>
                  <a:cubicBezTo>
                    <a:pt x="12150" y="21204"/>
                    <a:pt x="12980" y="21565"/>
                    <a:pt x="14642" y="21421"/>
                  </a:cubicBezTo>
                  <a:cubicBezTo>
                    <a:pt x="16303" y="21276"/>
                    <a:pt x="18796" y="20626"/>
                    <a:pt x="21288" y="199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6226637" y="1652280"/>
              <a:ext cx="881127" cy="80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73" fill="norm" stroke="1" extrusionOk="0">
                  <a:moveTo>
                    <a:pt x="0" y="2524"/>
                  </a:moveTo>
                  <a:cubicBezTo>
                    <a:pt x="0" y="2184"/>
                    <a:pt x="0" y="1844"/>
                    <a:pt x="155" y="1589"/>
                  </a:cubicBezTo>
                  <a:cubicBezTo>
                    <a:pt x="311" y="1334"/>
                    <a:pt x="622" y="1164"/>
                    <a:pt x="1554" y="993"/>
                  </a:cubicBezTo>
                  <a:cubicBezTo>
                    <a:pt x="2486" y="823"/>
                    <a:pt x="4040" y="653"/>
                    <a:pt x="5801" y="483"/>
                  </a:cubicBezTo>
                  <a:cubicBezTo>
                    <a:pt x="7563" y="313"/>
                    <a:pt x="9531" y="143"/>
                    <a:pt x="11525" y="58"/>
                  </a:cubicBezTo>
                  <a:cubicBezTo>
                    <a:pt x="13519" y="-27"/>
                    <a:pt x="15540" y="-27"/>
                    <a:pt x="16860" y="115"/>
                  </a:cubicBezTo>
                  <a:cubicBezTo>
                    <a:pt x="18181" y="256"/>
                    <a:pt x="18803" y="540"/>
                    <a:pt x="19165" y="1022"/>
                  </a:cubicBezTo>
                  <a:cubicBezTo>
                    <a:pt x="19528" y="1504"/>
                    <a:pt x="19632" y="2184"/>
                    <a:pt x="19528" y="3204"/>
                  </a:cubicBezTo>
                  <a:cubicBezTo>
                    <a:pt x="19424" y="4225"/>
                    <a:pt x="19114" y="5586"/>
                    <a:pt x="19088" y="7060"/>
                  </a:cubicBezTo>
                  <a:cubicBezTo>
                    <a:pt x="19062" y="8534"/>
                    <a:pt x="19321" y="10121"/>
                    <a:pt x="19683" y="11652"/>
                  </a:cubicBezTo>
                  <a:cubicBezTo>
                    <a:pt x="20046" y="13182"/>
                    <a:pt x="20512" y="14656"/>
                    <a:pt x="20849" y="15762"/>
                  </a:cubicBezTo>
                  <a:cubicBezTo>
                    <a:pt x="21186" y="16867"/>
                    <a:pt x="21393" y="17604"/>
                    <a:pt x="21496" y="18115"/>
                  </a:cubicBezTo>
                  <a:cubicBezTo>
                    <a:pt x="21600" y="18625"/>
                    <a:pt x="21600" y="18908"/>
                    <a:pt x="21367" y="19022"/>
                  </a:cubicBezTo>
                  <a:cubicBezTo>
                    <a:pt x="21134" y="19135"/>
                    <a:pt x="20668" y="19079"/>
                    <a:pt x="19528" y="18993"/>
                  </a:cubicBezTo>
                  <a:cubicBezTo>
                    <a:pt x="18388" y="18908"/>
                    <a:pt x="16576" y="18795"/>
                    <a:pt x="14763" y="18908"/>
                  </a:cubicBezTo>
                  <a:cubicBezTo>
                    <a:pt x="12950" y="19022"/>
                    <a:pt x="11137" y="19362"/>
                    <a:pt x="9350" y="19844"/>
                  </a:cubicBezTo>
                  <a:cubicBezTo>
                    <a:pt x="7563" y="20326"/>
                    <a:pt x="5801" y="20949"/>
                    <a:pt x="4040" y="215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7026737" y="2295553"/>
              <a:ext cx="2451101" cy="821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589"/>
                  </a:moveTo>
                  <a:cubicBezTo>
                    <a:pt x="187" y="1090"/>
                    <a:pt x="373" y="590"/>
                    <a:pt x="699" y="312"/>
                  </a:cubicBezTo>
                  <a:cubicBezTo>
                    <a:pt x="1026" y="35"/>
                    <a:pt x="1492" y="-21"/>
                    <a:pt x="2070" y="7"/>
                  </a:cubicBezTo>
                  <a:cubicBezTo>
                    <a:pt x="2649" y="35"/>
                    <a:pt x="3339" y="146"/>
                    <a:pt x="4029" y="479"/>
                  </a:cubicBezTo>
                  <a:cubicBezTo>
                    <a:pt x="4719" y="812"/>
                    <a:pt x="5409" y="1367"/>
                    <a:pt x="6034" y="2033"/>
                  </a:cubicBezTo>
                  <a:cubicBezTo>
                    <a:pt x="6659" y="2700"/>
                    <a:pt x="7219" y="3477"/>
                    <a:pt x="7806" y="4393"/>
                  </a:cubicBezTo>
                  <a:cubicBezTo>
                    <a:pt x="8394" y="5310"/>
                    <a:pt x="9009" y="6365"/>
                    <a:pt x="9597" y="7475"/>
                  </a:cubicBezTo>
                  <a:cubicBezTo>
                    <a:pt x="10184" y="8586"/>
                    <a:pt x="10744" y="9752"/>
                    <a:pt x="11294" y="10723"/>
                  </a:cubicBezTo>
                  <a:cubicBezTo>
                    <a:pt x="11845" y="11695"/>
                    <a:pt x="12385" y="12473"/>
                    <a:pt x="12908" y="13194"/>
                  </a:cubicBezTo>
                  <a:cubicBezTo>
                    <a:pt x="13430" y="13916"/>
                    <a:pt x="13934" y="14583"/>
                    <a:pt x="14540" y="15249"/>
                  </a:cubicBezTo>
                  <a:cubicBezTo>
                    <a:pt x="15146" y="15915"/>
                    <a:pt x="15855" y="16582"/>
                    <a:pt x="16554" y="17220"/>
                  </a:cubicBezTo>
                  <a:cubicBezTo>
                    <a:pt x="17254" y="17859"/>
                    <a:pt x="17944" y="18469"/>
                    <a:pt x="18513" y="19080"/>
                  </a:cubicBezTo>
                  <a:cubicBezTo>
                    <a:pt x="19082" y="19691"/>
                    <a:pt x="19530" y="20302"/>
                    <a:pt x="19781" y="20718"/>
                  </a:cubicBezTo>
                  <a:cubicBezTo>
                    <a:pt x="20033" y="21135"/>
                    <a:pt x="20089" y="21357"/>
                    <a:pt x="20164" y="21468"/>
                  </a:cubicBezTo>
                  <a:cubicBezTo>
                    <a:pt x="20238" y="21579"/>
                    <a:pt x="20332" y="21579"/>
                    <a:pt x="20574" y="21412"/>
                  </a:cubicBezTo>
                  <a:cubicBezTo>
                    <a:pt x="20817" y="21246"/>
                    <a:pt x="21208" y="20913"/>
                    <a:pt x="21600" y="205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9407987" y="3015983"/>
              <a:ext cx="92226" cy="216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44" fill="norm" stroke="1" extrusionOk="0">
                  <a:moveTo>
                    <a:pt x="2880" y="1941"/>
                  </a:moveTo>
                  <a:cubicBezTo>
                    <a:pt x="1440" y="1102"/>
                    <a:pt x="0" y="263"/>
                    <a:pt x="960" y="54"/>
                  </a:cubicBezTo>
                  <a:cubicBezTo>
                    <a:pt x="1920" y="-156"/>
                    <a:pt x="5280" y="263"/>
                    <a:pt x="9120" y="1102"/>
                  </a:cubicBezTo>
                  <a:cubicBezTo>
                    <a:pt x="12960" y="1941"/>
                    <a:pt x="17280" y="3199"/>
                    <a:pt x="19440" y="4982"/>
                  </a:cubicBezTo>
                  <a:cubicBezTo>
                    <a:pt x="21600" y="6764"/>
                    <a:pt x="21600" y="9071"/>
                    <a:pt x="18000" y="11902"/>
                  </a:cubicBezTo>
                  <a:cubicBezTo>
                    <a:pt x="14400" y="14733"/>
                    <a:pt x="7200" y="18089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9859342" y="2768872"/>
              <a:ext cx="151896" cy="25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59" fill="norm" stroke="1" extrusionOk="0">
                  <a:moveTo>
                    <a:pt x="21528" y="0"/>
                  </a:moveTo>
                  <a:cubicBezTo>
                    <a:pt x="17028" y="177"/>
                    <a:pt x="12528" y="354"/>
                    <a:pt x="8928" y="531"/>
                  </a:cubicBezTo>
                  <a:cubicBezTo>
                    <a:pt x="5328" y="708"/>
                    <a:pt x="2628" y="885"/>
                    <a:pt x="1428" y="1593"/>
                  </a:cubicBezTo>
                  <a:cubicBezTo>
                    <a:pt x="228" y="2302"/>
                    <a:pt x="528" y="3541"/>
                    <a:pt x="528" y="5046"/>
                  </a:cubicBezTo>
                  <a:cubicBezTo>
                    <a:pt x="528" y="6551"/>
                    <a:pt x="228" y="8321"/>
                    <a:pt x="78" y="9649"/>
                  </a:cubicBezTo>
                  <a:cubicBezTo>
                    <a:pt x="-72" y="10977"/>
                    <a:pt x="-72" y="11862"/>
                    <a:pt x="678" y="12128"/>
                  </a:cubicBezTo>
                  <a:cubicBezTo>
                    <a:pt x="1428" y="12393"/>
                    <a:pt x="2928" y="12039"/>
                    <a:pt x="4728" y="11774"/>
                  </a:cubicBezTo>
                  <a:cubicBezTo>
                    <a:pt x="6528" y="11508"/>
                    <a:pt x="8628" y="11331"/>
                    <a:pt x="10428" y="11331"/>
                  </a:cubicBezTo>
                  <a:cubicBezTo>
                    <a:pt x="12228" y="11331"/>
                    <a:pt x="13728" y="11508"/>
                    <a:pt x="14778" y="12039"/>
                  </a:cubicBezTo>
                  <a:cubicBezTo>
                    <a:pt x="15828" y="12570"/>
                    <a:pt x="16428" y="13456"/>
                    <a:pt x="16128" y="14784"/>
                  </a:cubicBezTo>
                  <a:cubicBezTo>
                    <a:pt x="15828" y="16111"/>
                    <a:pt x="14628" y="17882"/>
                    <a:pt x="12528" y="19121"/>
                  </a:cubicBezTo>
                  <a:cubicBezTo>
                    <a:pt x="10428" y="20361"/>
                    <a:pt x="7428" y="21069"/>
                    <a:pt x="5178" y="21334"/>
                  </a:cubicBezTo>
                  <a:cubicBezTo>
                    <a:pt x="2928" y="21600"/>
                    <a:pt x="1428" y="21423"/>
                    <a:pt x="1428" y="20980"/>
                  </a:cubicBezTo>
                  <a:cubicBezTo>
                    <a:pt x="1428" y="20538"/>
                    <a:pt x="2928" y="19830"/>
                    <a:pt x="4428" y="191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10037182" y="2845072"/>
              <a:ext cx="128668" cy="14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210" fill="norm" stroke="1" extrusionOk="0">
                  <a:moveTo>
                    <a:pt x="16113" y="0"/>
                  </a:moveTo>
                  <a:cubicBezTo>
                    <a:pt x="12401" y="913"/>
                    <a:pt x="8689" y="1825"/>
                    <a:pt x="5820" y="4563"/>
                  </a:cubicBezTo>
                  <a:cubicBezTo>
                    <a:pt x="2951" y="7301"/>
                    <a:pt x="926" y="11865"/>
                    <a:pt x="251" y="14907"/>
                  </a:cubicBezTo>
                  <a:cubicBezTo>
                    <a:pt x="-424" y="17949"/>
                    <a:pt x="251" y="19470"/>
                    <a:pt x="2445" y="20383"/>
                  </a:cubicBezTo>
                  <a:cubicBezTo>
                    <a:pt x="4638" y="21296"/>
                    <a:pt x="8351" y="21600"/>
                    <a:pt x="11895" y="20535"/>
                  </a:cubicBezTo>
                  <a:cubicBezTo>
                    <a:pt x="15438" y="19470"/>
                    <a:pt x="18813" y="17037"/>
                    <a:pt x="19995" y="14146"/>
                  </a:cubicBezTo>
                  <a:cubicBezTo>
                    <a:pt x="21176" y="11256"/>
                    <a:pt x="20163" y="7910"/>
                    <a:pt x="18813" y="5932"/>
                  </a:cubicBezTo>
                  <a:cubicBezTo>
                    <a:pt x="17464" y="3955"/>
                    <a:pt x="15776" y="3346"/>
                    <a:pt x="14595" y="3194"/>
                  </a:cubicBezTo>
                  <a:cubicBezTo>
                    <a:pt x="13413" y="3042"/>
                    <a:pt x="12739" y="3346"/>
                    <a:pt x="12063" y="36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10296987" y="2800622"/>
              <a:ext cx="1905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3252"/>
                    <a:pt x="8160" y="6503"/>
                    <a:pt x="11760" y="10103"/>
                  </a:cubicBezTo>
                  <a:cubicBezTo>
                    <a:pt x="15360" y="13703"/>
                    <a:pt x="18480" y="17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10365627" y="2826022"/>
              <a:ext cx="13456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1455" y="0"/>
                  </a:moveTo>
                  <a:cubicBezTo>
                    <a:pt x="19768" y="0"/>
                    <a:pt x="18080" y="0"/>
                    <a:pt x="14705" y="2314"/>
                  </a:cubicBezTo>
                  <a:cubicBezTo>
                    <a:pt x="11330" y="4629"/>
                    <a:pt x="6267" y="9257"/>
                    <a:pt x="3399" y="12343"/>
                  </a:cubicBezTo>
                  <a:cubicBezTo>
                    <a:pt x="530" y="15429"/>
                    <a:pt x="-145" y="16971"/>
                    <a:pt x="24" y="18257"/>
                  </a:cubicBezTo>
                  <a:cubicBezTo>
                    <a:pt x="193" y="19543"/>
                    <a:pt x="1205" y="20571"/>
                    <a:pt x="221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10690687" y="2800622"/>
              <a:ext cx="38101" cy="22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0"/>
                  </a:moveTo>
                  <a:cubicBezTo>
                    <a:pt x="2400" y="5549"/>
                    <a:pt x="4800" y="11097"/>
                    <a:pt x="6000" y="14367"/>
                  </a:cubicBezTo>
                  <a:cubicBezTo>
                    <a:pt x="7200" y="17637"/>
                    <a:pt x="7200" y="18628"/>
                    <a:pt x="7800" y="19618"/>
                  </a:cubicBezTo>
                  <a:cubicBezTo>
                    <a:pt x="8400" y="20609"/>
                    <a:pt x="9600" y="21600"/>
                    <a:pt x="12000" y="21501"/>
                  </a:cubicBezTo>
                  <a:cubicBezTo>
                    <a:pt x="14400" y="21402"/>
                    <a:pt x="18000" y="20213"/>
                    <a:pt x="21600" y="190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0760537" y="2784477"/>
              <a:ext cx="260351" cy="222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4568"/>
                  </a:moveTo>
                  <a:cubicBezTo>
                    <a:pt x="1580" y="2953"/>
                    <a:pt x="3161" y="1338"/>
                    <a:pt x="4390" y="530"/>
                  </a:cubicBezTo>
                  <a:cubicBezTo>
                    <a:pt x="5620" y="-277"/>
                    <a:pt x="6498" y="-277"/>
                    <a:pt x="7551" y="1338"/>
                  </a:cubicBezTo>
                  <a:cubicBezTo>
                    <a:pt x="8605" y="2953"/>
                    <a:pt x="9834" y="6183"/>
                    <a:pt x="9746" y="9413"/>
                  </a:cubicBezTo>
                  <a:cubicBezTo>
                    <a:pt x="9659" y="12643"/>
                    <a:pt x="8254" y="15873"/>
                    <a:pt x="7200" y="17992"/>
                  </a:cubicBezTo>
                  <a:cubicBezTo>
                    <a:pt x="6146" y="20112"/>
                    <a:pt x="5444" y="21121"/>
                    <a:pt x="6059" y="21222"/>
                  </a:cubicBezTo>
                  <a:cubicBezTo>
                    <a:pt x="6673" y="21323"/>
                    <a:pt x="8605" y="20516"/>
                    <a:pt x="11415" y="18699"/>
                  </a:cubicBezTo>
                  <a:cubicBezTo>
                    <a:pt x="14224" y="16882"/>
                    <a:pt x="17912" y="14056"/>
                    <a:pt x="21600" y="112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0959630" y="2849617"/>
              <a:ext cx="133034" cy="105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0634" fill="norm" stroke="1" extrusionOk="0">
                  <a:moveTo>
                    <a:pt x="14602" y="354"/>
                  </a:moveTo>
                  <a:cubicBezTo>
                    <a:pt x="12608" y="-62"/>
                    <a:pt x="10614" y="-477"/>
                    <a:pt x="8122" y="1392"/>
                  </a:cubicBezTo>
                  <a:cubicBezTo>
                    <a:pt x="5630" y="3261"/>
                    <a:pt x="2639" y="7415"/>
                    <a:pt x="1143" y="10531"/>
                  </a:cubicBezTo>
                  <a:cubicBezTo>
                    <a:pt x="-352" y="13646"/>
                    <a:pt x="-352" y="15723"/>
                    <a:pt x="977" y="17592"/>
                  </a:cubicBezTo>
                  <a:cubicBezTo>
                    <a:pt x="2306" y="19461"/>
                    <a:pt x="4965" y="21123"/>
                    <a:pt x="8454" y="20500"/>
                  </a:cubicBezTo>
                  <a:cubicBezTo>
                    <a:pt x="11943" y="19877"/>
                    <a:pt x="16263" y="16969"/>
                    <a:pt x="18590" y="13438"/>
                  </a:cubicBezTo>
                  <a:cubicBezTo>
                    <a:pt x="20916" y="9908"/>
                    <a:pt x="21248" y="5754"/>
                    <a:pt x="20583" y="3261"/>
                  </a:cubicBezTo>
                  <a:cubicBezTo>
                    <a:pt x="19919" y="769"/>
                    <a:pt x="18257" y="-62"/>
                    <a:pt x="15599" y="561"/>
                  </a:cubicBezTo>
                  <a:cubicBezTo>
                    <a:pt x="12940" y="1185"/>
                    <a:pt x="9285" y="3261"/>
                    <a:pt x="7125" y="5338"/>
                  </a:cubicBezTo>
                  <a:cubicBezTo>
                    <a:pt x="4965" y="7415"/>
                    <a:pt x="4300" y="9492"/>
                    <a:pt x="3636" y="115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0550987" y="3127382"/>
              <a:ext cx="615951" cy="6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21321"/>
                  </a:moveTo>
                  <a:cubicBezTo>
                    <a:pt x="2301" y="17597"/>
                    <a:pt x="4602" y="13873"/>
                    <a:pt x="6977" y="10521"/>
                  </a:cubicBezTo>
                  <a:cubicBezTo>
                    <a:pt x="9353" y="7169"/>
                    <a:pt x="11802" y="4190"/>
                    <a:pt x="14066" y="2328"/>
                  </a:cubicBezTo>
                  <a:cubicBezTo>
                    <a:pt x="16330" y="466"/>
                    <a:pt x="18408" y="-279"/>
                    <a:pt x="19633" y="93"/>
                  </a:cubicBezTo>
                  <a:cubicBezTo>
                    <a:pt x="20858" y="466"/>
                    <a:pt x="21229" y="1955"/>
                    <a:pt x="21600" y="34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0671637" y="3277497"/>
              <a:ext cx="165101" cy="16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4903"/>
                  </a:moveTo>
                  <a:cubicBezTo>
                    <a:pt x="0" y="3518"/>
                    <a:pt x="0" y="2133"/>
                    <a:pt x="692" y="1303"/>
                  </a:cubicBezTo>
                  <a:cubicBezTo>
                    <a:pt x="1385" y="472"/>
                    <a:pt x="2769" y="195"/>
                    <a:pt x="4292" y="56"/>
                  </a:cubicBezTo>
                  <a:cubicBezTo>
                    <a:pt x="5815" y="-82"/>
                    <a:pt x="7477" y="-82"/>
                    <a:pt x="8862" y="1441"/>
                  </a:cubicBezTo>
                  <a:cubicBezTo>
                    <a:pt x="10246" y="2964"/>
                    <a:pt x="11354" y="6010"/>
                    <a:pt x="10800" y="8641"/>
                  </a:cubicBezTo>
                  <a:cubicBezTo>
                    <a:pt x="10246" y="11272"/>
                    <a:pt x="8031" y="13487"/>
                    <a:pt x="6092" y="15564"/>
                  </a:cubicBezTo>
                  <a:cubicBezTo>
                    <a:pt x="4154" y="17641"/>
                    <a:pt x="2492" y="19580"/>
                    <a:pt x="2492" y="20549"/>
                  </a:cubicBezTo>
                  <a:cubicBezTo>
                    <a:pt x="2492" y="21518"/>
                    <a:pt x="4154" y="21518"/>
                    <a:pt x="7615" y="20687"/>
                  </a:cubicBezTo>
                  <a:cubicBezTo>
                    <a:pt x="11077" y="19856"/>
                    <a:pt x="16338" y="18195"/>
                    <a:pt x="21600" y="165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0828135" y="3313754"/>
              <a:ext cx="109642" cy="8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0637" fill="norm" stroke="1" extrusionOk="0">
                  <a:moveTo>
                    <a:pt x="17226" y="1756"/>
                  </a:moveTo>
                  <a:cubicBezTo>
                    <a:pt x="13226" y="3719"/>
                    <a:pt x="9226" y="5683"/>
                    <a:pt x="6426" y="7401"/>
                  </a:cubicBezTo>
                  <a:cubicBezTo>
                    <a:pt x="3626" y="9119"/>
                    <a:pt x="2026" y="10592"/>
                    <a:pt x="1026" y="12556"/>
                  </a:cubicBezTo>
                  <a:cubicBezTo>
                    <a:pt x="26" y="14519"/>
                    <a:pt x="-374" y="16974"/>
                    <a:pt x="426" y="18692"/>
                  </a:cubicBezTo>
                  <a:cubicBezTo>
                    <a:pt x="1226" y="20410"/>
                    <a:pt x="3226" y="21392"/>
                    <a:pt x="6626" y="19919"/>
                  </a:cubicBezTo>
                  <a:cubicBezTo>
                    <a:pt x="10026" y="18447"/>
                    <a:pt x="14826" y="14519"/>
                    <a:pt x="17626" y="11083"/>
                  </a:cubicBezTo>
                  <a:cubicBezTo>
                    <a:pt x="20426" y="7647"/>
                    <a:pt x="21226" y="4701"/>
                    <a:pt x="20426" y="2737"/>
                  </a:cubicBezTo>
                  <a:cubicBezTo>
                    <a:pt x="19626" y="774"/>
                    <a:pt x="17226" y="-208"/>
                    <a:pt x="15226" y="37"/>
                  </a:cubicBezTo>
                  <a:cubicBezTo>
                    <a:pt x="13226" y="283"/>
                    <a:pt x="11626" y="1756"/>
                    <a:pt x="11626" y="3228"/>
                  </a:cubicBezTo>
                  <a:cubicBezTo>
                    <a:pt x="11626" y="4701"/>
                    <a:pt x="13226" y="6174"/>
                    <a:pt x="14826" y="76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0993179" y="3321322"/>
              <a:ext cx="116533" cy="7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166" fill="norm" stroke="1" extrusionOk="0">
                  <a:moveTo>
                    <a:pt x="15192" y="3503"/>
                  </a:moveTo>
                  <a:cubicBezTo>
                    <a:pt x="13676" y="1751"/>
                    <a:pt x="12160" y="0"/>
                    <a:pt x="10266" y="0"/>
                  </a:cubicBezTo>
                  <a:cubicBezTo>
                    <a:pt x="8371" y="0"/>
                    <a:pt x="6097" y="1751"/>
                    <a:pt x="4392" y="3795"/>
                  </a:cubicBezTo>
                  <a:cubicBezTo>
                    <a:pt x="2687" y="5838"/>
                    <a:pt x="1550" y="8173"/>
                    <a:pt x="792" y="10800"/>
                  </a:cubicBezTo>
                  <a:cubicBezTo>
                    <a:pt x="34" y="13427"/>
                    <a:pt x="-345" y="16346"/>
                    <a:pt x="413" y="18389"/>
                  </a:cubicBezTo>
                  <a:cubicBezTo>
                    <a:pt x="1171" y="20432"/>
                    <a:pt x="3066" y="21600"/>
                    <a:pt x="6476" y="21016"/>
                  </a:cubicBezTo>
                  <a:cubicBezTo>
                    <a:pt x="9887" y="20432"/>
                    <a:pt x="14813" y="18097"/>
                    <a:pt x="17655" y="15470"/>
                  </a:cubicBezTo>
                  <a:cubicBezTo>
                    <a:pt x="20497" y="12843"/>
                    <a:pt x="21255" y="9924"/>
                    <a:pt x="20687" y="7589"/>
                  </a:cubicBezTo>
                  <a:cubicBezTo>
                    <a:pt x="20118" y="5254"/>
                    <a:pt x="18223" y="3503"/>
                    <a:pt x="16139" y="2627"/>
                  </a:cubicBezTo>
                  <a:cubicBezTo>
                    <a:pt x="14055" y="1751"/>
                    <a:pt x="11781" y="1751"/>
                    <a:pt x="9508" y="17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1408237" y="3089265"/>
              <a:ext cx="1460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635" y="2735"/>
                    <a:pt x="11270" y="-1585"/>
                    <a:pt x="14870" y="575"/>
                  </a:cubicBezTo>
                  <a:cubicBezTo>
                    <a:pt x="18470" y="2735"/>
                    <a:pt x="2003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1406120" y="3194322"/>
              <a:ext cx="160868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2" y="0"/>
                  </a:moveTo>
                  <a:cubicBezTo>
                    <a:pt x="1421" y="5891"/>
                    <a:pt x="0" y="11782"/>
                    <a:pt x="0" y="15709"/>
                  </a:cubicBezTo>
                  <a:cubicBezTo>
                    <a:pt x="0" y="19636"/>
                    <a:pt x="1421" y="21600"/>
                    <a:pt x="5258" y="21600"/>
                  </a:cubicBezTo>
                  <a:cubicBezTo>
                    <a:pt x="9095" y="21600"/>
                    <a:pt x="15347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0570037" y="2763533"/>
              <a:ext cx="514351" cy="32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1533"/>
                  </a:moveTo>
                  <a:cubicBezTo>
                    <a:pt x="2133" y="18568"/>
                    <a:pt x="4267" y="15604"/>
                    <a:pt x="6667" y="12709"/>
                  </a:cubicBezTo>
                  <a:cubicBezTo>
                    <a:pt x="9067" y="9815"/>
                    <a:pt x="11733" y="6992"/>
                    <a:pt x="14044" y="4874"/>
                  </a:cubicBezTo>
                  <a:cubicBezTo>
                    <a:pt x="16356" y="2757"/>
                    <a:pt x="18311" y="1345"/>
                    <a:pt x="19511" y="639"/>
                  </a:cubicBezTo>
                  <a:cubicBezTo>
                    <a:pt x="20711" y="-67"/>
                    <a:pt x="21156" y="-67"/>
                    <a:pt x="21378" y="74"/>
                  </a:cubicBezTo>
                  <a:cubicBezTo>
                    <a:pt x="21600" y="215"/>
                    <a:pt x="21600" y="498"/>
                    <a:pt x="21600" y="7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1173287" y="2502642"/>
              <a:ext cx="123463" cy="22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54" fill="norm" stroke="1" extrusionOk="0">
                  <a:moveTo>
                    <a:pt x="0" y="3657"/>
                  </a:moveTo>
                  <a:cubicBezTo>
                    <a:pt x="366" y="2628"/>
                    <a:pt x="732" y="1600"/>
                    <a:pt x="2014" y="983"/>
                  </a:cubicBezTo>
                  <a:cubicBezTo>
                    <a:pt x="3295" y="365"/>
                    <a:pt x="5492" y="160"/>
                    <a:pt x="7505" y="57"/>
                  </a:cubicBezTo>
                  <a:cubicBezTo>
                    <a:pt x="9519" y="-46"/>
                    <a:pt x="11349" y="-46"/>
                    <a:pt x="12814" y="365"/>
                  </a:cubicBezTo>
                  <a:cubicBezTo>
                    <a:pt x="14278" y="777"/>
                    <a:pt x="15376" y="1600"/>
                    <a:pt x="15925" y="2525"/>
                  </a:cubicBezTo>
                  <a:cubicBezTo>
                    <a:pt x="16475" y="3451"/>
                    <a:pt x="16475" y="4480"/>
                    <a:pt x="15925" y="5405"/>
                  </a:cubicBezTo>
                  <a:cubicBezTo>
                    <a:pt x="15376" y="6331"/>
                    <a:pt x="14278" y="7154"/>
                    <a:pt x="14644" y="7771"/>
                  </a:cubicBezTo>
                  <a:cubicBezTo>
                    <a:pt x="15010" y="8388"/>
                    <a:pt x="16841" y="8800"/>
                    <a:pt x="18305" y="9417"/>
                  </a:cubicBezTo>
                  <a:cubicBezTo>
                    <a:pt x="19769" y="10034"/>
                    <a:pt x="20868" y="10857"/>
                    <a:pt x="21234" y="11783"/>
                  </a:cubicBezTo>
                  <a:cubicBezTo>
                    <a:pt x="21600" y="12708"/>
                    <a:pt x="21234" y="13737"/>
                    <a:pt x="18671" y="15383"/>
                  </a:cubicBezTo>
                  <a:cubicBezTo>
                    <a:pt x="16108" y="17028"/>
                    <a:pt x="11349" y="19291"/>
                    <a:pt x="6590" y="215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0639887" y="3308622"/>
              <a:ext cx="501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8" y="17455"/>
                    <a:pt x="4557" y="13309"/>
                    <a:pt x="7109" y="10036"/>
                  </a:cubicBezTo>
                  <a:cubicBezTo>
                    <a:pt x="9661" y="6764"/>
                    <a:pt x="12486" y="4364"/>
                    <a:pt x="14947" y="2836"/>
                  </a:cubicBezTo>
                  <a:cubicBezTo>
                    <a:pt x="17408" y="1309"/>
                    <a:pt x="19504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10874056" y="3592109"/>
              <a:ext cx="125216" cy="25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435" fill="norm" stroke="1" extrusionOk="0">
                  <a:moveTo>
                    <a:pt x="13716" y="189"/>
                  </a:moveTo>
                  <a:cubicBezTo>
                    <a:pt x="11974" y="12"/>
                    <a:pt x="10232" y="-165"/>
                    <a:pt x="7793" y="278"/>
                  </a:cubicBezTo>
                  <a:cubicBezTo>
                    <a:pt x="5355" y="720"/>
                    <a:pt x="2219" y="1783"/>
                    <a:pt x="826" y="2756"/>
                  </a:cubicBezTo>
                  <a:cubicBezTo>
                    <a:pt x="-568" y="3730"/>
                    <a:pt x="-220" y="4615"/>
                    <a:pt x="2045" y="5678"/>
                  </a:cubicBezTo>
                  <a:cubicBezTo>
                    <a:pt x="4309" y="6740"/>
                    <a:pt x="8490" y="7979"/>
                    <a:pt x="11974" y="9484"/>
                  </a:cubicBezTo>
                  <a:cubicBezTo>
                    <a:pt x="15458" y="10989"/>
                    <a:pt x="18245" y="12760"/>
                    <a:pt x="19638" y="14530"/>
                  </a:cubicBezTo>
                  <a:cubicBezTo>
                    <a:pt x="21032" y="16301"/>
                    <a:pt x="21032" y="18071"/>
                    <a:pt x="18942" y="19222"/>
                  </a:cubicBezTo>
                  <a:cubicBezTo>
                    <a:pt x="16851" y="20373"/>
                    <a:pt x="12671" y="20904"/>
                    <a:pt x="8490" y="214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10900237" y="3562622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5429"/>
                    <a:pt x="11421" y="9257"/>
                    <a:pt x="15021" y="5657"/>
                  </a:cubicBezTo>
                  <a:cubicBezTo>
                    <a:pt x="18621" y="2057"/>
                    <a:pt x="2011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1840037" y="2973746"/>
              <a:ext cx="149314" cy="20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077" fill="norm" stroke="1" extrusionOk="0">
                  <a:moveTo>
                    <a:pt x="0" y="3754"/>
                  </a:moveTo>
                  <a:cubicBezTo>
                    <a:pt x="913" y="2664"/>
                    <a:pt x="1825" y="1573"/>
                    <a:pt x="4259" y="809"/>
                  </a:cubicBezTo>
                  <a:cubicBezTo>
                    <a:pt x="6693" y="45"/>
                    <a:pt x="10648" y="-391"/>
                    <a:pt x="13386" y="482"/>
                  </a:cubicBezTo>
                  <a:cubicBezTo>
                    <a:pt x="16124" y="1354"/>
                    <a:pt x="17645" y="3536"/>
                    <a:pt x="17949" y="5173"/>
                  </a:cubicBezTo>
                  <a:cubicBezTo>
                    <a:pt x="18254" y="6809"/>
                    <a:pt x="17341" y="7900"/>
                    <a:pt x="16276" y="8773"/>
                  </a:cubicBezTo>
                  <a:cubicBezTo>
                    <a:pt x="15211" y="9645"/>
                    <a:pt x="13994" y="10300"/>
                    <a:pt x="14299" y="10845"/>
                  </a:cubicBezTo>
                  <a:cubicBezTo>
                    <a:pt x="14603" y="11391"/>
                    <a:pt x="16428" y="11827"/>
                    <a:pt x="18101" y="12700"/>
                  </a:cubicBezTo>
                  <a:cubicBezTo>
                    <a:pt x="19775" y="13573"/>
                    <a:pt x="21296" y="14882"/>
                    <a:pt x="21448" y="16082"/>
                  </a:cubicBezTo>
                  <a:cubicBezTo>
                    <a:pt x="21600" y="17282"/>
                    <a:pt x="20383" y="18373"/>
                    <a:pt x="18101" y="19245"/>
                  </a:cubicBezTo>
                  <a:cubicBezTo>
                    <a:pt x="15820" y="20118"/>
                    <a:pt x="12473" y="20773"/>
                    <a:pt x="10039" y="20991"/>
                  </a:cubicBezTo>
                  <a:cubicBezTo>
                    <a:pt x="7606" y="21209"/>
                    <a:pt x="6085" y="20991"/>
                    <a:pt x="5476" y="20554"/>
                  </a:cubicBezTo>
                  <a:cubicBezTo>
                    <a:pt x="4868" y="20118"/>
                    <a:pt x="5172" y="19464"/>
                    <a:pt x="5476" y="188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2023270" y="3029222"/>
              <a:ext cx="156581" cy="11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256" fill="norm" stroke="1" extrusionOk="0">
                  <a:moveTo>
                    <a:pt x="11208" y="7336"/>
                  </a:moveTo>
                  <a:cubicBezTo>
                    <a:pt x="12060" y="5706"/>
                    <a:pt x="12913" y="4075"/>
                    <a:pt x="12487" y="2853"/>
                  </a:cubicBezTo>
                  <a:cubicBezTo>
                    <a:pt x="12060" y="1630"/>
                    <a:pt x="10355" y="815"/>
                    <a:pt x="8081" y="2445"/>
                  </a:cubicBezTo>
                  <a:cubicBezTo>
                    <a:pt x="5808" y="4075"/>
                    <a:pt x="2966" y="8151"/>
                    <a:pt x="1402" y="11208"/>
                  </a:cubicBezTo>
                  <a:cubicBezTo>
                    <a:pt x="-161" y="14264"/>
                    <a:pt x="-445" y="16302"/>
                    <a:pt x="692" y="18136"/>
                  </a:cubicBezTo>
                  <a:cubicBezTo>
                    <a:pt x="1829" y="19970"/>
                    <a:pt x="4387" y="21600"/>
                    <a:pt x="7655" y="21192"/>
                  </a:cubicBezTo>
                  <a:cubicBezTo>
                    <a:pt x="10923" y="20785"/>
                    <a:pt x="14902" y="18340"/>
                    <a:pt x="17460" y="16302"/>
                  </a:cubicBezTo>
                  <a:cubicBezTo>
                    <a:pt x="20018" y="14264"/>
                    <a:pt x="21155" y="12634"/>
                    <a:pt x="21013" y="10189"/>
                  </a:cubicBezTo>
                  <a:cubicBezTo>
                    <a:pt x="20871" y="7743"/>
                    <a:pt x="19450" y="4483"/>
                    <a:pt x="16608" y="2649"/>
                  </a:cubicBezTo>
                  <a:cubicBezTo>
                    <a:pt x="13766" y="815"/>
                    <a:pt x="9502" y="408"/>
                    <a:pt x="523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6443860" y="1922517"/>
              <a:ext cx="189958" cy="2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414" fill="norm" stroke="1" extrusionOk="0">
                  <a:moveTo>
                    <a:pt x="3339" y="3062"/>
                  </a:moveTo>
                  <a:cubicBezTo>
                    <a:pt x="2178" y="3062"/>
                    <a:pt x="1016" y="3062"/>
                    <a:pt x="436" y="2656"/>
                  </a:cubicBezTo>
                  <a:cubicBezTo>
                    <a:pt x="-145" y="2250"/>
                    <a:pt x="-145" y="1438"/>
                    <a:pt x="436" y="951"/>
                  </a:cubicBezTo>
                  <a:cubicBezTo>
                    <a:pt x="1016" y="464"/>
                    <a:pt x="2178" y="301"/>
                    <a:pt x="3920" y="139"/>
                  </a:cubicBezTo>
                  <a:cubicBezTo>
                    <a:pt x="5661" y="-24"/>
                    <a:pt x="7984" y="-186"/>
                    <a:pt x="9958" y="545"/>
                  </a:cubicBezTo>
                  <a:cubicBezTo>
                    <a:pt x="11932" y="1276"/>
                    <a:pt x="13558" y="2900"/>
                    <a:pt x="13674" y="4361"/>
                  </a:cubicBezTo>
                  <a:cubicBezTo>
                    <a:pt x="13790" y="5823"/>
                    <a:pt x="12397" y="7122"/>
                    <a:pt x="11236" y="8097"/>
                  </a:cubicBezTo>
                  <a:cubicBezTo>
                    <a:pt x="10074" y="9071"/>
                    <a:pt x="9145" y="9721"/>
                    <a:pt x="9494" y="10046"/>
                  </a:cubicBezTo>
                  <a:cubicBezTo>
                    <a:pt x="9842" y="10370"/>
                    <a:pt x="11468" y="10370"/>
                    <a:pt x="13442" y="10533"/>
                  </a:cubicBezTo>
                  <a:cubicBezTo>
                    <a:pt x="15416" y="10695"/>
                    <a:pt x="17739" y="11020"/>
                    <a:pt x="19249" y="11507"/>
                  </a:cubicBezTo>
                  <a:cubicBezTo>
                    <a:pt x="20758" y="11994"/>
                    <a:pt x="21455" y="12644"/>
                    <a:pt x="20178" y="14268"/>
                  </a:cubicBezTo>
                  <a:cubicBezTo>
                    <a:pt x="18900" y="15892"/>
                    <a:pt x="15649" y="18491"/>
                    <a:pt x="13326" y="19871"/>
                  </a:cubicBezTo>
                  <a:cubicBezTo>
                    <a:pt x="11003" y="21252"/>
                    <a:pt x="9610" y="21414"/>
                    <a:pt x="8332" y="21414"/>
                  </a:cubicBezTo>
                  <a:cubicBezTo>
                    <a:pt x="7055" y="21414"/>
                    <a:pt x="5894" y="21252"/>
                    <a:pt x="5429" y="20764"/>
                  </a:cubicBezTo>
                  <a:cubicBezTo>
                    <a:pt x="4965" y="20277"/>
                    <a:pt x="5197" y="19465"/>
                    <a:pt x="5894" y="18897"/>
                  </a:cubicBezTo>
                  <a:cubicBezTo>
                    <a:pt x="6590" y="18328"/>
                    <a:pt x="7752" y="18003"/>
                    <a:pt x="8913" y="176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6686959" y="1968772"/>
              <a:ext cx="174172" cy="20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071" fill="norm" stroke="1" extrusionOk="0">
                  <a:moveTo>
                    <a:pt x="9649" y="2618"/>
                  </a:moveTo>
                  <a:cubicBezTo>
                    <a:pt x="7849" y="2182"/>
                    <a:pt x="6049" y="1745"/>
                    <a:pt x="4121" y="2945"/>
                  </a:cubicBezTo>
                  <a:cubicBezTo>
                    <a:pt x="2192" y="4145"/>
                    <a:pt x="135" y="6982"/>
                    <a:pt x="7" y="10364"/>
                  </a:cubicBezTo>
                  <a:cubicBezTo>
                    <a:pt x="-122" y="13745"/>
                    <a:pt x="1678" y="17673"/>
                    <a:pt x="4764" y="19636"/>
                  </a:cubicBezTo>
                  <a:cubicBezTo>
                    <a:pt x="7849" y="21600"/>
                    <a:pt x="12221" y="21600"/>
                    <a:pt x="15435" y="19309"/>
                  </a:cubicBezTo>
                  <a:cubicBezTo>
                    <a:pt x="18649" y="17018"/>
                    <a:pt x="20707" y="12436"/>
                    <a:pt x="21092" y="8836"/>
                  </a:cubicBezTo>
                  <a:cubicBezTo>
                    <a:pt x="21478" y="5236"/>
                    <a:pt x="20192" y="2618"/>
                    <a:pt x="17364" y="1309"/>
                  </a:cubicBezTo>
                  <a:cubicBezTo>
                    <a:pt x="14535" y="0"/>
                    <a:pt x="10164" y="0"/>
                    <a:pt x="579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6804487" y="2337072"/>
              <a:ext cx="1896919" cy="429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0" y="0"/>
                  </a:moveTo>
                  <a:cubicBezTo>
                    <a:pt x="120" y="213"/>
                    <a:pt x="241" y="426"/>
                    <a:pt x="385" y="698"/>
                  </a:cubicBezTo>
                  <a:cubicBezTo>
                    <a:pt x="530" y="969"/>
                    <a:pt x="698" y="1299"/>
                    <a:pt x="855" y="1630"/>
                  </a:cubicBezTo>
                  <a:cubicBezTo>
                    <a:pt x="1011" y="1960"/>
                    <a:pt x="1156" y="2290"/>
                    <a:pt x="1312" y="2647"/>
                  </a:cubicBezTo>
                  <a:cubicBezTo>
                    <a:pt x="1469" y="3004"/>
                    <a:pt x="1637" y="3387"/>
                    <a:pt x="1770" y="3744"/>
                  </a:cubicBezTo>
                  <a:cubicBezTo>
                    <a:pt x="1902" y="4101"/>
                    <a:pt x="1999" y="4431"/>
                    <a:pt x="2083" y="4777"/>
                  </a:cubicBezTo>
                  <a:cubicBezTo>
                    <a:pt x="2167" y="5123"/>
                    <a:pt x="2239" y="5485"/>
                    <a:pt x="2312" y="5874"/>
                  </a:cubicBezTo>
                  <a:cubicBezTo>
                    <a:pt x="2384" y="6263"/>
                    <a:pt x="2456" y="6678"/>
                    <a:pt x="2540" y="7067"/>
                  </a:cubicBezTo>
                  <a:cubicBezTo>
                    <a:pt x="2625" y="7456"/>
                    <a:pt x="2721" y="7818"/>
                    <a:pt x="2841" y="8222"/>
                  </a:cubicBezTo>
                  <a:cubicBezTo>
                    <a:pt x="2962" y="8627"/>
                    <a:pt x="3106" y="9075"/>
                    <a:pt x="3251" y="9522"/>
                  </a:cubicBezTo>
                  <a:cubicBezTo>
                    <a:pt x="3395" y="9969"/>
                    <a:pt x="3540" y="10417"/>
                    <a:pt x="3708" y="10848"/>
                  </a:cubicBezTo>
                  <a:cubicBezTo>
                    <a:pt x="3877" y="11279"/>
                    <a:pt x="4070" y="11695"/>
                    <a:pt x="4250" y="12067"/>
                  </a:cubicBezTo>
                  <a:cubicBezTo>
                    <a:pt x="4431" y="12440"/>
                    <a:pt x="4599" y="12770"/>
                    <a:pt x="4780" y="13127"/>
                  </a:cubicBezTo>
                  <a:cubicBezTo>
                    <a:pt x="4961" y="13484"/>
                    <a:pt x="5153" y="13867"/>
                    <a:pt x="5310" y="14230"/>
                  </a:cubicBezTo>
                  <a:cubicBezTo>
                    <a:pt x="5466" y="14592"/>
                    <a:pt x="5587" y="14933"/>
                    <a:pt x="5707" y="15268"/>
                  </a:cubicBezTo>
                  <a:cubicBezTo>
                    <a:pt x="5827" y="15604"/>
                    <a:pt x="5948" y="15934"/>
                    <a:pt x="6044" y="16264"/>
                  </a:cubicBezTo>
                  <a:cubicBezTo>
                    <a:pt x="6140" y="16594"/>
                    <a:pt x="6213" y="16924"/>
                    <a:pt x="6357" y="17217"/>
                  </a:cubicBezTo>
                  <a:cubicBezTo>
                    <a:pt x="6502" y="17510"/>
                    <a:pt x="6718" y="17766"/>
                    <a:pt x="7116" y="17979"/>
                  </a:cubicBezTo>
                  <a:cubicBezTo>
                    <a:pt x="7513" y="18192"/>
                    <a:pt x="8091" y="18362"/>
                    <a:pt x="8717" y="18506"/>
                  </a:cubicBezTo>
                  <a:cubicBezTo>
                    <a:pt x="9343" y="18650"/>
                    <a:pt x="10017" y="18767"/>
                    <a:pt x="10716" y="18873"/>
                  </a:cubicBezTo>
                  <a:cubicBezTo>
                    <a:pt x="11414" y="18980"/>
                    <a:pt x="12136" y="19076"/>
                    <a:pt x="12907" y="19214"/>
                  </a:cubicBezTo>
                  <a:cubicBezTo>
                    <a:pt x="13678" y="19353"/>
                    <a:pt x="14496" y="19534"/>
                    <a:pt x="15303" y="19725"/>
                  </a:cubicBezTo>
                  <a:cubicBezTo>
                    <a:pt x="16110" y="19917"/>
                    <a:pt x="16904" y="20120"/>
                    <a:pt x="17663" y="20306"/>
                  </a:cubicBezTo>
                  <a:cubicBezTo>
                    <a:pt x="18421" y="20492"/>
                    <a:pt x="19144" y="20663"/>
                    <a:pt x="19625" y="20780"/>
                  </a:cubicBezTo>
                  <a:cubicBezTo>
                    <a:pt x="20107" y="20897"/>
                    <a:pt x="20348" y="20961"/>
                    <a:pt x="20504" y="21014"/>
                  </a:cubicBezTo>
                  <a:cubicBezTo>
                    <a:pt x="20661" y="21067"/>
                    <a:pt x="20733" y="21110"/>
                    <a:pt x="20733" y="21110"/>
                  </a:cubicBezTo>
                  <a:cubicBezTo>
                    <a:pt x="20733" y="21110"/>
                    <a:pt x="20661" y="21067"/>
                    <a:pt x="20625" y="20966"/>
                  </a:cubicBezTo>
                  <a:cubicBezTo>
                    <a:pt x="20589" y="20865"/>
                    <a:pt x="20589" y="20705"/>
                    <a:pt x="20577" y="20572"/>
                  </a:cubicBezTo>
                  <a:cubicBezTo>
                    <a:pt x="20565" y="20439"/>
                    <a:pt x="20540" y="20333"/>
                    <a:pt x="20492" y="20247"/>
                  </a:cubicBezTo>
                  <a:cubicBezTo>
                    <a:pt x="20444" y="20162"/>
                    <a:pt x="20372" y="20098"/>
                    <a:pt x="20252" y="20034"/>
                  </a:cubicBezTo>
                  <a:cubicBezTo>
                    <a:pt x="20131" y="19970"/>
                    <a:pt x="19963" y="19907"/>
                    <a:pt x="19926" y="19912"/>
                  </a:cubicBezTo>
                  <a:cubicBezTo>
                    <a:pt x="19890" y="19917"/>
                    <a:pt x="19987" y="19992"/>
                    <a:pt x="20239" y="20114"/>
                  </a:cubicBezTo>
                  <a:cubicBezTo>
                    <a:pt x="20492" y="20237"/>
                    <a:pt x="20902" y="20407"/>
                    <a:pt x="21167" y="20562"/>
                  </a:cubicBezTo>
                  <a:cubicBezTo>
                    <a:pt x="21431" y="20716"/>
                    <a:pt x="21552" y="20854"/>
                    <a:pt x="21576" y="20977"/>
                  </a:cubicBezTo>
                  <a:cubicBezTo>
                    <a:pt x="21600" y="21099"/>
                    <a:pt x="21528" y="21206"/>
                    <a:pt x="21287" y="21307"/>
                  </a:cubicBezTo>
                  <a:cubicBezTo>
                    <a:pt x="21046" y="21408"/>
                    <a:pt x="20637" y="21504"/>
                    <a:pt x="20360" y="21552"/>
                  </a:cubicBezTo>
                  <a:cubicBezTo>
                    <a:pt x="20083" y="21600"/>
                    <a:pt x="19938" y="21600"/>
                    <a:pt x="19806" y="21600"/>
                  </a:cubicBezTo>
                  <a:cubicBezTo>
                    <a:pt x="19674" y="21600"/>
                    <a:pt x="19553" y="21600"/>
                    <a:pt x="19505" y="21573"/>
                  </a:cubicBezTo>
                  <a:cubicBezTo>
                    <a:pt x="19457" y="21547"/>
                    <a:pt x="19481" y="21493"/>
                    <a:pt x="19505" y="21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9058737" y="6426472"/>
              <a:ext cx="571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353"/>
                    <a:pt x="9600" y="12706"/>
                    <a:pt x="13200" y="16306"/>
                  </a:cubicBezTo>
                  <a:cubicBezTo>
                    <a:pt x="16800" y="19906"/>
                    <a:pt x="19200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9122237" y="6388235"/>
              <a:ext cx="266701" cy="21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5046"/>
                  </a:moveTo>
                  <a:cubicBezTo>
                    <a:pt x="1200" y="3369"/>
                    <a:pt x="2400" y="1691"/>
                    <a:pt x="3943" y="747"/>
                  </a:cubicBezTo>
                  <a:cubicBezTo>
                    <a:pt x="5486" y="-196"/>
                    <a:pt x="7371" y="-406"/>
                    <a:pt x="8743" y="1062"/>
                  </a:cubicBezTo>
                  <a:cubicBezTo>
                    <a:pt x="10114" y="2530"/>
                    <a:pt x="10971" y="5676"/>
                    <a:pt x="10543" y="8716"/>
                  </a:cubicBezTo>
                  <a:cubicBezTo>
                    <a:pt x="10114" y="11757"/>
                    <a:pt x="8400" y="14693"/>
                    <a:pt x="7457" y="16685"/>
                  </a:cubicBezTo>
                  <a:cubicBezTo>
                    <a:pt x="6514" y="18677"/>
                    <a:pt x="6343" y="19726"/>
                    <a:pt x="6771" y="20355"/>
                  </a:cubicBezTo>
                  <a:cubicBezTo>
                    <a:pt x="7200" y="20984"/>
                    <a:pt x="8229" y="21194"/>
                    <a:pt x="10457" y="20670"/>
                  </a:cubicBezTo>
                  <a:cubicBezTo>
                    <a:pt x="12686" y="20145"/>
                    <a:pt x="16114" y="18887"/>
                    <a:pt x="18171" y="17839"/>
                  </a:cubicBezTo>
                  <a:cubicBezTo>
                    <a:pt x="20229" y="16790"/>
                    <a:pt x="20914" y="15951"/>
                    <a:pt x="21600" y="151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9367770" y="6427323"/>
              <a:ext cx="139622" cy="149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840" fill="norm" stroke="1" extrusionOk="0">
                  <a:moveTo>
                    <a:pt x="8060" y="5207"/>
                  </a:moveTo>
                  <a:cubicBezTo>
                    <a:pt x="7093" y="4023"/>
                    <a:pt x="6125" y="2840"/>
                    <a:pt x="4997" y="2840"/>
                  </a:cubicBezTo>
                  <a:cubicBezTo>
                    <a:pt x="3869" y="2840"/>
                    <a:pt x="2579" y="4023"/>
                    <a:pt x="1612" y="6391"/>
                  </a:cubicBezTo>
                  <a:cubicBezTo>
                    <a:pt x="645" y="8758"/>
                    <a:pt x="0" y="12308"/>
                    <a:pt x="0" y="14823"/>
                  </a:cubicBezTo>
                  <a:cubicBezTo>
                    <a:pt x="0" y="17339"/>
                    <a:pt x="645" y="18818"/>
                    <a:pt x="2740" y="19854"/>
                  </a:cubicBezTo>
                  <a:cubicBezTo>
                    <a:pt x="4836" y="20889"/>
                    <a:pt x="8382" y="21481"/>
                    <a:pt x="11767" y="19706"/>
                  </a:cubicBezTo>
                  <a:cubicBezTo>
                    <a:pt x="15152" y="17930"/>
                    <a:pt x="18376" y="13788"/>
                    <a:pt x="19988" y="10977"/>
                  </a:cubicBezTo>
                  <a:cubicBezTo>
                    <a:pt x="21600" y="8166"/>
                    <a:pt x="21600" y="6686"/>
                    <a:pt x="20472" y="5059"/>
                  </a:cubicBezTo>
                  <a:cubicBezTo>
                    <a:pt x="19343" y="3432"/>
                    <a:pt x="17087" y="1656"/>
                    <a:pt x="15152" y="769"/>
                  </a:cubicBezTo>
                  <a:cubicBezTo>
                    <a:pt x="13218" y="-119"/>
                    <a:pt x="11606" y="-119"/>
                    <a:pt x="10639" y="177"/>
                  </a:cubicBezTo>
                  <a:cubicBezTo>
                    <a:pt x="9672" y="473"/>
                    <a:pt x="9349" y="1065"/>
                    <a:pt x="9027" y="16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9623887" y="6394722"/>
              <a:ext cx="2540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25"/>
                    <a:pt x="7200" y="7650"/>
                    <a:pt x="10800" y="11250"/>
                  </a:cubicBezTo>
                  <a:cubicBezTo>
                    <a:pt x="14400" y="14850"/>
                    <a:pt x="18000" y="182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9712787" y="6356622"/>
              <a:ext cx="158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28" y="4289"/>
                    <a:pt x="10656" y="8579"/>
                    <a:pt x="7056" y="12179"/>
                  </a:cubicBezTo>
                  <a:cubicBezTo>
                    <a:pt x="3456" y="15779"/>
                    <a:pt x="1728" y="186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10107647" y="6344648"/>
              <a:ext cx="119491" cy="22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29" fill="norm" stroke="1" extrusionOk="0">
                  <a:moveTo>
                    <a:pt x="19118" y="2398"/>
                  </a:moveTo>
                  <a:cubicBezTo>
                    <a:pt x="20255" y="1575"/>
                    <a:pt x="21392" y="752"/>
                    <a:pt x="21013" y="340"/>
                  </a:cubicBezTo>
                  <a:cubicBezTo>
                    <a:pt x="20634" y="-71"/>
                    <a:pt x="18739" y="-71"/>
                    <a:pt x="16276" y="135"/>
                  </a:cubicBezTo>
                  <a:cubicBezTo>
                    <a:pt x="13813" y="340"/>
                    <a:pt x="10781" y="752"/>
                    <a:pt x="7939" y="1780"/>
                  </a:cubicBezTo>
                  <a:cubicBezTo>
                    <a:pt x="5097" y="2809"/>
                    <a:pt x="2445" y="4455"/>
                    <a:pt x="1118" y="5792"/>
                  </a:cubicBezTo>
                  <a:cubicBezTo>
                    <a:pt x="-208" y="7129"/>
                    <a:pt x="-208" y="8158"/>
                    <a:pt x="360" y="9083"/>
                  </a:cubicBezTo>
                  <a:cubicBezTo>
                    <a:pt x="929" y="10009"/>
                    <a:pt x="2066" y="10832"/>
                    <a:pt x="3581" y="11140"/>
                  </a:cubicBezTo>
                  <a:cubicBezTo>
                    <a:pt x="5097" y="11449"/>
                    <a:pt x="6992" y="11243"/>
                    <a:pt x="9645" y="11449"/>
                  </a:cubicBezTo>
                  <a:cubicBezTo>
                    <a:pt x="12297" y="11655"/>
                    <a:pt x="15708" y="12272"/>
                    <a:pt x="17981" y="13609"/>
                  </a:cubicBezTo>
                  <a:cubicBezTo>
                    <a:pt x="20255" y="14946"/>
                    <a:pt x="21392" y="17003"/>
                    <a:pt x="21392" y="18443"/>
                  </a:cubicBezTo>
                  <a:cubicBezTo>
                    <a:pt x="21392" y="19883"/>
                    <a:pt x="20255" y="20706"/>
                    <a:pt x="18550" y="21118"/>
                  </a:cubicBezTo>
                  <a:cubicBezTo>
                    <a:pt x="16845" y="21529"/>
                    <a:pt x="14571" y="21529"/>
                    <a:pt x="12297" y="215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0310842" y="6376997"/>
              <a:ext cx="139665" cy="16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0967" fill="norm" stroke="1" extrusionOk="0">
                  <a:moveTo>
                    <a:pt x="10309" y="6391"/>
                  </a:moveTo>
                  <a:cubicBezTo>
                    <a:pt x="7451" y="7758"/>
                    <a:pt x="4592" y="9125"/>
                    <a:pt x="2845" y="10629"/>
                  </a:cubicBezTo>
                  <a:cubicBezTo>
                    <a:pt x="1098" y="12133"/>
                    <a:pt x="462" y="13773"/>
                    <a:pt x="145" y="15687"/>
                  </a:cubicBezTo>
                  <a:cubicBezTo>
                    <a:pt x="-173" y="17601"/>
                    <a:pt x="-173" y="19788"/>
                    <a:pt x="2368" y="20609"/>
                  </a:cubicBezTo>
                  <a:cubicBezTo>
                    <a:pt x="4909" y="21429"/>
                    <a:pt x="9992" y="20882"/>
                    <a:pt x="13803" y="18558"/>
                  </a:cubicBezTo>
                  <a:cubicBezTo>
                    <a:pt x="17615" y="16234"/>
                    <a:pt x="20156" y="12133"/>
                    <a:pt x="20792" y="8715"/>
                  </a:cubicBezTo>
                  <a:cubicBezTo>
                    <a:pt x="21427" y="5297"/>
                    <a:pt x="20156" y="2563"/>
                    <a:pt x="18727" y="1196"/>
                  </a:cubicBezTo>
                  <a:cubicBezTo>
                    <a:pt x="17298" y="-171"/>
                    <a:pt x="15709" y="-171"/>
                    <a:pt x="14280" y="239"/>
                  </a:cubicBezTo>
                  <a:cubicBezTo>
                    <a:pt x="12851" y="649"/>
                    <a:pt x="11580" y="1470"/>
                    <a:pt x="10309" y="22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10131887" y="6623322"/>
              <a:ext cx="3746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9" y="14400"/>
                    <a:pt x="8298" y="7200"/>
                    <a:pt x="11898" y="3600"/>
                  </a:cubicBezTo>
                  <a:cubicBezTo>
                    <a:pt x="15498" y="0"/>
                    <a:pt x="185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10195387" y="6784991"/>
              <a:ext cx="203201" cy="13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0" y="6622"/>
                  </a:moveTo>
                  <a:cubicBezTo>
                    <a:pt x="1800" y="4597"/>
                    <a:pt x="3600" y="2572"/>
                    <a:pt x="5062" y="1391"/>
                  </a:cubicBezTo>
                  <a:cubicBezTo>
                    <a:pt x="6525" y="209"/>
                    <a:pt x="7650" y="-128"/>
                    <a:pt x="8775" y="41"/>
                  </a:cubicBezTo>
                  <a:cubicBezTo>
                    <a:pt x="9900" y="209"/>
                    <a:pt x="11025" y="884"/>
                    <a:pt x="11587" y="2066"/>
                  </a:cubicBezTo>
                  <a:cubicBezTo>
                    <a:pt x="12150" y="3247"/>
                    <a:pt x="12150" y="4935"/>
                    <a:pt x="11250" y="7128"/>
                  </a:cubicBezTo>
                  <a:cubicBezTo>
                    <a:pt x="10350" y="9322"/>
                    <a:pt x="8550" y="12022"/>
                    <a:pt x="6975" y="14553"/>
                  </a:cubicBezTo>
                  <a:cubicBezTo>
                    <a:pt x="5400" y="17085"/>
                    <a:pt x="4050" y="19447"/>
                    <a:pt x="4050" y="20460"/>
                  </a:cubicBezTo>
                  <a:cubicBezTo>
                    <a:pt x="4050" y="21472"/>
                    <a:pt x="5400" y="21135"/>
                    <a:pt x="8550" y="19616"/>
                  </a:cubicBezTo>
                  <a:cubicBezTo>
                    <a:pt x="11700" y="18097"/>
                    <a:pt x="16650" y="15397"/>
                    <a:pt x="21600" y="126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10404392" y="6774499"/>
              <a:ext cx="80165" cy="95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192" fill="norm" stroke="1" extrusionOk="0">
                  <a:moveTo>
                    <a:pt x="18420" y="1680"/>
                  </a:moveTo>
                  <a:cubicBezTo>
                    <a:pt x="15651" y="741"/>
                    <a:pt x="12881" y="-198"/>
                    <a:pt x="10112" y="37"/>
                  </a:cubicBezTo>
                  <a:cubicBezTo>
                    <a:pt x="7343" y="272"/>
                    <a:pt x="4574" y="1680"/>
                    <a:pt x="2635" y="4967"/>
                  </a:cubicBezTo>
                  <a:cubicBezTo>
                    <a:pt x="697" y="8254"/>
                    <a:pt x="-411" y="13419"/>
                    <a:pt x="143" y="16706"/>
                  </a:cubicBezTo>
                  <a:cubicBezTo>
                    <a:pt x="697" y="19993"/>
                    <a:pt x="2912" y="21402"/>
                    <a:pt x="6512" y="21167"/>
                  </a:cubicBezTo>
                  <a:cubicBezTo>
                    <a:pt x="10112" y="20932"/>
                    <a:pt x="15097" y="19054"/>
                    <a:pt x="17866" y="16706"/>
                  </a:cubicBezTo>
                  <a:cubicBezTo>
                    <a:pt x="20635" y="14359"/>
                    <a:pt x="21189" y="11541"/>
                    <a:pt x="20912" y="8959"/>
                  </a:cubicBezTo>
                  <a:cubicBezTo>
                    <a:pt x="20635" y="6376"/>
                    <a:pt x="19527" y="4028"/>
                    <a:pt x="17589" y="2619"/>
                  </a:cubicBezTo>
                  <a:cubicBezTo>
                    <a:pt x="15651" y="1211"/>
                    <a:pt x="12881" y="741"/>
                    <a:pt x="12604" y="1211"/>
                  </a:cubicBezTo>
                  <a:cubicBezTo>
                    <a:pt x="12327" y="1680"/>
                    <a:pt x="14543" y="3089"/>
                    <a:pt x="16758" y="44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10561570" y="6737622"/>
              <a:ext cx="78318" cy="12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19849" y="1045"/>
                  </a:moveTo>
                  <a:cubicBezTo>
                    <a:pt x="15178" y="1394"/>
                    <a:pt x="10508" y="1742"/>
                    <a:pt x="6714" y="3658"/>
                  </a:cubicBezTo>
                  <a:cubicBezTo>
                    <a:pt x="2919" y="5574"/>
                    <a:pt x="0" y="9058"/>
                    <a:pt x="0" y="12368"/>
                  </a:cubicBezTo>
                  <a:cubicBezTo>
                    <a:pt x="0" y="15677"/>
                    <a:pt x="2919" y="18813"/>
                    <a:pt x="5838" y="20206"/>
                  </a:cubicBezTo>
                  <a:cubicBezTo>
                    <a:pt x="8757" y="21600"/>
                    <a:pt x="11676" y="21252"/>
                    <a:pt x="14886" y="18987"/>
                  </a:cubicBezTo>
                  <a:cubicBezTo>
                    <a:pt x="18097" y="16723"/>
                    <a:pt x="21600" y="12542"/>
                    <a:pt x="21600" y="9058"/>
                  </a:cubicBezTo>
                  <a:cubicBezTo>
                    <a:pt x="21600" y="5574"/>
                    <a:pt x="18097" y="2787"/>
                    <a:pt x="1459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10824037" y="6546559"/>
              <a:ext cx="1524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00" y="11375"/>
                    <a:pt x="10800" y="2735"/>
                    <a:pt x="14400" y="575"/>
                  </a:cubicBezTo>
                  <a:cubicBezTo>
                    <a:pt x="18000" y="-1585"/>
                    <a:pt x="19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0862137" y="6636022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10144587" y="6343922"/>
              <a:ext cx="292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13" y="1532"/>
                    <a:pt x="15026" y="3064"/>
                    <a:pt x="11974" y="5285"/>
                  </a:cubicBezTo>
                  <a:cubicBezTo>
                    <a:pt x="8922" y="7506"/>
                    <a:pt x="6104" y="10417"/>
                    <a:pt x="4148" y="13251"/>
                  </a:cubicBezTo>
                  <a:cubicBezTo>
                    <a:pt x="2191" y="16085"/>
                    <a:pt x="1096" y="18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10481087" y="6178822"/>
              <a:ext cx="25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491"/>
                    <a:pt x="-1622" y="6982"/>
                    <a:pt x="870" y="10582"/>
                  </a:cubicBezTo>
                  <a:cubicBezTo>
                    <a:pt x="3363" y="14182"/>
                    <a:pt x="11670" y="17891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10354137" y="6736211"/>
              <a:ext cx="336551" cy="34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87"/>
                  </a:moveTo>
                  <a:cubicBezTo>
                    <a:pt x="20921" y="-44"/>
                    <a:pt x="20242" y="-176"/>
                    <a:pt x="18815" y="878"/>
                  </a:cubicBezTo>
                  <a:cubicBezTo>
                    <a:pt x="17389" y="1931"/>
                    <a:pt x="15215" y="4170"/>
                    <a:pt x="12566" y="7068"/>
                  </a:cubicBezTo>
                  <a:cubicBezTo>
                    <a:pt x="9917" y="9965"/>
                    <a:pt x="6792" y="13522"/>
                    <a:pt x="4619" y="16024"/>
                  </a:cubicBezTo>
                  <a:cubicBezTo>
                    <a:pt x="2445" y="18526"/>
                    <a:pt x="1223" y="19975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10572947" y="7010672"/>
              <a:ext cx="117741" cy="17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07" fill="norm" stroke="1" extrusionOk="0">
                  <a:moveTo>
                    <a:pt x="11984" y="0"/>
                  </a:moveTo>
                  <a:cubicBezTo>
                    <a:pt x="7816" y="4741"/>
                    <a:pt x="3647" y="9483"/>
                    <a:pt x="1563" y="12644"/>
                  </a:cubicBezTo>
                  <a:cubicBezTo>
                    <a:pt x="-521" y="15805"/>
                    <a:pt x="-521" y="17385"/>
                    <a:pt x="1563" y="18702"/>
                  </a:cubicBezTo>
                  <a:cubicBezTo>
                    <a:pt x="3647" y="20020"/>
                    <a:pt x="7816" y="21073"/>
                    <a:pt x="11416" y="21337"/>
                  </a:cubicBezTo>
                  <a:cubicBezTo>
                    <a:pt x="15016" y="21600"/>
                    <a:pt x="18047" y="21073"/>
                    <a:pt x="21079" y="205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10689464" y="7144022"/>
              <a:ext cx="1392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635"/>
                    <a:pt x="1783" y="11270"/>
                    <a:pt x="240" y="14870"/>
                  </a:cubicBezTo>
                  <a:cubicBezTo>
                    <a:pt x="-1303" y="18470"/>
                    <a:pt x="4868" y="2003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11312987" y="6516315"/>
              <a:ext cx="111215" cy="23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88" fill="norm" stroke="1" extrusionOk="0">
                  <a:moveTo>
                    <a:pt x="2445" y="3964"/>
                  </a:moveTo>
                  <a:cubicBezTo>
                    <a:pt x="2853" y="3000"/>
                    <a:pt x="3260" y="2035"/>
                    <a:pt x="4279" y="1264"/>
                  </a:cubicBezTo>
                  <a:cubicBezTo>
                    <a:pt x="5298" y="493"/>
                    <a:pt x="6928" y="-86"/>
                    <a:pt x="9374" y="10"/>
                  </a:cubicBezTo>
                  <a:cubicBezTo>
                    <a:pt x="11819" y="107"/>
                    <a:pt x="15079" y="878"/>
                    <a:pt x="16302" y="2325"/>
                  </a:cubicBezTo>
                  <a:cubicBezTo>
                    <a:pt x="17525" y="3771"/>
                    <a:pt x="16709" y="5893"/>
                    <a:pt x="15487" y="7243"/>
                  </a:cubicBezTo>
                  <a:cubicBezTo>
                    <a:pt x="14264" y="8593"/>
                    <a:pt x="12634" y="9171"/>
                    <a:pt x="12838" y="9557"/>
                  </a:cubicBezTo>
                  <a:cubicBezTo>
                    <a:pt x="13042" y="9943"/>
                    <a:pt x="15079" y="10135"/>
                    <a:pt x="17117" y="10714"/>
                  </a:cubicBezTo>
                  <a:cubicBezTo>
                    <a:pt x="19155" y="11293"/>
                    <a:pt x="21192" y="12257"/>
                    <a:pt x="21396" y="13607"/>
                  </a:cubicBezTo>
                  <a:cubicBezTo>
                    <a:pt x="21600" y="14957"/>
                    <a:pt x="19970" y="16693"/>
                    <a:pt x="17321" y="18139"/>
                  </a:cubicBezTo>
                  <a:cubicBezTo>
                    <a:pt x="14672" y="19585"/>
                    <a:pt x="11004" y="20743"/>
                    <a:pt x="7947" y="21128"/>
                  </a:cubicBezTo>
                  <a:cubicBezTo>
                    <a:pt x="4891" y="21514"/>
                    <a:pt x="2445" y="21128"/>
                    <a:pt x="0" y="207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11480379" y="6540772"/>
              <a:ext cx="152438" cy="19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388" fill="norm" stroke="1" extrusionOk="0">
                  <a:moveTo>
                    <a:pt x="13512" y="5635"/>
                  </a:moveTo>
                  <a:cubicBezTo>
                    <a:pt x="12072" y="5165"/>
                    <a:pt x="10632" y="4696"/>
                    <a:pt x="8328" y="6222"/>
                  </a:cubicBezTo>
                  <a:cubicBezTo>
                    <a:pt x="6024" y="7748"/>
                    <a:pt x="2856" y="11270"/>
                    <a:pt x="1272" y="13617"/>
                  </a:cubicBezTo>
                  <a:cubicBezTo>
                    <a:pt x="-312" y="15965"/>
                    <a:pt x="-312" y="17139"/>
                    <a:pt x="696" y="18548"/>
                  </a:cubicBezTo>
                  <a:cubicBezTo>
                    <a:pt x="1704" y="19957"/>
                    <a:pt x="3720" y="21600"/>
                    <a:pt x="7320" y="21365"/>
                  </a:cubicBezTo>
                  <a:cubicBezTo>
                    <a:pt x="10920" y="21130"/>
                    <a:pt x="16104" y="19017"/>
                    <a:pt x="18696" y="16552"/>
                  </a:cubicBezTo>
                  <a:cubicBezTo>
                    <a:pt x="21288" y="14087"/>
                    <a:pt x="21288" y="11270"/>
                    <a:pt x="19416" y="8452"/>
                  </a:cubicBezTo>
                  <a:cubicBezTo>
                    <a:pt x="17544" y="5635"/>
                    <a:pt x="13800" y="2817"/>
                    <a:pt x="1005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3458037" y="2965722"/>
              <a:ext cx="38101" cy="38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2400" y="4535"/>
                    <a:pt x="4800" y="9070"/>
                    <a:pt x="6000" y="12471"/>
                  </a:cubicBezTo>
                  <a:cubicBezTo>
                    <a:pt x="7200" y="15872"/>
                    <a:pt x="7200" y="18139"/>
                    <a:pt x="7800" y="19571"/>
                  </a:cubicBezTo>
                  <a:cubicBezTo>
                    <a:pt x="8400" y="21003"/>
                    <a:pt x="9600" y="21600"/>
                    <a:pt x="12000" y="21481"/>
                  </a:cubicBezTo>
                  <a:cubicBezTo>
                    <a:pt x="14400" y="21361"/>
                    <a:pt x="18000" y="20526"/>
                    <a:pt x="21600" y="196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3305637" y="2821789"/>
              <a:ext cx="890221" cy="68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2771" y="3946"/>
                  </a:moveTo>
                  <a:cubicBezTo>
                    <a:pt x="3232" y="3544"/>
                    <a:pt x="3694" y="3143"/>
                    <a:pt x="4823" y="2708"/>
                  </a:cubicBezTo>
                  <a:cubicBezTo>
                    <a:pt x="5952" y="2274"/>
                    <a:pt x="7747" y="1806"/>
                    <a:pt x="9569" y="1371"/>
                  </a:cubicBezTo>
                  <a:cubicBezTo>
                    <a:pt x="11390" y="936"/>
                    <a:pt x="13237" y="535"/>
                    <a:pt x="14802" y="301"/>
                  </a:cubicBezTo>
                  <a:cubicBezTo>
                    <a:pt x="16367" y="67"/>
                    <a:pt x="17649" y="0"/>
                    <a:pt x="18445" y="0"/>
                  </a:cubicBezTo>
                  <a:cubicBezTo>
                    <a:pt x="19240" y="0"/>
                    <a:pt x="19548" y="67"/>
                    <a:pt x="19830" y="435"/>
                  </a:cubicBezTo>
                  <a:cubicBezTo>
                    <a:pt x="20112" y="802"/>
                    <a:pt x="20369" y="1471"/>
                    <a:pt x="20420" y="2675"/>
                  </a:cubicBezTo>
                  <a:cubicBezTo>
                    <a:pt x="20471" y="3879"/>
                    <a:pt x="20317" y="5617"/>
                    <a:pt x="20343" y="7456"/>
                  </a:cubicBezTo>
                  <a:cubicBezTo>
                    <a:pt x="20369" y="9295"/>
                    <a:pt x="20574" y="11235"/>
                    <a:pt x="20779" y="12739"/>
                  </a:cubicBezTo>
                  <a:cubicBezTo>
                    <a:pt x="20984" y="14244"/>
                    <a:pt x="21190" y="15314"/>
                    <a:pt x="21343" y="16016"/>
                  </a:cubicBezTo>
                  <a:cubicBezTo>
                    <a:pt x="21497" y="16718"/>
                    <a:pt x="21600" y="17053"/>
                    <a:pt x="21574" y="17354"/>
                  </a:cubicBezTo>
                  <a:cubicBezTo>
                    <a:pt x="21549" y="17654"/>
                    <a:pt x="21395" y="17922"/>
                    <a:pt x="20959" y="18156"/>
                  </a:cubicBezTo>
                  <a:cubicBezTo>
                    <a:pt x="20523" y="18390"/>
                    <a:pt x="19804" y="18591"/>
                    <a:pt x="18522" y="18758"/>
                  </a:cubicBezTo>
                  <a:cubicBezTo>
                    <a:pt x="17239" y="18925"/>
                    <a:pt x="15392" y="19059"/>
                    <a:pt x="13237" y="19326"/>
                  </a:cubicBezTo>
                  <a:cubicBezTo>
                    <a:pt x="11082" y="19594"/>
                    <a:pt x="8619" y="19995"/>
                    <a:pt x="6362" y="20396"/>
                  </a:cubicBezTo>
                  <a:cubicBezTo>
                    <a:pt x="4105" y="20798"/>
                    <a:pt x="2052" y="2119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3576243" y="3062179"/>
              <a:ext cx="173895" cy="24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47" fill="norm" stroke="1" extrusionOk="0">
                  <a:moveTo>
                    <a:pt x="300" y="3709"/>
                  </a:moveTo>
                  <a:cubicBezTo>
                    <a:pt x="40" y="2801"/>
                    <a:pt x="-220" y="1894"/>
                    <a:pt x="300" y="1258"/>
                  </a:cubicBezTo>
                  <a:cubicBezTo>
                    <a:pt x="821" y="623"/>
                    <a:pt x="2122" y="260"/>
                    <a:pt x="3814" y="79"/>
                  </a:cubicBezTo>
                  <a:cubicBezTo>
                    <a:pt x="5505" y="-103"/>
                    <a:pt x="7587" y="-103"/>
                    <a:pt x="8628" y="1621"/>
                  </a:cubicBezTo>
                  <a:cubicBezTo>
                    <a:pt x="9669" y="3346"/>
                    <a:pt x="9669" y="6794"/>
                    <a:pt x="8498" y="9789"/>
                  </a:cubicBezTo>
                  <a:cubicBezTo>
                    <a:pt x="7327" y="12784"/>
                    <a:pt x="4985" y="15326"/>
                    <a:pt x="3293" y="17141"/>
                  </a:cubicBezTo>
                  <a:cubicBezTo>
                    <a:pt x="1602" y="18956"/>
                    <a:pt x="561" y="20045"/>
                    <a:pt x="821" y="20680"/>
                  </a:cubicBezTo>
                  <a:cubicBezTo>
                    <a:pt x="1081" y="21315"/>
                    <a:pt x="2643" y="21497"/>
                    <a:pt x="6286" y="21225"/>
                  </a:cubicBezTo>
                  <a:cubicBezTo>
                    <a:pt x="9929" y="20952"/>
                    <a:pt x="15655" y="20226"/>
                    <a:pt x="21380" y="195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3785326" y="3116899"/>
              <a:ext cx="120138" cy="17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0790" fill="norm" stroke="1" extrusionOk="0">
                  <a:moveTo>
                    <a:pt x="13683" y="1614"/>
                  </a:moveTo>
                  <a:cubicBezTo>
                    <a:pt x="11852" y="1614"/>
                    <a:pt x="10022" y="1614"/>
                    <a:pt x="8191" y="1614"/>
                  </a:cubicBezTo>
                  <a:cubicBezTo>
                    <a:pt x="6361" y="1614"/>
                    <a:pt x="4530" y="1614"/>
                    <a:pt x="3066" y="2841"/>
                  </a:cubicBezTo>
                  <a:cubicBezTo>
                    <a:pt x="1602" y="4069"/>
                    <a:pt x="503" y="6523"/>
                    <a:pt x="137" y="9591"/>
                  </a:cubicBezTo>
                  <a:cubicBezTo>
                    <a:pt x="-229" y="12660"/>
                    <a:pt x="137" y="16341"/>
                    <a:pt x="1235" y="18551"/>
                  </a:cubicBezTo>
                  <a:cubicBezTo>
                    <a:pt x="2334" y="20760"/>
                    <a:pt x="4164" y="21496"/>
                    <a:pt x="7642" y="20023"/>
                  </a:cubicBezTo>
                  <a:cubicBezTo>
                    <a:pt x="11120" y="18551"/>
                    <a:pt x="16246" y="14869"/>
                    <a:pt x="18808" y="11432"/>
                  </a:cubicBezTo>
                  <a:cubicBezTo>
                    <a:pt x="21371" y="7996"/>
                    <a:pt x="21371" y="4805"/>
                    <a:pt x="19174" y="2841"/>
                  </a:cubicBezTo>
                  <a:cubicBezTo>
                    <a:pt x="16978" y="878"/>
                    <a:pt x="12585" y="141"/>
                    <a:pt x="9473" y="19"/>
                  </a:cubicBezTo>
                  <a:cubicBezTo>
                    <a:pt x="6361" y="-104"/>
                    <a:pt x="4530" y="387"/>
                    <a:pt x="2700" y="8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6061537" y="2811205"/>
              <a:ext cx="38101" cy="476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389"/>
                  </a:moveTo>
                  <a:cubicBezTo>
                    <a:pt x="0" y="1912"/>
                    <a:pt x="0" y="1434"/>
                    <a:pt x="600" y="956"/>
                  </a:cubicBezTo>
                  <a:cubicBezTo>
                    <a:pt x="1200" y="478"/>
                    <a:pt x="2400" y="0"/>
                    <a:pt x="4200" y="0"/>
                  </a:cubicBezTo>
                  <a:cubicBezTo>
                    <a:pt x="6000" y="0"/>
                    <a:pt x="8400" y="478"/>
                    <a:pt x="10200" y="2533"/>
                  </a:cubicBezTo>
                  <a:cubicBezTo>
                    <a:pt x="12000" y="4588"/>
                    <a:pt x="13200" y="8219"/>
                    <a:pt x="13800" y="11469"/>
                  </a:cubicBezTo>
                  <a:cubicBezTo>
                    <a:pt x="14400" y="14719"/>
                    <a:pt x="14400" y="17586"/>
                    <a:pt x="14400" y="19258"/>
                  </a:cubicBezTo>
                  <a:cubicBezTo>
                    <a:pt x="14400" y="20931"/>
                    <a:pt x="14400" y="21409"/>
                    <a:pt x="15600" y="21504"/>
                  </a:cubicBezTo>
                  <a:cubicBezTo>
                    <a:pt x="16800" y="21600"/>
                    <a:pt x="19200" y="21313"/>
                    <a:pt x="21600" y="210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6017087" y="2731242"/>
              <a:ext cx="818593" cy="685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85" fill="norm" stroke="1" extrusionOk="0">
                  <a:moveTo>
                    <a:pt x="2512" y="3385"/>
                  </a:moveTo>
                  <a:cubicBezTo>
                    <a:pt x="2344" y="3118"/>
                    <a:pt x="2177" y="2852"/>
                    <a:pt x="2233" y="2585"/>
                  </a:cubicBezTo>
                  <a:cubicBezTo>
                    <a:pt x="2288" y="2318"/>
                    <a:pt x="2567" y="2052"/>
                    <a:pt x="3516" y="1752"/>
                  </a:cubicBezTo>
                  <a:cubicBezTo>
                    <a:pt x="4465" y="1452"/>
                    <a:pt x="6084" y="1118"/>
                    <a:pt x="7870" y="852"/>
                  </a:cubicBezTo>
                  <a:cubicBezTo>
                    <a:pt x="9656" y="585"/>
                    <a:pt x="11609" y="385"/>
                    <a:pt x="13451" y="252"/>
                  </a:cubicBezTo>
                  <a:cubicBezTo>
                    <a:pt x="15293" y="118"/>
                    <a:pt x="17023" y="52"/>
                    <a:pt x="18140" y="18"/>
                  </a:cubicBezTo>
                  <a:cubicBezTo>
                    <a:pt x="19256" y="-15"/>
                    <a:pt x="19758" y="-15"/>
                    <a:pt x="20149" y="118"/>
                  </a:cubicBezTo>
                  <a:cubicBezTo>
                    <a:pt x="20540" y="252"/>
                    <a:pt x="20819" y="518"/>
                    <a:pt x="20958" y="1052"/>
                  </a:cubicBezTo>
                  <a:cubicBezTo>
                    <a:pt x="21098" y="1585"/>
                    <a:pt x="21098" y="2385"/>
                    <a:pt x="21014" y="4052"/>
                  </a:cubicBezTo>
                  <a:cubicBezTo>
                    <a:pt x="20930" y="5718"/>
                    <a:pt x="20763" y="8252"/>
                    <a:pt x="20819" y="10418"/>
                  </a:cubicBezTo>
                  <a:cubicBezTo>
                    <a:pt x="20874" y="12585"/>
                    <a:pt x="21153" y="14385"/>
                    <a:pt x="21321" y="15452"/>
                  </a:cubicBezTo>
                  <a:cubicBezTo>
                    <a:pt x="21488" y="16518"/>
                    <a:pt x="21544" y="16852"/>
                    <a:pt x="21572" y="17252"/>
                  </a:cubicBezTo>
                  <a:cubicBezTo>
                    <a:pt x="21600" y="17652"/>
                    <a:pt x="21600" y="18118"/>
                    <a:pt x="21405" y="18352"/>
                  </a:cubicBezTo>
                  <a:cubicBezTo>
                    <a:pt x="21209" y="18585"/>
                    <a:pt x="20819" y="18585"/>
                    <a:pt x="19647" y="18585"/>
                  </a:cubicBezTo>
                  <a:cubicBezTo>
                    <a:pt x="18474" y="18585"/>
                    <a:pt x="16521" y="18585"/>
                    <a:pt x="14400" y="18718"/>
                  </a:cubicBezTo>
                  <a:cubicBezTo>
                    <a:pt x="12279" y="18852"/>
                    <a:pt x="9991" y="19118"/>
                    <a:pt x="7898" y="19485"/>
                  </a:cubicBezTo>
                  <a:cubicBezTo>
                    <a:pt x="5805" y="19852"/>
                    <a:pt x="3907" y="20318"/>
                    <a:pt x="2623" y="20685"/>
                  </a:cubicBezTo>
                  <a:cubicBezTo>
                    <a:pt x="1340" y="21052"/>
                    <a:pt x="670" y="21318"/>
                    <a:pt x="0" y="215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6220287" y="2986656"/>
              <a:ext cx="208606" cy="268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87" fill="norm" stroke="1" extrusionOk="0">
                  <a:moveTo>
                    <a:pt x="0" y="4406"/>
                  </a:moveTo>
                  <a:cubicBezTo>
                    <a:pt x="0" y="3562"/>
                    <a:pt x="0" y="2719"/>
                    <a:pt x="1418" y="1791"/>
                  </a:cubicBezTo>
                  <a:cubicBezTo>
                    <a:pt x="2836" y="862"/>
                    <a:pt x="5673" y="-150"/>
                    <a:pt x="8618" y="19"/>
                  </a:cubicBezTo>
                  <a:cubicBezTo>
                    <a:pt x="11564" y="187"/>
                    <a:pt x="14618" y="1537"/>
                    <a:pt x="16036" y="3141"/>
                  </a:cubicBezTo>
                  <a:cubicBezTo>
                    <a:pt x="17455" y="4744"/>
                    <a:pt x="17236" y="6600"/>
                    <a:pt x="16800" y="7866"/>
                  </a:cubicBezTo>
                  <a:cubicBezTo>
                    <a:pt x="16364" y="9131"/>
                    <a:pt x="15709" y="9806"/>
                    <a:pt x="14509" y="10481"/>
                  </a:cubicBezTo>
                  <a:cubicBezTo>
                    <a:pt x="13309" y="11156"/>
                    <a:pt x="11564" y="11831"/>
                    <a:pt x="11455" y="12338"/>
                  </a:cubicBezTo>
                  <a:cubicBezTo>
                    <a:pt x="11345" y="12844"/>
                    <a:pt x="12873" y="13181"/>
                    <a:pt x="14618" y="13856"/>
                  </a:cubicBezTo>
                  <a:cubicBezTo>
                    <a:pt x="16364" y="14531"/>
                    <a:pt x="18327" y="15544"/>
                    <a:pt x="19636" y="16388"/>
                  </a:cubicBezTo>
                  <a:cubicBezTo>
                    <a:pt x="20945" y="17231"/>
                    <a:pt x="21600" y="17906"/>
                    <a:pt x="21491" y="18581"/>
                  </a:cubicBezTo>
                  <a:cubicBezTo>
                    <a:pt x="21382" y="19256"/>
                    <a:pt x="20509" y="19931"/>
                    <a:pt x="18545" y="20438"/>
                  </a:cubicBezTo>
                  <a:cubicBezTo>
                    <a:pt x="16582" y="20944"/>
                    <a:pt x="13527" y="21281"/>
                    <a:pt x="11455" y="21366"/>
                  </a:cubicBezTo>
                  <a:cubicBezTo>
                    <a:pt x="9382" y="21450"/>
                    <a:pt x="8291" y="21281"/>
                    <a:pt x="7309" y="20944"/>
                  </a:cubicBezTo>
                  <a:cubicBezTo>
                    <a:pt x="6327" y="20606"/>
                    <a:pt x="5455" y="20100"/>
                    <a:pt x="5564" y="19678"/>
                  </a:cubicBezTo>
                  <a:cubicBezTo>
                    <a:pt x="5673" y="19256"/>
                    <a:pt x="6764" y="18919"/>
                    <a:pt x="7855" y="185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6485268" y="3010172"/>
              <a:ext cx="17766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600" fill="norm" stroke="1" extrusionOk="0">
                  <a:moveTo>
                    <a:pt x="12864" y="3176"/>
                  </a:moveTo>
                  <a:cubicBezTo>
                    <a:pt x="11871" y="2118"/>
                    <a:pt x="10877" y="1059"/>
                    <a:pt x="9015" y="953"/>
                  </a:cubicBezTo>
                  <a:cubicBezTo>
                    <a:pt x="7153" y="847"/>
                    <a:pt x="4422" y="1694"/>
                    <a:pt x="2560" y="4659"/>
                  </a:cubicBezTo>
                  <a:cubicBezTo>
                    <a:pt x="698" y="7624"/>
                    <a:pt x="-295" y="12706"/>
                    <a:pt x="77" y="16200"/>
                  </a:cubicBezTo>
                  <a:cubicBezTo>
                    <a:pt x="450" y="19694"/>
                    <a:pt x="2188" y="21600"/>
                    <a:pt x="5539" y="21600"/>
                  </a:cubicBezTo>
                  <a:cubicBezTo>
                    <a:pt x="8891" y="21600"/>
                    <a:pt x="13857" y="19694"/>
                    <a:pt x="16960" y="16518"/>
                  </a:cubicBezTo>
                  <a:cubicBezTo>
                    <a:pt x="20064" y="13341"/>
                    <a:pt x="21305" y="8894"/>
                    <a:pt x="20684" y="5929"/>
                  </a:cubicBezTo>
                  <a:cubicBezTo>
                    <a:pt x="20064" y="2965"/>
                    <a:pt x="17581" y="1482"/>
                    <a:pt x="14850" y="741"/>
                  </a:cubicBezTo>
                  <a:cubicBezTo>
                    <a:pt x="12119" y="0"/>
                    <a:pt x="9139" y="0"/>
                    <a:pt x="616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3439251" y="4011355"/>
              <a:ext cx="82287" cy="467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593" y="2443"/>
                  </a:moveTo>
                  <a:cubicBezTo>
                    <a:pt x="1039" y="1955"/>
                    <a:pt x="485" y="1466"/>
                    <a:pt x="208" y="977"/>
                  </a:cubicBezTo>
                  <a:cubicBezTo>
                    <a:pt x="-69" y="489"/>
                    <a:pt x="-69" y="0"/>
                    <a:pt x="208" y="0"/>
                  </a:cubicBezTo>
                  <a:cubicBezTo>
                    <a:pt x="485" y="0"/>
                    <a:pt x="1039" y="489"/>
                    <a:pt x="2146" y="2492"/>
                  </a:cubicBezTo>
                  <a:cubicBezTo>
                    <a:pt x="3254" y="4496"/>
                    <a:pt x="4916" y="8014"/>
                    <a:pt x="6023" y="11044"/>
                  </a:cubicBezTo>
                  <a:cubicBezTo>
                    <a:pt x="7131" y="14074"/>
                    <a:pt x="7685" y="16615"/>
                    <a:pt x="7962" y="18130"/>
                  </a:cubicBezTo>
                  <a:cubicBezTo>
                    <a:pt x="8239" y="19645"/>
                    <a:pt x="8239" y="20134"/>
                    <a:pt x="8516" y="20623"/>
                  </a:cubicBezTo>
                  <a:cubicBezTo>
                    <a:pt x="8793" y="21111"/>
                    <a:pt x="9346" y="21600"/>
                    <a:pt x="10731" y="21600"/>
                  </a:cubicBezTo>
                  <a:cubicBezTo>
                    <a:pt x="12116" y="21600"/>
                    <a:pt x="14331" y="21111"/>
                    <a:pt x="16269" y="20623"/>
                  </a:cubicBezTo>
                  <a:cubicBezTo>
                    <a:pt x="18208" y="20134"/>
                    <a:pt x="19869" y="19645"/>
                    <a:pt x="21531" y="191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3441850" y="3926689"/>
              <a:ext cx="725505" cy="62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91" y="2992"/>
                  </a:moveTo>
                  <a:cubicBezTo>
                    <a:pt x="103" y="2627"/>
                    <a:pt x="-85" y="2262"/>
                    <a:pt x="40" y="1970"/>
                  </a:cubicBezTo>
                  <a:cubicBezTo>
                    <a:pt x="165" y="1678"/>
                    <a:pt x="604" y="1459"/>
                    <a:pt x="1950" y="1168"/>
                  </a:cubicBezTo>
                  <a:cubicBezTo>
                    <a:pt x="3296" y="876"/>
                    <a:pt x="5550" y="511"/>
                    <a:pt x="7804" y="292"/>
                  </a:cubicBezTo>
                  <a:cubicBezTo>
                    <a:pt x="10058" y="73"/>
                    <a:pt x="12312" y="0"/>
                    <a:pt x="13971" y="0"/>
                  </a:cubicBezTo>
                  <a:cubicBezTo>
                    <a:pt x="15630" y="0"/>
                    <a:pt x="16694" y="73"/>
                    <a:pt x="17414" y="182"/>
                  </a:cubicBezTo>
                  <a:cubicBezTo>
                    <a:pt x="18134" y="292"/>
                    <a:pt x="18510" y="438"/>
                    <a:pt x="18729" y="693"/>
                  </a:cubicBezTo>
                  <a:cubicBezTo>
                    <a:pt x="18948" y="949"/>
                    <a:pt x="19011" y="1314"/>
                    <a:pt x="18979" y="2627"/>
                  </a:cubicBezTo>
                  <a:cubicBezTo>
                    <a:pt x="18948" y="3941"/>
                    <a:pt x="18823" y="6203"/>
                    <a:pt x="19011" y="8501"/>
                  </a:cubicBezTo>
                  <a:cubicBezTo>
                    <a:pt x="19198" y="10800"/>
                    <a:pt x="19699" y="13135"/>
                    <a:pt x="20044" y="14449"/>
                  </a:cubicBezTo>
                  <a:cubicBezTo>
                    <a:pt x="20388" y="15762"/>
                    <a:pt x="20576" y="16054"/>
                    <a:pt x="20858" y="16601"/>
                  </a:cubicBezTo>
                  <a:cubicBezTo>
                    <a:pt x="21139" y="17149"/>
                    <a:pt x="21515" y="17951"/>
                    <a:pt x="21452" y="18353"/>
                  </a:cubicBezTo>
                  <a:cubicBezTo>
                    <a:pt x="21390" y="18754"/>
                    <a:pt x="20889" y="18754"/>
                    <a:pt x="19543" y="18827"/>
                  </a:cubicBezTo>
                  <a:cubicBezTo>
                    <a:pt x="18197" y="18900"/>
                    <a:pt x="16005" y="19046"/>
                    <a:pt x="13720" y="19301"/>
                  </a:cubicBezTo>
                  <a:cubicBezTo>
                    <a:pt x="11435" y="19557"/>
                    <a:pt x="9056" y="19922"/>
                    <a:pt x="7021" y="20323"/>
                  </a:cubicBezTo>
                  <a:cubicBezTo>
                    <a:pt x="4986" y="20724"/>
                    <a:pt x="3296" y="21162"/>
                    <a:pt x="160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3611383" y="4140472"/>
              <a:ext cx="176855" cy="24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61" fill="norm" stroke="1" extrusionOk="0">
                  <a:moveTo>
                    <a:pt x="10685" y="0"/>
                  </a:moveTo>
                  <a:cubicBezTo>
                    <a:pt x="7856" y="4320"/>
                    <a:pt x="5028" y="8640"/>
                    <a:pt x="3099" y="11927"/>
                  </a:cubicBezTo>
                  <a:cubicBezTo>
                    <a:pt x="1171" y="15214"/>
                    <a:pt x="142" y="17468"/>
                    <a:pt x="14" y="18970"/>
                  </a:cubicBezTo>
                  <a:cubicBezTo>
                    <a:pt x="-115" y="20473"/>
                    <a:pt x="656" y="21224"/>
                    <a:pt x="2714" y="21412"/>
                  </a:cubicBezTo>
                  <a:cubicBezTo>
                    <a:pt x="4771" y="21600"/>
                    <a:pt x="8114" y="21224"/>
                    <a:pt x="11456" y="20567"/>
                  </a:cubicBezTo>
                  <a:cubicBezTo>
                    <a:pt x="14799" y="19910"/>
                    <a:pt x="18142" y="18970"/>
                    <a:pt x="21485" y="180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3792324" y="4267472"/>
              <a:ext cx="3401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5040"/>
                    <a:pt x="-1183" y="10080"/>
                    <a:pt x="1993" y="13680"/>
                  </a:cubicBezTo>
                  <a:cubicBezTo>
                    <a:pt x="5170" y="17280"/>
                    <a:pt x="12793" y="19440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3933161" y="4230831"/>
              <a:ext cx="184280" cy="20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0948" fill="norm" stroke="1" extrusionOk="0">
                  <a:moveTo>
                    <a:pt x="8866" y="3122"/>
                  </a:moveTo>
                  <a:cubicBezTo>
                    <a:pt x="7410" y="2686"/>
                    <a:pt x="5954" y="2249"/>
                    <a:pt x="4741" y="2795"/>
                  </a:cubicBezTo>
                  <a:cubicBezTo>
                    <a:pt x="3527" y="3340"/>
                    <a:pt x="2556" y="4867"/>
                    <a:pt x="1586" y="7595"/>
                  </a:cubicBezTo>
                  <a:cubicBezTo>
                    <a:pt x="615" y="10322"/>
                    <a:pt x="-356" y="14249"/>
                    <a:pt x="129" y="16976"/>
                  </a:cubicBezTo>
                  <a:cubicBezTo>
                    <a:pt x="615" y="19704"/>
                    <a:pt x="2556" y="21231"/>
                    <a:pt x="5833" y="20904"/>
                  </a:cubicBezTo>
                  <a:cubicBezTo>
                    <a:pt x="9109" y="20576"/>
                    <a:pt x="13720" y="18395"/>
                    <a:pt x="16754" y="15558"/>
                  </a:cubicBezTo>
                  <a:cubicBezTo>
                    <a:pt x="19788" y="12722"/>
                    <a:pt x="21244" y="9231"/>
                    <a:pt x="21123" y="6176"/>
                  </a:cubicBezTo>
                  <a:cubicBezTo>
                    <a:pt x="21001" y="3122"/>
                    <a:pt x="19302" y="504"/>
                    <a:pt x="16147" y="67"/>
                  </a:cubicBezTo>
                  <a:cubicBezTo>
                    <a:pt x="12992" y="-369"/>
                    <a:pt x="8381" y="1376"/>
                    <a:pt x="3770" y="31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6125400" y="4127772"/>
              <a:ext cx="25038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5891" y="3439"/>
                    <a:pt x="10491" y="6878"/>
                    <a:pt x="6891" y="10048"/>
                  </a:cubicBezTo>
                  <a:cubicBezTo>
                    <a:pt x="3291" y="13218"/>
                    <a:pt x="1491" y="16119"/>
                    <a:pt x="591" y="17893"/>
                  </a:cubicBezTo>
                  <a:cubicBezTo>
                    <a:pt x="-309" y="19666"/>
                    <a:pt x="-309" y="20310"/>
                    <a:pt x="1491" y="20740"/>
                  </a:cubicBezTo>
                  <a:cubicBezTo>
                    <a:pt x="3291" y="21170"/>
                    <a:pt x="6891" y="21385"/>
                    <a:pt x="1049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5998037" y="4020185"/>
              <a:ext cx="970543" cy="60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87" fill="norm" stroke="1" extrusionOk="0">
                  <a:moveTo>
                    <a:pt x="1976" y="4262"/>
                  </a:moveTo>
                  <a:cubicBezTo>
                    <a:pt x="2729" y="3512"/>
                    <a:pt x="3482" y="2762"/>
                    <a:pt x="4706" y="2087"/>
                  </a:cubicBezTo>
                  <a:cubicBezTo>
                    <a:pt x="5929" y="1412"/>
                    <a:pt x="7624" y="812"/>
                    <a:pt x="9388" y="474"/>
                  </a:cubicBezTo>
                  <a:cubicBezTo>
                    <a:pt x="11153" y="137"/>
                    <a:pt x="12988" y="62"/>
                    <a:pt x="14541" y="24"/>
                  </a:cubicBezTo>
                  <a:cubicBezTo>
                    <a:pt x="16094" y="-13"/>
                    <a:pt x="17365" y="-13"/>
                    <a:pt x="18118" y="62"/>
                  </a:cubicBezTo>
                  <a:cubicBezTo>
                    <a:pt x="18871" y="137"/>
                    <a:pt x="19106" y="287"/>
                    <a:pt x="19341" y="774"/>
                  </a:cubicBezTo>
                  <a:cubicBezTo>
                    <a:pt x="19576" y="1262"/>
                    <a:pt x="19812" y="2087"/>
                    <a:pt x="20000" y="3512"/>
                  </a:cubicBezTo>
                  <a:cubicBezTo>
                    <a:pt x="20188" y="4937"/>
                    <a:pt x="20329" y="6962"/>
                    <a:pt x="20518" y="8837"/>
                  </a:cubicBezTo>
                  <a:cubicBezTo>
                    <a:pt x="20706" y="10712"/>
                    <a:pt x="20941" y="12437"/>
                    <a:pt x="21129" y="13825"/>
                  </a:cubicBezTo>
                  <a:cubicBezTo>
                    <a:pt x="21318" y="15212"/>
                    <a:pt x="21459" y="16262"/>
                    <a:pt x="21529" y="17012"/>
                  </a:cubicBezTo>
                  <a:cubicBezTo>
                    <a:pt x="21600" y="17762"/>
                    <a:pt x="21600" y="18212"/>
                    <a:pt x="21482" y="18512"/>
                  </a:cubicBezTo>
                  <a:cubicBezTo>
                    <a:pt x="21365" y="18812"/>
                    <a:pt x="21129" y="18962"/>
                    <a:pt x="20165" y="19037"/>
                  </a:cubicBezTo>
                  <a:cubicBezTo>
                    <a:pt x="19200" y="19112"/>
                    <a:pt x="17506" y="19112"/>
                    <a:pt x="15765" y="19187"/>
                  </a:cubicBezTo>
                  <a:cubicBezTo>
                    <a:pt x="14024" y="19262"/>
                    <a:pt x="12235" y="19412"/>
                    <a:pt x="10376" y="19599"/>
                  </a:cubicBezTo>
                  <a:cubicBezTo>
                    <a:pt x="8518" y="19787"/>
                    <a:pt x="6588" y="20012"/>
                    <a:pt x="4847" y="20350"/>
                  </a:cubicBezTo>
                  <a:cubicBezTo>
                    <a:pt x="3106" y="20687"/>
                    <a:pt x="1553" y="21137"/>
                    <a:pt x="0" y="215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6379037" y="4177368"/>
              <a:ext cx="190501" cy="29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21600" y="1021"/>
                  </a:moveTo>
                  <a:cubicBezTo>
                    <a:pt x="20640" y="555"/>
                    <a:pt x="19680" y="88"/>
                    <a:pt x="18600" y="11"/>
                  </a:cubicBezTo>
                  <a:cubicBezTo>
                    <a:pt x="17520" y="-67"/>
                    <a:pt x="16320" y="244"/>
                    <a:pt x="13800" y="2109"/>
                  </a:cubicBezTo>
                  <a:cubicBezTo>
                    <a:pt x="11280" y="3973"/>
                    <a:pt x="7440" y="7392"/>
                    <a:pt x="5040" y="10189"/>
                  </a:cubicBezTo>
                  <a:cubicBezTo>
                    <a:pt x="2640" y="12986"/>
                    <a:pt x="1680" y="15162"/>
                    <a:pt x="1200" y="16716"/>
                  </a:cubicBezTo>
                  <a:cubicBezTo>
                    <a:pt x="720" y="18270"/>
                    <a:pt x="720" y="19202"/>
                    <a:pt x="1200" y="19979"/>
                  </a:cubicBezTo>
                  <a:cubicBezTo>
                    <a:pt x="1680" y="20756"/>
                    <a:pt x="2640" y="21378"/>
                    <a:pt x="4560" y="21455"/>
                  </a:cubicBezTo>
                  <a:cubicBezTo>
                    <a:pt x="6480" y="21533"/>
                    <a:pt x="9360" y="21067"/>
                    <a:pt x="11160" y="20523"/>
                  </a:cubicBezTo>
                  <a:cubicBezTo>
                    <a:pt x="12960" y="19979"/>
                    <a:pt x="13680" y="19357"/>
                    <a:pt x="14160" y="18347"/>
                  </a:cubicBezTo>
                  <a:cubicBezTo>
                    <a:pt x="14640" y="17337"/>
                    <a:pt x="14880" y="15939"/>
                    <a:pt x="14400" y="15084"/>
                  </a:cubicBezTo>
                  <a:cubicBezTo>
                    <a:pt x="13920" y="14229"/>
                    <a:pt x="12720" y="13919"/>
                    <a:pt x="10920" y="13841"/>
                  </a:cubicBezTo>
                  <a:cubicBezTo>
                    <a:pt x="9120" y="13763"/>
                    <a:pt x="6720" y="13919"/>
                    <a:pt x="4800" y="14851"/>
                  </a:cubicBezTo>
                  <a:cubicBezTo>
                    <a:pt x="2880" y="15783"/>
                    <a:pt x="1440" y="17493"/>
                    <a:pt x="0" y="192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6671539" y="4250665"/>
              <a:ext cx="163156" cy="185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4" h="20401" fill="norm" stroke="1" extrusionOk="0">
                  <a:moveTo>
                    <a:pt x="14964" y="451"/>
                  </a:moveTo>
                  <a:cubicBezTo>
                    <a:pt x="13647" y="-13"/>
                    <a:pt x="12330" y="-478"/>
                    <a:pt x="9828" y="1032"/>
                  </a:cubicBezTo>
                  <a:cubicBezTo>
                    <a:pt x="7325" y="2541"/>
                    <a:pt x="3638" y="6025"/>
                    <a:pt x="1662" y="9161"/>
                  </a:cubicBezTo>
                  <a:cubicBezTo>
                    <a:pt x="-314" y="12296"/>
                    <a:pt x="-577" y="15083"/>
                    <a:pt x="1135" y="17290"/>
                  </a:cubicBezTo>
                  <a:cubicBezTo>
                    <a:pt x="2847" y="19496"/>
                    <a:pt x="6535" y="21122"/>
                    <a:pt x="10091" y="20077"/>
                  </a:cubicBezTo>
                  <a:cubicBezTo>
                    <a:pt x="13647" y="19032"/>
                    <a:pt x="17072" y="15316"/>
                    <a:pt x="18916" y="11716"/>
                  </a:cubicBezTo>
                  <a:cubicBezTo>
                    <a:pt x="20760" y="8116"/>
                    <a:pt x="21023" y="4632"/>
                    <a:pt x="18125" y="2890"/>
                  </a:cubicBezTo>
                  <a:cubicBezTo>
                    <a:pt x="15228" y="1148"/>
                    <a:pt x="9169" y="1148"/>
                    <a:pt x="3111" y="11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8" name="Drawing"/>
          <p:cNvGrpSpPr/>
          <p:nvPr/>
        </p:nvGrpSpPr>
        <p:grpSpPr>
          <a:xfrm>
            <a:off x="921451" y="1276222"/>
            <a:ext cx="11332119" cy="8220022"/>
            <a:chOff x="0" y="0"/>
            <a:chExt cx="11332117" cy="8220020"/>
          </a:xfrm>
        </p:grpSpPr>
        <p:sp>
          <p:nvSpPr>
            <p:cNvPr id="274" name="Line"/>
            <p:cNvSpPr/>
            <p:nvPr/>
          </p:nvSpPr>
          <p:spPr>
            <a:xfrm>
              <a:off x="729383" y="1024263"/>
              <a:ext cx="115640" cy="471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473" fill="norm" stroke="1" extrusionOk="0">
                  <a:moveTo>
                    <a:pt x="0" y="5404"/>
                  </a:moveTo>
                  <a:cubicBezTo>
                    <a:pt x="3789" y="5212"/>
                    <a:pt x="7579" y="5019"/>
                    <a:pt x="11179" y="4344"/>
                  </a:cubicBezTo>
                  <a:cubicBezTo>
                    <a:pt x="14779" y="3669"/>
                    <a:pt x="18189" y="2512"/>
                    <a:pt x="19705" y="1692"/>
                  </a:cubicBezTo>
                  <a:cubicBezTo>
                    <a:pt x="21221" y="872"/>
                    <a:pt x="20842" y="390"/>
                    <a:pt x="19705" y="149"/>
                  </a:cubicBezTo>
                  <a:cubicBezTo>
                    <a:pt x="18568" y="-92"/>
                    <a:pt x="16674" y="-92"/>
                    <a:pt x="13453" y="535"/>
                  </a:cubicBezTo>
                  <a:cubicBezTo>
                    <a:pt x="10232" y="1162"/>
                    <a:pt x="5684" y="2415"/>
                    <a:pt x="3032" y="3862"/>
                  </a:cubicBezTo>
                  <a:cubicBezTo>
                    <a:pt x="379" y="5308"/>
                    <a:pt x="-379" y="6947"/>
                    <a:pt x="1137" y="8683"/>
                  </a:cubicBezTo>
                  <a:cubicBezTo>
                    <a:pt x="2653" y="10419"/>
                    <a:pt x="6442" y="12251"/>
                    <a:pt x="9474" y="13938"/>
                  </a:cubicBezTo>
                  <a:cubicBezTo>
                    <a:pt x="12505" y="15626"/>
                    <a:pt x="14779" y="17169"/>
                    <a:pt x="15537" y="18181"/>
                  </a:cubicBezTo>
                  <a:cubicBezTo>
                    <a:pt x="16295" y="19194"/>
                    <a:pt x="15537" y="19676"/>
                    <a:pt x="14210" y="20062"/>
                  </a:cubicBezTo>
                  <a:cubicBezTo>
                    <a:pt x="12884" y="20447"/>
                    <a:pt x="10989" y="20737"/>
                    <a:pt x="8526" y="20978"/>
                  </a:cubicBezTo>
                  <a:cubicBezTo>
                    <a:pt x="6063" y="21219"/>
                    <a:pt x="3032" y="21412"/>
                    <a:pt x="2653" y="21460"/>
                  </a:cubicBezTo>
                  <a:cubicBezTo>
                    <a:pt x="2274" y="21508"/>
                    <a:pt x="4547" y="21412"/>
                    <a:pt x="6821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907165" y="1447655"/>
              <a:ext cx="139687" cy="19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1161"/>
                    <a:pt x="6545" y="2323"/>
                    <a:pt x="10145" y="5923"/>
                  </a:cubicBezTo>
                  <a:cubicBezTo>
                    <a:pt x="13745" y="9523"/>
                    <a:pt x="17673" y="155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945261" y="1422257"/>
              <a:ext cx="126988" cy="26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2810"/>
                    <a:pt x="13680" y="5620"/>
                    <a:pt x="10080" y="9220"/>
                  </a:cubicBezTo>
                  <a:cubicBezTo>
                    <a:pt x="6480" y="12820"/>
                    <a:pt x="3240" y="172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040502" y="1631786"/>
              <a:ext cx="82542" cy="6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230983" y="1403209"/>
              <a:ext cx="107940" cy="13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317611" y="1422257"/>
              <a:ext cx="78456" cy="31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1071" y="0"/>
                  </a:moveTo>
                  <a:cubicBezTo>
                    <a:pt x="17092" y="2057"/>
                    <a:pt x="13113" y="4114"/>
                    <a:pt x="9418" y="7347"/>
                  </a:cubicBezTo>
                  <a:cubicBezTo>
                    <a:pt x="5724" y="10580"/>
                    <a:pt x="2313" y="14988"/>
                    <a:pt x="892" y="17559"/>
                  </a:cubicBezTo>
                  <a:cubicBezTo>
                    <a:pt x="-529" y="20131"/>
                    <a:pt x="39" y="20865"/>
                    <a:pt x="6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968507" y="1191003"/>
              <a:ext cx="227580" cy="34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666" fill="norm" stroke="1" extrusionOk="0">
                  <a:moveTo>
                    <a:pt x="2906" y="20666"/>
                  </a:moveTo>
                  <a:cubicBezTo>
                    <a:pt x="1506" y="18125"/>
                    <a:pt x="106" y="15584"/>
                    <a:pt x="6" y="14313"/>
                  </a:cubicBezTo>
                  <a:cubicBezTo>
                    <a:pt x="-94" y="13043"/>
                    <a:pt x="1106" y="13043"/>
                    <a:pt x="4306" y="10501"/>
                  </a:cubicBezTo>
                  <a:cubicBezTo>
                    <a:pt x="7506" y="7960"/>
                    <a:pt x="12706" y="2878"/>
                    <a:pt x="15906" y="972"/>
                  </a:cubicBezTo>
                  <a:cubicBezTo>
                    <a:pt x="19106" y="-934"/>
                    <a:pt x="20306" y="337"/>
                    <a:pt x="21506" y="1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910365" y="1371462"/>
              <a:ext cx="234927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4400"/>
                    <a:pt x="9341" y="7200"/>
                    <a:pt x="12941" y="3600"/>
                  </a:cubicBezTo>
                  <a:cubicBezTo>
                    <a:pt x="16541" y="0"/>
                    <a:pt x="1907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3028647" y="663244"/>
              <a:ext cx="196037" cy="395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85" fill="norm" stroke="1" extrusionOk="0">
                  <a:moveTo>
                    <a:pt x="21513" y="2255"/>
                  </a:moveTo>
                  <a:cubicBezTo>
                    <a:pt x="21513" y="1680"/>
                    <a:pt x="21513" y="1106"/>
                    <a:pt x="20932" y="704"/>
                  </a:cubicBezTo>
                  <a:cubicBezTo>
                    <a:pt x="20352" y="302"/>
                    <a:pt x="19190" y="72"/>
                    <a:pt x="16868" y="14"/>
                  </a:cubicBezTo>
                  <a:cubicBezTo>
                    <a:pt x="14545" y="-43"/>
                    <a:pt x="11061" y="72"/>
                    <a:pt x="8739" y="359"/>
                  </a:cubicBezTo>
                  <a:cubicBezTo>
                    <a:pt x="6416" y="646"/>
                    <a:pt x="5255" y="1106"/>
                    <a:pt x="4442" y="2255"/>
                  </a:cubicBezTo>
                  <a:cubicBezTo>
                    <a:pt x="3629" y="3404"/>
                    <a:pt x="3165" y="5242"/>
                    <a:pt x="2700" y="7368"/>
                  </a:cubicBezTo>
                  <a:cubicBezTo>
                    <a:pt x="2236" y="9493"/>
                    <a:pt x="1771" y="11906"/>
                    <a:pt x="1307" y="14031"/>
                  </a:cubicBezTo>
                  <a:cubicBezTo>
                    <a:pt x="842" y="16157"/>
                    <a:pt x="378" y="17995"/>
                    <a:pt x="145" y="19202"/>
                  </a:cubicBezTo>
                  <a:cubicBezTo>
                    <a:pt x="-87" y="20408"/>
                    <a:pt x="-87" y="20983"/>
                    <a:pt x="494" y="21270"/>
                  </a:cubicBezTo>
                  <a:cubicBezTo>
                    <a:pt x="1074" y="21557"/>
                    <a:pt x="2236" y="21557"/>
                    <a:pt x="5371" y="21270"/>
                  </a:cubicBezTo>
                  <a:cubicBezTo>
                    <a:pt x="8507" y="20983"/>
                    <a:pt x="13616" y="20408"/>
                    <a:pt x="18726" y="19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3021504" y="888911"/>
              <a:ext cx="114289" cy="3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840"/>
                    <a:pt x="2400" y="10080"/>
                    <a:pt x="5000" y="7200"/>
                  </a:cubicBezTo>
                  <a:cubicBezTo>
                    <a:pt x="7600" y="4320"/>
                    <a:pt x="11600" y="4320"/>
                    <a:pt x="14600" y="3600"/>
                  </a:cubicBezTo>
                  <a:cubicBezTo>
                    <a:pt x="17600" y="2880"/>
                    <a:pt x="19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3340039" y="604197"/>
              <a:ext cx="221161" cy="443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51" fill="norm" stroke="1" extrusionOk="0">
                  <a:moveTo>
                    <a:pt x="21496" y="877"/>
                  </a:moveTo>
                  <a:cubicBezTo>
                    <a:pt x="17999" y="568"/>
                    <a:pt x="14502" y="260"/>
                    <a:pt x="12239" y="105"/>
                  </a:cubicBezTo>
                  <a:cubicBezTo>
                    <a:pt x="9976" y="-49"/>
                    <a:pt x="8947" y="-49"/>
                    <a:pt x="8227" y="208"/>
                  </a:cubicBezTo>
                  <a:cubicBezTo>
                    <a:pt x="7507" y="465"/>
                    <a:pt x="7096" y="980"/>
                    <a:pt x="6582" y="2574"/>
                  </a:cubicBezTo>
                  <a:cubicBezTo>
                    <a:pt x="6067" y="4168"/>
                    <a:pt x="5450" y="6842"/>
                    <a:pt x="4525" y="9465"/>
                  </a:cubicBezTo>
                  <a:cubicBezTo>
                    <a:pt x="3599" y="12088"/>
                    <a:pt x="2365" y="14660"/>
                    <a:pt x="1542" y="16202"/>
                  </a:cubicBezTo>
                  <a:cubicBezTo>
                    <a:pt x="719" y="17745"/>
                    <a:pt x="307" y="18260"/>
                    <a:pt x="102" y="18774"/>
                  </a:cubicBezTo>
                  <a:cubicBezTo>
                    <a:pt x="-104" y="19288"/>
                    <a:pt x="-104" y="19802"/>
                    <a:pt x="1130" y="20214"/>
                  </a:cubicBezTo>
                  <a:cubicBezTo>
                    <a:pt x="2365" y="20625"/>
                    <a:pt x="4833" y="20934"/>
                    <a:pt x="7199" y="21140"/>
                  </a:cubicBezTo>
                  <a:cubicBezTo>
                    <a:pt x="9565" y="21345"/>
                    <a:pt x="11827" y="21448"/>
                    <a:pt x="1409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3659371" y="679382"/>
              <a:ext cx="124057" cy="33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21459" y="831"/>
                  </a:moveTo>
                  <a:cubicBezTo>
                    <a:pt x="19995" y="415"/>
                    <a:pt x="18530" y="0"/>
                    <a:pt x="17066" y="0"/>
                  </a:cubicBezTo>
                  <a:cubicBezTo>
                    <a:pt x="15601" y="0"/>
                    <a:pt x="14137" y="415"/>
                    <a:pt x="11574" y="2285"/>
                  </a:cubicBezTo>
                  <a:cubicBezTo>
                    <a:pt x="9012" y="4154"/>
                    <a:pt x="5351" y="7477"/>
                    <a:pt x="3154" y="10454"/>
                  </a:cubicBezTo>
                  <a:cubicBezTo>
                    <a:pt x="957" y="13431"/>
                    <a:pt x="225" y="16062"/>
                    <a:pt x="42" y="17792"/>
                  </a:cubicBezTo>
                  <a:cubicBezTo>
                    <a:pt x="-141" y="19523"/>
                    <a:pt x="225" y="20354"/>
                    <a:pt x="2056" y="20838"/>
                  </a:cubicBezTo>
                  <a:cubicBezTo>
                    <a:pt x="3886" y="21323"/>
                    <a:pt x="7181" y="21462"/>
                    <a:pt x="10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3872318" y="749225"/>
              <a:ext cx="171434" cy="22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200"/>
                    <a:pt x="9600" y="10400"/>
                    <a:pt x="13200" y="14000"/>
                  </a:cubicBezTo>
                  <a:cubicBezTo>
                    <a:pt x="16800" y="17600"/>
                    <a:pt x="192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3904065" y="730177"/>
              <a:ext cx="152386" cy="27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674"/>
                    <a:pt x="16200" y="3349"/>
                    <a:pt x="12900" y="6195"/>
                  </a:cubicBezTo>
                  <a:cubicBezTo>
                    <a:pt x="9600" y="9042"/>
                    <a:pt x="5700" y="13060"/>
                    <a:pt x="3450" y="15823"/>
                  </a:cubicBezTo>
                  <a:cubicBezTo>
                    <a:pt x="1200" y="18586"/>
                    <a:pt x="600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4227883" y="888911"/>
              <a:ext cx="152386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4730491" y="676388"/>
              <a:ext cx="151378" cy="28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42" fill="norm" stroke="1" extrusionOk="0">
                  <a:moveTo>
                    <a:pt x="19657" y="221"/>
                  </a:moveTo>
                  <a:cubicBezTo>
                    <a:pt x="15457" y="65"/>
                    <a:pt x="11257" y="-92"/>
                    <a:pt x="8557" y="65"/>
                  </a:cubicBezTo>
                  <a:cubicBezTo>
                    <a:pt x="5857" y="221"/>
                    <a:pt x="4657" y="691"/>
                    <a:pt x="3907" y="1786"/>
                  </a:cubicBezTo>
                  <a:cubicBezTo>
                    <a:pt x="3157" y="2882"/>
                    <a:pt x="2857" y="4604"/>
                    <a:pt x="2257" y="7186"/>
                  </a:cubicBezTo>
                  <a:cubicBezTo>
                    <a:pt x="1657" y="9769"/>
                    <a:pt x="757" y="13212"/>
                    <a:pt x="307" y="15638"/>
                  </a:cubicBezTo>
                  <a:cubicBezTo>
                    <a:pt x="-143" y="18065"/>
                    <a:pt x="-143" y="19473"/>
                    <a:pt x="607" y="20334"/>
                  </a:cubicBezTo>
                  <a:cubicBezTo>
                    <a:pt x="1357" y="21195"/>
                    <a:pt x="2857" y="21508"/>
                    <a:pt x="6457" y="21430"/>
                  </a:cubicBezTo>
                  <a:cubicBezTo>
                    <a:pt x="10057" y="21351"/>
                    <a:pt x="15757" y="20882"/>
                    <a:pt x="21457" y="20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4754880" y="850814"/>
              <a:ext cx="107941" cy="2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5001283" y="642421"/>
              <a:ext cx="172656" cy="30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76" fill="norm" stroke="1" extrusionOk="0">
                  <a:moveTo>
                    <a:pt x="21489" y="2549"/>
                  </a:moveTo>
                  <a:cubicBezTo>
                    <a:pt x="20699" y="1819"/>
                    <a:pt x="19909" y="1090"/>
                    <a:pt x="17933" y="579"/>
                  </a:cubicBezTo>
                  <a:cubicBezTo>
                    <a:pt x="15957" y="68"/>
                    <a:pt x="12796" y="-224"/>
                    <a:pt x="10294" y="214"/>
                  </a:cubicBezTo>
                  <a:cubicBezTo>
                    <a:pt x="7791" y="652"/>
                    <a:pt x="5948" y="1819"/>
                    <a:pt x="4762" y="4008"/>
                  </a:cubicBezTo>
                  <a:cubicBezTo>
                    <a:pt x="3577" y="6198"/>
                    <a:pt x="3050" y="9408"/>
                    <a:pt x="2523" y="11744"/>
                  </a:cubicBezTo>
                  <a:cubicBezTo>
                    <a:pt x="1996" y="14079"/>
                    <a:pt x="1470" y="15538"/>
                    <a:pt x="943" y="16633"/>
                  </a:cubicBezTo>
                  <a:cubicBezTo>
                    <a:pt x="416" y="17727"/>
                    <a:pt x="-111" y="18457"/>
                    <a:pt x="21" y="19114"/>
                  </a:cubicBezTo>
                  <a:cubicBezTo>
                    <a:pt x="152" y="19771"/>
                    <a:pt x="943" y="20354"/>
                    <a:pt x="2787" y="20719"/>
                  </a:cubicBezTo>
                  <a:cubicBezTo>
                    <a:pt x="4630" y="21084"/>
                    <a:pt x="7528" y="21230"/>
                    <a:pt x="10426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5231083" y="717478"/>
              <a:ext cx="114289" cy="20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250"/>
                    <a:pt x="7200" y="4500"/>
                    <a:pt x="10800" y="7537"/>
                  </a:cubicBezTo>
                  <a:cubicBezTo>
                    <a:pt x="14400" y="10575"/>
                    <a:pt x="18000" y="14400"/>
                    <a:pt x="19800" y="16875"/>
                  </a:cubicBezTo>
                  <a:cubicBezTo>
                    <a:pt x="21600" y="19350"/>
                    <a:pt x="21600" y="20475"/>
                    <a:pt x="21600" y="21038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5207387" y="759246"/>
              <a:ext cx="163383" cy="19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125" fill="norm" stroke="1" extrusionOk="0">
                  <a:moveTo>
                    <a:pt x="21377" y="288"/>
                  </a:moveTo>
                  <a:cubicBezTo>
                    <a:pt x="19992" y="60"/>
                    <a:pt x="18608" y="-167"/>
                    <a:pt x="17500" y="174"/>
                  </a:cubicBezTo>
                  <a:cubicBezTo>
                    <a:pt x="16392" y="515"/>
                    <a:pt x="15562" y="1425"/>
                    <a:pt x="13346" y="3812"/>
                  </a:cubicBezTo>
                  <a:cubicBezTo>
                    <a:pt x="11131" y="6199"/>
                    <a:pt x="7531" y="10065"/>
                    <a:pt x="5315" y="12566"/>
                  </a:cubicBezTo>
                  <a:cubicBezTo>
                    <a:pt x="3100" y="15067"/>
                    <a:pt x="2269" y="16204"/>
                    <a:pt x="1439" y="17568"/>
                  </a:cubicBezTo>
                  <a:cubicBezTo>
                    <a:pt x="608" y="18932"/>
                    <a:pt x="-223" y="20524"/>
                    <a:pt x="54" y="20978"/>
                  </a:cubicBezTo>
                  <a:cubicBezTo>
                    <a:pt x="331" y="21433"/>
                    <a:pt x="1715" y="20751"/>
                    <a:pt x="3100" y="20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5345371" y="642080"/>
              <a:ext cx="150270" cy="33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49" fill="norm" stroke="1" extrusionOk="0">
                  <a:moveTo>
                    <a:pt x="0" y="2802"/>
                  </a:moveTo>
                  <a:cubicBezTo>
                    <a:pt x="900" y="2123"/>
                    <a:pt x="1800" y="1443"/>
                    <a:pt x="4500" y="968"/>
                  </a:cubicBezTo>
                  <a:cubicBezTo>
                    <a:pt x="7200" y="492"/>
                    <a:pt x="11700" y="221"/>
                    <a:pt x="14700" y="85"/>
                  </a:cubicBezTo>
                  <a:cubicBezTo>
                    <a:pt x="17700" y="-51"/>
                    <a:pt x="19200" y="-51"/>
                    <a:pt x="20100" y="289"/>
                  </a:cubicBezTo>
                  <a:cubicBezTo>
                    <a:pt x="21000" y="628"/>
                    <a:pt x="21300" y="1307"/>
                    <a:pt x="21300" y="3277"/>
                  </a:cubicBezTo>
                  <a:cubicBezTo>
                    <a:pt x="21300" y="5247"/>
                    <a:pt x="21000" y="8507"/>
                    <a:pt x="20700" y="11224"/>
                  </a:cubicBezTo>
                  <a:cubicBezTo>
                    <a:pt x="20400" y="13941"/>
                    <a:pt x="20100" y="16115"/>
                    <a:pt x="20400" y="17745"/>
                  </a:cubicBezTo>
                  <a:cubicBezTo>
                    <a:pt x="20700" y="19375"/>
                    <a:pt x="21600" y="20462"/>
                    <a:pt x="20700" y="21006"/>
                  </a:cubicBezTo>
                  <a:cubicBezTo>
                    <a:pt x="19800" y="21549"/>
                    <a:pt x="17100" y="21549"/>
                    <a:pt x="15000" y="21549"/>
                  </a:cubicBezTo>
                  <a:cubicBezTo>
                    <a:pt x="12900" y="21549"/>
                    <a:pt x="11400" y="21549"/>
                    <a:pt x="990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5592997" y="596840"/>
              <a:ext cx="98678" cy="40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600" fill="norm" stroke="1" extrusionOk="0">
                  <a:moveTo>
                    <a:pt x="0" y="0"/>
                  </a:moveTo>
                  <a:cubicBezTo>
                    <a:pt x="5731" y="2629"/>
                    <a:pt x="11461" y="5257"/>
                    <a:pt x="15429" y="7943"/>
                  </a:cubicBezTo>
                  <a:cubicBezTo>
                    <a:pt x="19396" y="10629"/>
                    <a:pt x="21600" y="13371"/>
                    <a:pt x="20057" y="15657"/>
                  </a:cubicBezTo>
                  <a:cubicBezTo>
                    <a:pt x="18514" y="17943"/>
                    <a:pt x="13224" y="19771"/>
                    <a:pt x="79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5954910" y="89526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6351874" y="585091"/>
              <a:ext cx="130035" cy="405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550" fill="norm" stroke="1" extrusionOk="0">
                  <a:moveTo>
                    <a:pt x="21065" y="963"/>
                  </a:moveTo>
                  <a:cubicBezTo>
                    <a:pt x="20036" y="513"/>
                    <a:pt x="19008" y="63"/>
                    <a:pt x="17636" y="6"/>
                  </a:cubicBezTo>
                  <a:cubicBezTo>
                    <a:pt x="16265" y="-50"/>
                    <a:pt x="14551" y="287"/>
                    <a:pt x="11465" y="1806"/>
                  </a:cubicBezTo>
                  <a:cubicBezTo>
                    <a:pt x="8379" y="3325"/>
                    <a:pt x="3922" y="6025"/>
                    <a:pt x="1694" y="8950"/>
                  </a:cubicBezTo>
                  <a:cubicBezTo>
                    <a:pt x="-535" y="11875"/>
                    <a:pt x="-535" y="15025"/>
                    <a:pt x="1522" y="17163"/>
                  </a:cubicBezTo>
                  <a:cubicBezTo>
                    <a:pt x="3579" y="19300"/>
                    <a:pt x="7694" y="20425"/>
                    <a:pt x="11808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6551751" y="628587"/>
              <a:ext cx="152385" cy="15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0"/>
                  </a:moveTo>
                  <a:cubicBezTo>
                    <a:pt x="2700" y="2274"/>
                    <a:pt x="5400" y="4547"/>
                    <a:pt x="8100" y="7816"/>
                  </a:cubicBezTo>
                  <a:cubicBezTo>
                    <a:pt x="10800" y="11084"/>
                    <a:pt x="13500" y="15347"/>
                    <a:pt x="15600" y="17905"/>
                  </a:cubicBezTo>
                  <a:cubicBezTo>
                    <a:pt x="17700" y="20463"/>
                    <a:pt x="19200" y="21316"/>
                    <a:pt x="20100" y="21458"/>
                  </a:cubicBezTo>
                  <a:cubicBezTo>
                    <a:pt x="21000" y="21600"/>
                    <a:pt x="21300" y="21032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6663522" y="660334"/>
              <a:ext cx="85060" cy="33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36" fill="norm" stroke="1" extrusionOk="0">
                  <a:moveTo>
                    <a:pt x="21173" y="0"/>
                  </a:moveTo>
                  <a:cubicBezTo>
                    <a:pt x="16958" y="4293"/>
                    <a:pt x="12744" y="8586"/>
                    <a:pt x="9319" y="11873"/>
                  </a:cubicBezTo>
                  <a:cubicBezTo>
                    <a:pt x="5895" y="15160"/>
                    <a:pt x="3261" y="17441"/>
                    <a:pt x="1680" y="19051"/>
                  </a:cubicBezTo>
                  <a:cubicBezTo>
                    <a:pt x="100" y="20661"/>
                    <a:pt x="-427" y="21600"/>
                    <a:pt x="363" y="21533"/>
                  </a:cubicBezTo>
                  <a:cubicBezTo>
                    <a:pt x="1154" y="21466"/>
                    <a:pt x="3261" y="20393"/>
                    <a:pt x="5368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6818424" y="869863"/>
              <a:ext cx="165084" cy="1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7225254" y="604133"/>
              <a:ext cx="221758" cy="397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65" fill="norm" stroke="1" extrusionOk="0">
                  <a:moveTo>
                    <a:pt x="21554" y="978"/>
                  </a:moveTo>
                  <a:cubicBezTo>
                    <a:pt x="20937" y="520"/>
                    <a:pt x="20320" y="63"/>
                    <a:pt x="17954" y="6"/>
                  </a:cubicBezTo>
                  <a:cubicBezTo>
                    <a:pt x="15588" y="-51"/>
                    <a:pt x="11474" y="292"/>
                    <a:pt x="8594" y="920"/>
                  </a:cubicBezTo>
                  <a:cubicBezTo>
                    <a:pt x="5714" y="1549"/>
                    <a:pt x="4068" y="2463"/>
                    <a:pt x="3245" y="3892"/>
                  </a:cubicBezTo>
                  <a:cubicBezTo>
                    <a:pt x="2423" y="5320"/>
                    <a:pt x="2423" y="7263"/>
                    <a:pt x="2011" y="9263"/>
                  </a:cubicBezTo>
                  <a:cubicBezTo>
                    <a:pt x="1600" y="11263"/>
                    <a:pt x="777" y="13320"/>
                    <a:pt x="365" y="15092"/>
                  </a:cubicBezTo>
                  <a:cubicBezTo>
                    <a:pt x="-46" y="16863"/>
                    <a:pt x="-46" y="18349"/>
                    <a:pt x="57" y="19378"/>
                  </a:cubicBezTo>
                  <a:cubicBezTo>
                    <a:pt x="160" y="20406"/>
                    <a:pt x="365" y="20978"/>
                    <a:pt x="1085" y="21263"/>
                  </a:cubicBezTo>
                  <a:cubicBezTo>
                    <a:pt x="1805" y="21549"/>
                    <a:pt x="3040" y="21549"/>
                    <a:pt x="5611" y="21149"/>
                  </a:cubicBezTo>
                  <a:cubicBezTo>
                    <a:pt x="8183" y="20749"/>
                    <a:pt x="12091" y="19949"/>
                    <a:pt x="16000" y="19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7218434" y="819068"/>
              <a:ext cx="120639" cy="3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5840"/>
                    <a:pt x="3032" y="10080"/>
                    <a:pt x="6632" y="6480"/>
                  </a:cubicBezTo>
                  <a:cubicBezTo>
                    <a:pt x="10232" y="2880"/>
                    <a:pt x="1591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7518033" y="585302"/>
              <a:ext cx="252797" cy="442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89" fill="norm" stroke="1" extrusionOk="0">
                  <a:moveTo>
                    <a:pt x="21500" y="865"/>
                  </a:moveTo>
                  <a:cubicBezTo>
                    <a:pt x="19880" y="353"/>
                    <a:pt x="18260" y="-159"/>
                    <a:pt x="16010" y="46"/>
                  </a:cubicBezTo>
                  <a:cubicBezTo>
                    <a:pt x="13760" y="250"/>
                    <a:pt x="10880" y="1172"/>
                    <a:pt x="9260" y="2656"/>
                  </a:cubicBezTo>
                  <a:cubicBezTo>
                    <a:pt x="7640" y="4141"/>
                    <a:pt x="7280" y="6188"/>
                    <a:pt x="6290" y="8542"/>
                  </a:cubicBezTo>
                  <a:cubicBezTo>
                    <a:pt x="5300" y="10897"/>
                    <a:pt x="3680" y="13559"/>
                    <a:pt x="2510" y="15452"/>
                  </a:cubicBezTo>
                  <a:cubicBezTo>
                    <a:pt x="1340" y="17346"/>
                    <a:pt x="620" y="18472"/>
                    <a:pt x="260" y="19342"/>
                  </a:cubicBezTo>
                  <a:cubicBezTo>
                    <a:pt x="-100" y="20213"/>
                    <a:pt x="-100" y="20827"/>
                    <a:pt x="350" y="21134"/>
                  </a:cubicBezTo>
                  <a:cubicBezTo>
                    <a:pt x="800" y="21441"/>
                    <a:pt x="1700" y="21441"/>
                    <a:pt x="3320" y="21287"/>
                  </a:cubicBezTo>
                  <a:cubicBezTo>
                    <a:pt x="4940" y="21134"/>
                    <a:pt x="7280" y="20827"/>
                    <a:pt x="962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7815274" y="634936"/>
              <a:ext cx="120639" cy="19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5520"/>
                    <a:pt x="6821" y="11040"/>
                    <a:pt x="10421" y="14640"/>
                  </a:cubicBezTo>
                  <a:cubicBezTo>
                    <a:pt x="14021" y="18240"/>
                    <a:pt x="17811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7885759" y="679382"/>
              <a:ext cx="145395" cy="35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43" fill="norm" stroke="1" extrusionOk="0">
                  <a:moveTo>
                    <a:pt x="21505" y="0"/>
                  </a:moveTo>
                  <a:cubicBezTo>
                    <a:pt x="18375" y="1662"/>
                    <a:pt x="15244" y="3323"/>
                    <a:pt x="11957" y="6007"/>
                  </a:cubicBezTo>
                  <a:cubicBezTo>
                    <a:pt x="8670" y="8691"/>
                    <a:pt x="5227" y="12398"/>
                    <a:pt x="3192" y="14762"/>
                  </a:cubicBezTo>
                  <a:cubicBezTo>
                    <a:pt x="1157" y="17127"/>
                    <a:pt x="531" y="18149"/>
                    <a:pt x="218" y="19172"/>
                  </a:cubicBezTo>
                  <a:cubicBezTo>
                    <a:pt x="-95" y="20194"/>
                    <a:pt x="-95" y="21217"/>
                    <a:pt x="375" y="21408"/>
                  </a:cubicBezTo>
                  <a:cubicBezTo>
                    <a:pt x="844" y="21600"/>
                    <a:pt x="1783" y="20961"/>
                    <a:pt x="2722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8069249" y="593893"/>
              <a:ext cx="197360" cy="49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44" fill="norm" stroke="1" extrusionOk="0">
                  <a:moveTo>
                    <a:pt x="0" y="964"/>
                  </a:moveTo>
                  <a:cubicBezTo>
                    <a:pt x="2298" y="686"/>
                    <a:pt x="4596" y="408"/>
                    <a:pt x="7813" y="222"/>
                  </a:cubicBezTo>
                  <a:cubicBezTo>
                    <a:pt x="11030" y="37"/>
                    <a:pt x="15166" y="-56"/>
                    <a:pt x="17694" y="37"/>
                  </a:cubicBezTo>
                  <a:cubicBezTo>
                    <a:pt x="20221" y="129"/>
                    <a:pt x="21140" y="408"/>
                    <a:pt x="21370" y="778"/>
                  </a:cubicBezTo>
                  <a:cubicBezTo>
                    <a:pt x="21600" y="1149"/>
                    <a:pt x="21140" y="1613"/>
                    <a:pt x="19991" y="3235"/>
                  </a:cubicBezTo>
                  <a:cubicBezTo>
                    <a:pt x="18843" y="4857"/>
                    <a:pt x="17004" y="7638"/>
                    <a:pt x="16200" y="10002"/>
                  </a:cubicBezTo>
                  <a:cubicBezTo>
                    <a:pt x="15396" y="12366"/>
                    <a:pt x="15626" y="14313"/>
                    <a:pt x="16200" y="15704"/>
                  </a:cubicBezTo>
                  <a:cubicBezTo>
                    <a:pt x="16774" y="17094"/>
                    <a:pt x="17694" y="17929"/>
                    <a:pt x="18383" y="18624"/>
                  </a:cubicBezTo>
                  <a:cubicBezTo>
                    <a:pt x="19072" y="19319"/>
                    <a:pt x="19532" y="19875"/>
                    <a:pt x="19072" y="20246"/>
                  </a:cubicBezTo>
                  <a:cubicBezTo>
                    <a:pt x="18613" y="20617"/>
                    <a:pt x="17234" y="20802"/>
                    <a:pt x="15396" y="20988"/>
                  </a:cubicBezTo>
                  <a:cubicBezTo>
                    <a:pt x="13557" y="21173"/>
                    <a:pt x="11260" y="21359"/>
                    <a:pt x="8962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8335922" y="539696"/>
              <a:ext cx="159395" cy="48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0" y="0"/>
                  </a:moveTo>
                  <a:cubicBezTo>
                    <a:pt x="1403" y="0"/>
                    <a:pt x="2805" y="0"/>
                    <a:pt x="5190" y="842"/>
                  </a:cubicBezTo>
                  <a:cubicBezTo>
                    <a:pt x="7574" y="1683"/>
                    <a:pt x="10940" y="3366"/>
                    <a:pt x="13886" y="5470"/>
                  </a:cubicBezTo>
                  <a:cubicBezTo>
                    <a:pt x="16831" y="7574"/>
                    <a:pt x="19356" y="10099"/>
                    <a:pt x="20478" y="12249"/>
                  </a:cubicBezTo>
                  <a:cubicBezTo>
                    <a:pt x="21600" y="14400"/>
                    <a:pt x="21319" y="16177"/>
                    <a:pt x="19216" y="17673"/>
                  </a:cubicBezTo>
                  <a:cubicBezTo>
                    <a:pt x="17112" y="19169"/>
                    <a:pt x="13184" y="20384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8507355" y="445463"/>
              <a:ext cx="211782" cy="72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70" fill="norm" stroke="1" extrusionOk="0">
                  <a:moveTo>
                    <a:pt x="3208" y="912"/>
                  </a:moveTo>
                  <a:cubicBezTo>
                    <a:pt x="6202" y="598"/>
                    <a:pt x="9196" y="284"/>
                    <a:pt x="11762" y="127"/>
                  </a:cubicBezTo>
                  <a:cubicBezTo>
                    <a:pt x="14329" y="-30"/>
                    <a:pt x="16467" y="-30"/>
                    <a:pt x="17964" y="64"/>
                  </a:cubicBezTo>
                  <a:cubicBezTo>
                    <a:pt x="19461" y="158"/>
                    <a:pt x="20317" y="347"/>
                    <a:pt x="20851" y="755"/>
                  </a:cubicBezTo>
                  <a:cubicBezTo>
                    <a:pt x="21386" y="1163"/>
                    <a:pt x="21600" y="1791"/>
                    <a:pt x="21172" y="2953"/>
                  </a:cubicBezTo>
                  <a:cubicBezTo>
                    <a:pt x="20745" y="4114"/>
                    <a:pt x="19675" y="5810"/>
                    <a:pt x="18606" y="7693"/>
                  </a:cubicBezTo>
                  <a:cubicBezTo>
                    <a:pt x="17537" y="9577"/>
                    <a:pt x="16467" y="11649"/>
                    <a:pt x="15933" y="13627"/>
                  </a:cubicBezTo>
                  <a:cubicBezTo>
                    <a:pt x="15398" y="15605"/>
                    <a:pt x="15398" y="17489"/>
                    <a:pt x="15398" y="18619"/>
                  </a:cubicBezTo>
                  <a:cubicBezTo>
                    <a:pt x="15398" y="19749"/>
                    <a:pt x="15398" y="20126"/>
                    <a:pt x="15505" y="20471"/>
                  </a:cubicBezTo>
                  <a:cubicBezTo>
                    <a:pt x="15612" y="20817"/>
                    <a:pt x="15826" y="21130"/>
                    <a:pt x="15398" y="21319"/>
                  </a:cubicBezTo>
                  <a:cubicBezTo>
                    <a:pt x="14970" y="21507"/>
                    <a:pt x="13901" y="21570"/>
                    <a:pt x="11228" y="21570"/>
                  </a:cubicBezTo>
                  <a:cubicBezTo>
                    <a:pt x="8554" y="21570"/>
                    <a:pt x="4277" y="21507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2881818" y="1333631"/>
              <a:ext cx="5435057" cy="10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9394"/>
                  </a:moveTo>
                  <a:cubicBezTo>
                    <a:pt x="269" y="10744"/>
                    <a:pt x="538" y="12094"/>
                    <a:pt x="850" y="12769"/>
                  </a:cubicBezTo>
                  <a:cubicBezTo>
                    <a:pt x="1161" y="13444"/>
                    <a:pt x="1514" y="13444"/>
                    <a:pt x="1850" y="13219"/>
                  </a:cubicBezTo>
                  <a:cubicBezTo>
                    <a:pt x="2187" y="12994"/>
                    <a:pt x="2507" y="12544"/>
                    <a:pt x="2835" y="11644"/>
                  </a:cubicBezTo>
                  <a:cubicBezTo>
                    <a:pt x="3163" y="10744"/>
                    <a:pt x="3499" y="9394"/>
                    <a:pt x="3819" y="8269"/>
                  </a:cubicBezTo>
                  <a:cubicBezTo>
                    <a:pt x="4138" y="7144"/>
                    <a:pt x="4441" y="6244"/>
                    <a:pt x="4769" y="5569"/>
                  </a:cubicBezTo>
                  <a:cubicBezTo>
                    <a:pt x="5097" y="4894"/>
                    <a:pt x="5450" y="4444"/>
                    <a:pt x="5770" y="4219"/>
                  </a:cubicBezTo>
                  <a:cubicBezTo>
                    <a:pt x="6090" y="3994"/>
                    <a:pt x="6376" y="3994"/>
                    <a:pt x="6679" y="3769"/>
                  </a:cubicBezTo>
                  <a:cubicBezTo>
                    <a:pt x="6981" y="3544"/>
                    <a:pt x="7301" y="3094"/>
                    <a:pt x="7637" y="2644"/>
                  </a:cubicBezTo>
                  <a:cubicBezTo>
                    <a:pt x="7974" y="2194"/>
                    <a:pt x="8327" y="1744"/>
                    <a:pt x="8680" y="1519"/>
                  </a:cubicBezTo>
                  <a:cubicBezTo>
                    <a:pt x="9034" y="1294"/>
                    <a:pt x="9387" y="1294"/>
                    <a:pt x="9744" y="1069"/>
                  </a:cubicBezTo>
                  <a:cubicBezTo>
                    <a:pt x="10102" y="844"/>
                    <a:pt x="10464" y="394"/>
                    <a:pt x="10829" y="169"/>
                  </a:cubicBezTo>
                  <a:cubicBezTo>
                    <a:pt x="11195" y="-56"/>
                    <a:pt x="11565" y="-56"/>
                    <a:pt x="11931" y="169"/>
                  </a:cubicBezTo>
                  <a:cubicBezTo>
                    <a:pt x="12297" y="394"/>
                    <a:pt x="12659" y="844"/>
                    <a:pt x="13021" y="1519"/>
                  </a:cubicBezTo>
                  <a:cubicBezTo>
                    <a:pt x="13382" y="2194"/>
                    <a:pt x="13744" y="3094"/>
                    <a:pt x="14101" y="3769"/>
                  </a:cubicBezTo>
                  <a:cubicBezTo>
                    <a:pt x="14459" y="4444"/>
                    <a:pt x="14812" y="4894"/>
                    <a:pt x="15174" y="5569"/>
                  </a:cubicBezTo>
                  <a:cubicBezTo>
                    <a:pt x="15536" y="6244"/>
                    <a:pt x="15906" y="7144"/>
                    <a:pt x="16263" y="8044"/>
                  </a:cubicBezTo>
                  <a:cubicBezTo>
                    <a:pt x="16621" y="8944"/>
                    <a:pt x="16965" y="9844"/>
                    <a:pt x="17314" y="10519"/>
                  </a:cubicBezTo>
                  <a:cubicBezTo>
                    <a:pt x="17664" y="11194"/>
                    <a:pt x="18017" y="11644"/>
                    <a:pt x="18345" y="12094"/>
                  </a:cubicBezTo>
                  <a:cubicBezTo>
                    <a:pt x="18673" y="12544"/>
                    <a:pt x="18976" y="12994"/>
                    <a:pt x="19274" y="13669"/>
                  </a:cubicBezTo>
                  <a:cubicBezTo>
                    <a:pt x="19573" y="14344"/>
                    <a:pt x="19867" y="15244"/>
                    <a:pt x="20204" y="16144"/>
                  </a:cubicBezTo>
                  <a:cubicBezTo>
                    <a:pt x="20540" y="17044"/>
                    <a:pt x="20919" y="17944"/>
                    <a:pt x="21158" y="18844"/>
                  </a:cubicBezTo>
                  <a:cubicBezTo>
                    <a:pt x="21398" y="19744"/>
                    <a:pt x="21499" y="20644"/>
                    <a:pt x="2160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3732632" y="1665650"/>
              <a:ext cx="1466705" cy="78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15230"/>
                  </a:moveTo>
                  <a:cubicBezTo>
                    <a:pt x="405" y="16678"/>
                    <a:pt x="810" y="18125"/>
                    <a:pt x="1060" y="19052"/>
                  </a:cubicBezTo>
                  <a:cubicBezTo>
                    <a:pt x="1309" y="19979"/>
                    <a:pt x="1403" y="20384"/>
                    <a:pt x="1527" y="20789"/>
                  </a:cubicBezTo>
                  <a:cubicBezTo>
                    <a:pt x="1652" y="21195"/>
                    <a:pt x="1808" y="21600"/>
                    <a:pt x="1886" y="21513"/>
                  </a:cubicBezTo>
                  <a:cubicBezTo>
                    <a:pt x="1964" y="21426"/>
                    <a:pt x="1964" y="20847"/>
                    <a:pt x="1917" y="19544"/>
                  </a:cubicBezTo>
                  <a:cubicBezTo>
                    <a:pt x="1870" y="18241"/>
                    <a:pt x="1777" y="16214"/>
                    <a:pt x="1683" y="14303"/>
                  </a:cubicBezTo>
                  <a:cubicBezTo>
                    <a:pt x="1590" y="12392"/>
                    <a:pt x="1496" y="10597"/>
                    <a:pt x="1449" y="8628"/>
                  </a:cubicBezTo>
                  <a:cubicBezTo>
                    <a:pt x="1403" y="6660"/>
                    <a:pt x="1403" y="4517"/>
                    <a:pt x="1403" y="3301"/>
                  </a:cubicBezTo>
                  <a:cubicBezTo>
                    <a:pt x="1403" y="2085"/>
                    <a:pt x="1403" y="1795"/>
                    <a:pt x="1387" y="1419"/>
                  </a:cubicBezTo>
                  <a:cubicBezTo>
                    <a:pt x="1371" y="1042"/>
                    <a:pt x="1340" y="579"/>
                    <a:pt x="1387" y="434"/>
                  </a:cubicBezTo>
                  <a:cubicBezTo>
                    <a:pt x="1434" y="290"/>
                    <a:pt x="1558" y="463"/>
                    <a:pt x="2073" y="550"/>
                  </a:cubicBezTo>
                  <a:cubicBezTo>
                    <a:pt x="2587" y="637"/>
                    <a:pt x="3491" y="637"/>
                    <a:pt x="4457" y="550"/>
                  </a:cubicBezTo>
                  <a:cubicBezTo>
                    <a:pt x="5423" y="463"/>
                    <a:pt x="6452" y="290"/>
                    <a:pt x="7543" y="203"/>
                  </a:cubicBezTo>
                  <a:cubicBezTo>
                    <a:pt x="8634" y="116"/>
                    <a:pt x="9787" y="116"/>
                    <a:pt x="10971" y="116"/>
                  </a:cubicBezTo>
                  <a:cubicBezTo>
                    <a:pt x="12156" y="116"/>
                    <a:pt x="13371" y="116"/>
                    <a:pt x="14571" y="87"/>
                  </a:cubicBezTo>
                  <a:cubicBezTo>
                    <a:pt x="15771" y="58"/>
                    <a:pt x="16956" y="0"/>
                    <a:pt x="17984" y="0"/>
                  </a:cubicBezTo>
                  <a:cubicBezTo>
                    <a:pt x="19013" y="0"/>
                    <a:pt x="19886" y="58"/>
                    <a:pt x="20462" y="174"/>
                  </a:cubicBezTo>
                  <a:cubicBezTo>
                    <a:pt x="21039" y="290"/>
                    <a:pt x="21319" y="463"/>
                    <a:pt x="21600" y="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3986607" y="1928243"/>
              <a:ext cx="234928" cy="33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2572"/>
                  </a:moveTo>
                  <a:cubicBezTo>
                    <a:pt x="1946" y="5289"/>
                    <a:pt x="3892" y="8006"/>
                    <a:pt x="5351" y="10519"/>
                  </a:cubicBezTo>
                  <a:cubicBezTo>
                    <a:pt x="6811" y="13032"/>
                    <a:pt x="7784" y="15342"/>
                    <a:pt x="8465" y="16836"/>
                  </a:cubicBezTo>
                  <a:cubicBezTo>
                    <a:pt x="9146" y="18330"/>
                    <a:pt x="9535" y="19010"/>
                    <a:pt x="10216" y="19757"/>
                  </a:cubicBezTo>
                  <a:cubicBezTo>
                    <a:pt x="10897" y="20504"/>
                    <a:pt x="11870" y="21319"/>
                    <a:pt x="12357" y="21319"/>
                  </a:cubicBezTo>
                  <a:cubicBezTo>
                    <a:pt x="12843" y="21319"/>
                    <a:pt x="12843" y="20504"/>
                    <a:pt x="13427" y="18194"/>
                  </a:cubicBezTo>
                  <a:cubicBezTo>
                    <a:pt x="14011" y="15885"/>
                    <a:pt x="15178" y="12081"/>
                    <a:pt x="15957" y="9432"/>
                  </a:cubicBezTo>
                  <a:cubicBezTo>
                    <a:pt x="16735" y="6783"/>
                    <a:pt x="17124" y="5289"/>
                    <a:pt x="17611" y="3794"/>
                  </a:cubicBezTo>
                  <a:cubicBezTo>
                    <a:pt x="18097" y="2300"/>
                    <a:pt x="18681" y="806"/>
                    <a:pt x="19362" y="262"/>
                  </a:cubicBezTo>
                  <a:cubicBezTo>
                    <a:pt x="20043" y="-281"/>
                    <a:pt x="20822" y="127"/>
                    <a:pt x="21600" y="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210951" y="2093349"/>
              <a:ext cx="124872" cy="12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11715" y="5827"/>
                  </a:moveTo>
                  <a:cubicBezTo>
                    <a:pt x="10983" y="3996"/>
                    <a:pt x="10251" y="2166"/>
                    <a:pt x="8970" y="1067"/>
                  </a:cubicBezTo>
                  <a:cubicBezTo>
                    <a:pt x="7688" y="-31"/>
                    <a:pt x="5858" y="-397"/>
                    <a:pt x="4393" y="518"/>
                  </a:cubicBezTo>
                  <a:cubicBezTo>
                    <a:pt x="2929" y="1434"/>
                    <a:pt x="1831" y="3630"/>
                    <a:pt x="1098" y="5644"/>
                  </a:cubicBezTo>
                  <a:cubicBezTo>
                    <a:pt x="366" y="7657"/>
                    <a:pt x="0" y="9488"/>
                    <a:pt x="0" y="11318"/>
                  </a:cubicBezTo>
                  <a:cubicBezTo>
                    <a:pt x="0" y="13149"/>
                    <a:pt x="366" y="14979"/>
                    <a:pt x="1464" y="15711"/>
                  </a:cubicBezTo>
                  <a:cubicBezTo>
                    <a:pt x="2563" y="16444"/>
                    <a:pt x="4393" y="16078"/>
                    <a:pt x="6041" y="14613"/>
                  </a:cubicBezTo>
                  <a:cubicBezTo>
                    <a:pt x="7688" y="13149"/>
                    <a:pt x="9153" y="10586"/>
                    <a:pt x="10068" y="10220"/>
                  </a:cubicBezTo>
                  <a:cubicBezTo>
                    <a:pt x="10983" y="9854"/>
                    <a:pt x="11349" y="11684"/>
                    <a:pt x="13180" y="13881"/>
                  </a:cubicBezTo>
                  <a:cubicBezTo>
                    <a:pt x="15010" y="16078"/>
                    <a:pt x="18305" y="18640"/>
                    <a:pt x="21600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4342172" y="2082591"/>
              <a:ext cx="114289" cy="140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901"/>
                  </a:moveTo>
                  <a:cubicBezTo>
                    <a:pt x="2000" y="2901"/>
                    <a:pt x="4000" y="2901"/>
                    <a:pt x="6200" y="4352"/>
                  </a:cubicBezTo>
                  <a:cubicBezTo>
                    <a:pt x="8400" y="5803"/>
                    <a:pt x="10800" y="8704"/>
                    <a:pt x="12400" y="11122"/>
                  </a:cubicBezTo>
                  <a:cubicBezTo>
                    <a:pt x="14000" y="13540"/>
                    <a:pt x="14800" y="15475"/>
                    <a:pt x="15000" y="17409"/>
                  </a:cubicBezTo>
                  <a:cubicBezTo>
                    <a:pt x="15200" y="19343"/>
                    <a:pt x="14800" y="21278"/>
                    <a:pt x="14200" y="21439"/>
                  </a:cubicBezTo>
                  <a:cubicBezTo>
                    <a:pt x="13600" y="21600"/>
                    <a:pt x="12800" y="19988"/>
                    <a:pt x="12400" y="17087"/>
                  </a:cubicBezTo>
                  <a:cubicBezTo>
                    <a:pt x="12000" y="14185"/>
                    <a:pt x="12000" y="9994"/>
                    <a:pt x="13600" y="6931"/>
                  </a:cubicBezTo>
                  <a:cubicBezTo>
                    <a:pt x="15200" y="3869"/>
                    <a:pt x="18400" y="19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4676644" y="1900802"/>
              <a:ext cx="90936" cy="315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41" fill="norm" stroke="1" extrusionOk="0">
                  <a:moveTo>
                    <a:pt x="21092" y="2865"/>
                  </a:moveTo>
                  <a:cubicBezTo>
                    <a:pt x="20601" y="2145"/>
                    <a:pt x="20110" y="1425"/>
                    <a:pt x="18637" y="849"/>
                  </a:cubicBezTo>
                  <a:cubicBezTo>
                    <a:pt x="17165" y="273"/>
                    <a:pt x="14710" y="-159"/>
                    <a:pt x="12501" y="57"/>
                  </a:cubicBezTo>
                  <a:cubicBezTo>
                    <a:pt x="10292" y="273"/>
                    <a:pt x="8328" y="1137"/>
                    <a:pt x="6119" y="3585"/>
                  </a:cubicBezTo>
                  <a:cubicBezTo>
                    <a:pt x="3910" y="6033"/>
                    <a:pt x="1456" y="10065"/>
                    <a:pt x="474" y="13017"/>
                  </a:cubicBezTo>
                  <a:cubicBezTo>
                    <a:pt x="-508" y="15969"/>
                    <a:pt x="-17" y="17841"/>
                    <a:pt x="2437" y="19065"/>
                  </a:cubicBezTo>
                  <a:cubicBezTo>
                    <a:pt x="4892" y="20289"/>
                    <a:pt x="9310" y="20865"/>
                    <a:pt x="13728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4780278" y="1993700"/>
              <a:ext cx="177783" cy="196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484"/>
                    <a:pt x="7714" y="6968"/>
                    <a:pt x="11314" y="10568"/>
                  </a:cubicBezTo>
                  <a:cubicBezTo>
                    <a:pt x="14914" y="14168"/>
                    <a:pt x="18257" y="178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4869169" y="1961953"/>
              <a:ext cx="95241" cy="2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440" y="1890"/>
                  </a:cubicBezTo>
                  <a:cubicBezTo>
                    <a:pt x="10080" y="3780"/>
                    <a:pt x="5760" y="7560"/>
                    <a:pt x="3360" y="11160"/>
                  </a:cubicBezTo>
                  <a:cubicBezTo>
                    <a:pt x="960" y="14760"/>
                    <a:pt x="480" y="181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5040602" y="1866713"/>
              <a:ext cx="87948" cy="40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77" fill="norm" stroke="1" extrusionOk="0">
                  <a:moveTo>
                    <a:pt x="4629" y="0"/>
                  </a:moveTo>
                  <a:cubicBezTo>
                    <a:pt x="8743" y="3006"/>
                    <a:pt x="12857" y="6012"/>
                    <a:pt x="15943" y="8796"/>
                  </a:cubicBezTo>
                  <a:cubicBezTo>
                    <a:pt x="19029" y="11579"/>
                    <a:pt x="21086" y="14140"/>
                    <a:pt x="21343" y="16200"/>
                  </a:cubicBezTo>
                  <a:cubicBezTo>
                    <a:pt x="21600" y="18260"/>
                    <a:pt x="20057" y="19819"/>
                    <a:pt x="17229" y="20654"/>
                  </a:cubicBezTo>
                  <a:cubicBezTo>
                    <a:pt x="14400" y="21489"/>
                    <a:pt x="10286" y="21600"/>
                    <a:pt x="7200" y="21377"/>
                  </a:cubicBezTo>
                  <a:cubicBezTo>
                    <a:pt x="4114" y="21155"/>
                    <a:pt x="2057" y="20598"/>
                    <a:pt x="0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5650141" y="2127037"/>
              <a:ext cx="31747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5929513" y="1752729"/>
              <a:ext cx="1109438" cy="58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75" fill="norm" stroke="1" extrusionOk="0">
                  <a:moveTo>
                    <a:pt x="0" y="15719"/>
                  </a:moveTo>
                  <a:cubicBezTo>
                    <a:pt x="123" y="17049"/>
                    <a:pt x="247" y="18380"/>
                    <a:pt x="350" y="19240"/>
                  </a:cubicBezTo>
                  <a:cubicBezTo>
                    <a:pt x="453" y="20101"/>
                    <a:pt x="535" y="20493"/>
                    <a:pt x="638" y="20845"/>
                  </a:cubicBezTo>
                  <a:cubicBezTo>
                    <a:pt x="741" y="21197"/>
                    <a:pt x="864" y="21510"/>
                    <a:pt x="967" y="21471"/>
                  </a:cubicBezTo>
                  <a:cubicBezTo>
                    <a:pt x="1070" y="21432"/>
                    <a:pt x="1152" y="21040"/>
                    <a:pt x="1234" y="19123"/>
                  </a:cubicBezTo>
                  <a:cubicBezTo>
                    <a:pt x="1317" y="17206"/>
                    <a:pt x="1399" y="13762"/>
                    <a:pt x="1419" y="10749"/>
                  </a:cubicBezTo>
                  <a:cubicBezTo>
                    <a:pt x="1440" y="7736"/>
                    <a:pt x="1399" y="5153"/>
                    <a:pt x="1358" y="3627"/>
                  </a:cubicBezTo>
                  <a:cubicBezTo>
                    <a:pt x="1317" y="2101"/>
                    <a:pt x="1275" y="1632"/>
                    <a:pt x="1214" y="1162"/>
                  </a:cubicBezTo>
                  <a:cubicBezTo>
                    <a:pt x="1152" y="693"/>
                    <a:pt x="1070" y="223"/>
                    <a:pt x="1214" y="67"/>
                  </a:cubicBezTo>
                  <a:cubicBezTo>
                    <a:pt x="1358" y="-90"/>
                    <a:pt x="1728" y="67"/>
                    <a:pt x="2674" y="145"/>
                  </a:cubicBezTo>
                  <a:cubicBezTo>
                    <a:pt x="3621" y="223"/>
                    <a:pt x="5143" y="223"/>
                    <a:pt x="6665" y="223"/>
                  </a:cubicBezTo>
                  <a:cubicBezTo>
                    <a:pt x="8187" y="223"/>
                    <a:pt x="9710" y="223"/>
                    <a:pt x="11314" y="223"/>
                  </a:cubicBezTo>
                  <a:cubicBezTo>
                    <a:pt x="12919" y="223"/>
                    <a:pt x="14606" y="223"/>
                    <a:pt x="16128" y="223"/>
                  </a:cubicBezTo>
                  <a:cubicBezTo>
                    <a:pt x="17650" y="223"/>
                    <a:pt x="19008" y="223"/>
                    <a:pt x="19810" y="262"/>
                  </a:cubicBezTo>
                  <a:cubicBezTo>
                    <a:pt x="20613" y="301"/>
                    <a:pt x="20859" y="380"/>
                    <a:pt x="21086" y="458"/>
                  </a:cubicBezTo>
                  <a:cubicBezTo>
                    <a:pt x="21312" y="536"/>
                    <a:pt x="21518" y="614"/>
                    <a:pt x="21559" y="849"/>
                  </a:cubicBezTo>
                  <a:cubicBezTo>
                    <a:pt x="21600" y="1084"/>
                    <a:pt x="21477" y="1475"/>
                    <a:pt x="21353" y="1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6107295" y="1876974"/>
              <a:ext cx="253975" cy="345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4864"/>
                  </a:moveTo>
                  <a:cubicBezTo>
                    <a:pt x="1980" y="8529"/>
                    <a:pt x="3960" y="12194"/>
                    <a:pt x="5310" y="14747"/>
                  </a:cubicBezTo>
                  <a:cubicBezTo>
                    <a:pt x="6660" y="17300"/>
                    <a:pt x="7380" y="18740"/>
                    <a:pt x="8280" y="19787"/>
                  </a:cubicBezTo>
                  <a:cubicBezTo>
                    <a:pt x="9180" y="20834"/>
                    <a:pt x="10260" y="21489"/>
                    <a:pt x="10980" y="21358"/>
                  </a:cubicBezTo>
                  <a:cubicBezTo>
                    <a:pt x="11700" y="21227"/>
                    <a:pt x="12060" y="20311"/>
                    <a:pt x="12690" y="17496"/>
                  </a:cubicBezTo>
                  <a:cubicBezTo>
                    <a:pt x="13320" y="14682"/>
                    <a:pt x="14220" y="9969"/>
                    <a:pt x="14940" y="6893"/>
                  </a:cubicBezTo>
                  <a:cubicBezTo>
                    <a:pt x="15660" y="3816"/>
                    <a:pt x="16200" y="2376"/>
                    <a:pt x="16740" y="1394"/>
                  </a:cubicBezTo>
                  <a:cubicBezTo>
                    <a:pt x="17280" y="413"/>
                    <a:pt x="17820" y="-111"/>
                    <a:pt x="18630" y="20"/>
                  </a:cubicBezTo>
                  <a:cubicBezTo>
                    <a:pt x="19440" y="151"/>
                    <a:pt x="20520" y="936"/>
                    <a:pt x="21600" y="1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6330703" y="2027184"/>
              <a:ext cx="132157" cy="16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15" fill="norm" stroke="1" extrusionOk="0">
                  <a:moveTo>
                    <a:pt x="9066" y="6981"/>
                  </a:moveTo>
                  <a:cubicBezTo>
                    <a:pt x="9066" y="5648"/>
                    <a:pt x="9066" y="4314"/>
                    <a:pt x="8895" y="2981"/>
                  </a:cubicBezTo>
                  <a:cubicBezTo>
                    <a:pt x="8723" y="1648"/>
                    <a:pt x="8380" y="314"/>
                    <a:pt x="7523" y="48"/>
                  </a:cubicBezTo>
                  <a:cubicBezTo>
                    <a:pt x="6666" y="-219"/>
                    <a:pt x="5295" y="581"/>
                    <a:pt x="3923" y="3648"/>
                  </a:cubicBezTo>
                  <a:cubicBezTo>
                    <a:pt x="2552" y="6714"/>
                    <a:pt x="1180" y="12048"/>
                    <a:pt x="495" y="15381"/>
                  </a:cubicBezTo>
                  <a:cubicBezTo>
                    <a:pt x="-191" y="18714"/>
                    <a:pt x="-191" y="20048"/>
                    <a:pt x="666" y="20714"/>
                  </a:cubicBezTo>
                  <a:cubicBezTo>
                    <a:pt x="1523" y="21381"/>
                    <a:pt x="3238" y="21381"/>
                    <a:pt x="4609" y="20714"/>
                  </a:cubicBezTo>
                  <a:cubicBezTo>
                    <a:pt x="5980" y="20048"/>
                    <a:pt x="7009" y="18714"/>
                    <a:pt x="8209" y="16181"/>
                  </a:cubicBezTo>
                  <a:cubicBezTo>
                    <a:pt x="9409" y="13648"/>
                    <a:pt x="10780" y="9914"/>
                    <a:pt x="11638" y="8714"/>
                  </a:cubicBezTo>
                  <a:cubicBezTo>
                    <a:pt x="12495" y="7514"/>
                    <a:pt x="12838" y="8848"/>
                    <a:pt x="13695" y="10714"/>
                  </a:cubicBezTo>
                  <a:cubicBezTo>
                    <a:pt x="14552" y="12581"/>
                    <a:pt x="15923" y="14981"/>
                    <a:pt x="17295" y="16448"/>
                  </a:cubicBezTo>
                  <a:cubicBezTo>
                    <a:pt x="18666" y="17914"/>
                    <a:pt x="20038" y="18448"/>
                    <a:pt x="21409" y="18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6481908" y="2012748"/>
              <a:ext cx="158734" cy="16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663"/>
                  </a:moveTo>
                  <a:cubicBezTo>
                    <a:pt x="1440" y="10390"/>
                    <a:pt x="2880" y="10116"/>
                    <a:pt x="4032" y="10527"/>
                  </a:cubicBezTo>
                  <a:cubicBezTo>
                    <a:pt x="5184" y="10937"/>
                    <a:pt x="6048" y="12030"/>
                    <a:pt x="6912" y="13534"/>
                  </a:cubicBezTo>
                  <a:cubicBezTo>
                    <a:pt x="7776" y="15038"/>
                    <a:pt x="8640" y="16952"/>
                    <a:pt x="8928" y="18592"/>
                  </a:cubicBezTo>
                  <a:cubicBezTo>
                    <a:pt x="9216" y="20233"/>
                    <a:pt x="8928" y="21600"/>
                    <a:pt x="8496" y="21600"/>
                  </a:cubicBezTo>
                  <a:cubicBezTo>
                    <a:pt x="8064" y="21600"/>
                    <a:pt x="7488" y="20233"/>
                    <a:pt x="7344" y="17499"/>
                  </a:cubicBezTo>
                  <a:cubicBezTo>
                    <a:pt x="7200" y="14765"/>
                    <a:pt x="7488" y="10663"/>
                    <a:pt x="9936" y="7519"/>
                  </a:cubicBezTo>
                  <a:cubicBezTo>
                    <a:pt x="12384" y="4375"/>
                    <a:pt x="16992" y="21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6687458" y="1951371"/>
              <a:ext cx="92870" cy="25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67" fill="norm" stroke="1" extrusionOk="0">
                  <a:moveTo>
                    <a:pt x="13862" y="4039"/>
                  </a:moveTo>
                  <a:cubicBezTo>
                    <a:pt x="14342" y="3161"/>
                    <a:pt x="14822" y="2283"/>
                    <a:pt x="14342" y="1493"/>
                  </a:cubicBezTo>
                  <a:cubicBezTo>
                    <a:pt x="13862" y="702"/>
                    <a:pt x="12422" y="0"/>
                    <a:pt x="10982" y="0"/>
                  </a:cubicBezTo>
                  <a:cubicBezTo>
                    <a:pt x="9542" y="0"/>
                    <a:pt x="8102" y="702"/>
                    <a:pt x="5942" y="3337"/>
                  </a:cubicBezTo>
                  <a:cubicBezTo>
                    <a:pt x="3782" y="5971"/>
                    <a:pt x="902" y="10537"/>
                    <a:pt x="182" y="13785"/>
                  </a:cubicBezTo>
                  <a:cubicBezTo>
                    <a:pt x="-538" y="17034"/>
                    <a:pt x="902" y="18966"/>
                    <a:pt x="4022" y="20107"/>
                  </a:cubicBezTo>
                  <a:cubicBezTo>
                    <a:pt x="7142" y="21249"/>
                    <a:pt x="11942" y="21600"/>
                    <a:pt x="15062" y="21424"/>
                  </a:cubicBezTo>
                  <a:cubicBezTo>
                    <a:pt x="18182" y="21249"/>
                    <a:pt x="19622" y="20546"/>
                    <a:pt x="21062" y="19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6850170" y="1949255"/>
              <a:ext cx="107941" cy="12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3411"/>
                    <a:pt x="5929" y="6821"/>
                    <a:pt x="9529" y="10421"/>
                  </a:cubicBezTo>
                  <a:cubicBezTo>
                    <a:pt x="13129" y="14021"/>
                    <a:pt x="17365" y="17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6937055" y="1961953"/>
              <a:ext cx="84549" cy="221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503" fill="norm" stroke="1" extrusionOk="0">
                  <a:moveTo>
                    <a:pt x="21046" y="0"/>
                  </a:moveTo>
                  <a:cubicBezTo>
                    <a:pt x="16305" y="3703"/>
                    <a:pt x="11563" y="7406"/>
                    <a:pt x="8139" y="10491"/>
                  </a:cubicBezTo>
                  <a:cubicBezTo>
                    <a:pt x="4714" y="13577"/>
                    <a:pt x="2607" y="16046"/>
                    <a:pt x="1290" y="18000"/>
                  </a:cubicBezTo>
                  <a:cubicBezTo>
                    <a:pt x="-27" y="19954"/>
                    <a:pt x="-554" y="21394"/>
                    <a:pt x="763" y="21497"/>
                  </a:cubicBezTo>
                  <a:cubicBezTo>
                    <a:pt x="2080" y="21600"/>
                    <a:pt x="5241" y="20366"/>
                    <a:pt x="8402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7040652" y="1961953"/>
              <a:ext cx="66917" cy="29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600" fill="norm" stroke="1" extrusionOk="0">
                  <a:moveTo>
                    <a:pt x="9818" y="0"/>
                  </a:moveTo>
                  <a:cubicBezTo>
                    <a:pt x="14400" y="3370"/>
                    <a:pt x="18982" y="6740"/>
                    <a:pt x="20291" y="10034"/>
                  </a:cubicBezTo>
                  <a:cubicBezTo>
                    <a:pt x="21600" y="13328"/>
                    <a:pt x="19636" y="16545"/>
                    <a:pt x="15709" y="18460"/>
                  </a:cubicBezTo>
                  <a:cubicBezTo>
                    <a:pt x="11782" y="20374"/>
                    <a:pt x="5891" y="209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2639005" y="0"/>
              <a:ext cx="6701582" cy="124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93" fill="norm" stroke="1" extrusionOk="0">
                  <a:moveTo>
                    <a:pt x="5380" y="3416"/>
                  </a:moveTo>
                  <a:cubicBezTo>
                    <a:pt x="5400" y="3269"/>
                    <a:pt x="5421" y="3122"/>
                    <a:pt x="5431" y="2957"/>
                  </a:cubicBezTo>
                  <a:cubicBezTo>
                    <a:pt x="5441" y="2792"/>
                    <a:pt x="5441" y="2608"/>
                    <a:pt x="5424" y="2461"/>
                  </a:cubicBezTo>
                  <a:cubicBezTo>
                    <a:pt x="5407" y="2314"/>
                    <a:pt x="5373" y="2204"/>
                    <a:pt x="5264" y="2094"/>
                  </a:cubicBezTo>
                  <a:cubicBezTo>
                    <a:pt x="5155" y="1984"/>
                    <a:pt x="4971" y="1873"/>
                    <a:pt x="4753" y="1873"/>
                  </a:cubicBezTo>
                  <a:cubicBezTo>
                    <a:pt x="4535" y="1873"/>
                    <a:pt x="4283" y="1984"/>
                    <a:pt x="4038" y="2094"/>
                  </a:cubicBezTo>
                  <a:cubicBezTo>
                    <a:pt x="3793" y="2204"/>
                    <a:pt x="3554" y="2314"/>
                    <a:pt x="3316" y="2498"/>
                  </a:cubicBezTo>
                  <a:cubicBezTo>
                    <a:pt x="3078" y="2682"/>
                    <a:pt x="2839" y="2939"/>
                    <a:pt x="2594" y="3251"/>
                  </a:cubicBezTo>
                  <a:cubicBezTo>
                    <a:pt x="2349" y="3563"/>
                    <a:pt x="2097" y="3931"/>
                    <a:pt x="1879" y="4335"/>
                  </a:cubicBezTo>
                  <a:cubicBezTo>
                    <a:pt x="1661" y="4739"/>
                    <a:pt x="1477" y="5180"/>
                    <a:pt x="1296" y="5822"/>
                  </a:cubicBezTo>
                  <a:cubicBezTo>
                    <a:pt x="1116" y="6465"/>
                    <a:pt x="939" y="7310"/>
                    <a:pt x="782" y="8155"/>
                  </a:cubicBezTo>
                  <a:cubicBezTo>
                    <a:pt x="625" y="9000"/>
                    <a:pt x="489" y="9845"/>
                    <a:pt x="366" y="10763"/>
                  </a:cubicBezTo>
                  <a:cubicBezTo>
                    <a:pt x="244" y="11682"/>
                    <a:pt x="135" y="12673"/>
                    <a:pt x="70" y="13573"/>
                  </a:cubicBezTo>
                  <a:cubicBezTo>
                    <a:pt x="5" y="14473"/>
                    <a:pt x="-15" y="15282"/>
                    <a:pt x="12" y="16108"/>
                  </a:cubicBezTo>
                  <a:cubicBezTo>
                    <a:pt x="39" y="16935"/>
                    <a:pt x="114" y="17780"/>
                    <a:pt x="220" y="18514"/>
                  </a:cubicBezTo>
                  <a:cubicBezTo>
                    <a:pt x="326" y="19249"/>
                    <a:pt x="462" y="19873"/>
                    <a:pt x="622" y="20296"/>
                  </a:cubicBezTo>
                  <a:cubicBezTo>
                    <a:pt x="782" y="20718"/>
                    <a:pt x="966" y="20939"/>
                    <a:pt x="1153" y="21104"/>
                  </a:cubicBezTo>
                  <a:cubicBezTo>
                    <a:pt x="1341" y="21269"/>
                    <a:pt x="1531" y="21380"/>
                    <a:pt x="1756" y="21453"/>
                  </a:cubicBezTo>
                  <a:cubicBezTo>
                    <a:pt x="1981" y="21527"/>
                    <a:pt x="2240" y="21563"/>
                    <a:pt x="2502" y="21582"/>
                  </a:cubicBezTo>
                  <a:cubicBezTo>
                    <a:pt x="2764" y="21600"/>
                    <a:pt x="3030" y="21600"/>
                    <a:pt x="3275" y="21545"/>
                  </a:cubicBezTo>
                  <a:cubicBezTo>
                    <a:pt x="3520" y="21490"/>
                    <a:pt x="3745" y="21380"/>
                    <a:pt x="3973" y="21269"/>
                  </a:cubicBezTo>
                  <a:cubicBezTo>
                    <a:pt x="4201" y="21159"/>
                    <a:pt x="4433" y="21049"/>
                    <a:pt x="4654" y="20957"/>
                  </a:cubicBezTo>
                  <a:cubicBezTo>
                    <a:pt x="4876" y="20865"/>
                    <a:pt x="5087" y="20792"/>
                    <a:pt x="5308" y="20718"/>
                  </a:cubicBezTo>
                  <a:cubicBezTo>
                    <a:pt x="5530" y="20645"/>
                    <a:pt x="5761" y="20571"/>
                    <a:pt x="6024" y="20535"/>
                  </a:cubicBezTo>
                  <a:cubicBezTo>
                    <a:pt x="6286" y="20498"/>
                    <a:pt x="6579" y="20498"/>
                    <a:pt x="6861" y="20480"/>
                  </a:cubicBezTo>
                  <a:cubicBezTo>
                    <a:pt x="7144" y="20461"/>
                    <a:pt x="7417" y="20424"/>
                    <a:pt x="7692" y="20388"/>
                  </a:cubicBezTo>
                  <a:cubicBezTo>
                    <a:pt x="7968" y="20351"/>
                    <a:pt x="8248" y="20314"/>
                    <a:pt x="8513" y="20296"/>
                  </a:cubicBezTo>
                  <a:cubicBezTo>
                    <a:pt x="8779" y="20278"/>
                    <a:pt x="9031" y="20278"/>
                    <a:pt x="9300" y="20259"/>
                  </a:cubicBezTo>
                  <a:cubicBezTo>
                    <a:pt x="9569" y="20241"/>
                    <a:pt x="9855" y="20204"/>
                    <a:pt x="10128" y="20186"/>
                  </a:cubicBezTo>
                  <a:cubicBezTo>
                    <a:pt x="10400" y="20167"/>
                    <a:pt x="10659" y="20167"/>
                    <a:pt x="10914" y="20167"/>
                  </a:cubicBezTo>
                  <a:cubicBezTo>
                    <a:pt x="11170" y="20167"/>
                    <a:pt x="11422" y="20167"/>
                    <a:pt x="11667" y="20131"/>
                  </a:cubicBezTo>
                  <a:cubicBezTo>
                    <a:pt x="11912" y="20094"/>
                    <a:pt x="12151" y="20020"/>
                    <a:pt x="12396" y="19947"/>
                  </a:cubicBezTo>
                  <a:cubicBezTo>
                    <a:pt x="12641" y="19873"/>
                    <a:pt x="12893" y="19800"/>
                    <a:pt x="13125" y="19727"/>
                  </a:cubicBezTo>
                  <a:cubicBezTo>
                    <a:pt x="13356" y="19653"/>
                    <a:pt x="13568" y="19580"/>
                    <a:pt x="13772" y="19506"/>
                  </a:cubicBezTo>
                  <a:cubicBezTo>
                    <a:pt x="13976" y="19433"/>
                    <a:pt x="14174" y="19359"/>
                    <a:pt x="14416" y="19322"/>
                  </a:cubicBezTo>
                  <a:cubicBezTo>
                    <a:pt x="14657" y="19286"/>
                    <a:pt x="14944" y="19286"/>
                    <a:pt x="15223" y="19267"/>
                  </a:cubicBezTo>
                  <a:cubicBezTo>
                    <a:pt x="15502" y="19249"/>
                    <a:pt x="15775" y="19212"/>
                    <a:pt x="16061" y="19194"/>
                  </a:cubicBezTo>
                  <a:cubicBezTo>
                    <a:pt x="16347" y="19176"/>
                    <a:pt x="16646" y="19176"/>
                    <a:pt x="16933" y="19194"/>
                  </a:cubicBezTo>
                  <a:cubicBezTo>
                    <a:pt x="17219" y="19212"/>
                    <a:pt x="17491" y="19249"/>
                    <a:pt x="17764" y="19267"/>
                  </a:cubicBezTo>
                  <a:cubicBezTo>
                    <a:pt x="18036" y="19286"/>
                    <a:pt x="18309" y="19286"/>
                    <a:pt x="18595" y="19286"/>
                  </a:cubicBezTo>
                  <a:cubicBezTo>
                    <a:pt x="18881" y="19286"/>
                    <a:pt x="19180" y="19286"/>
                    <a:pt x="19460" y="19176"/>
                  </a:cubicBezTo>
                  <a:cubicBezTo>
                    <a:pt x="19739" y="19065"/>
                    <a:pt x="19998" y="18845"/>
                    <a:pt x="20243" y="18514"/>
                  </a:cubicBezTo>
                  <a:cubicBezTo>
                    <a:pt x="20488" y="18184"/>
                    <a:pt x="20720" y="17743"/>
                    <a:pt x="20907" y="17173"/>
                  </a:cubicBezTo>
                  <a:cubicBezTo>
                    <a:pt x="21095" y="16604"/>
                    <a:pt x="21238" y="15906"/>
                    <a:pt x="21347" y="15135"/>
                  </a:cubicBezTo>
                  <a:cubicBezTo>
                    <a:pt x="21456" y="14363"/>
                    <a:pt x="21531" y="13518"/>
                    <a:pt x="21558" y="12637"/>
                  </a:cubicBezTo>
                  <a:cubicBezTo>
                    <a:pt x="21585" y="11755"/>
                    <a:pt x="21565" y="10837"/>
                    <a:pt x="21490" y="10010"/>
                  </a:cubicBezTo>
                  <a:cubicBezTo>
                    <a:pt x="21415" y="9184"/>
                    <a:pt x="21285" y="8449"/>
                    <a:pt x="21112" y="7769"/>
                  </a:cubicBezTo>
                  <a:cubicBezTo>
                    <a:pt x="20938" y="7090"/>
                    <a:pt x="20720" y="6465"/>
                    <a:pt x="20495" y="5933"/>
                  </a:cubicBezTo>
                  <a:cubicBezTo>
                    <a:pt x="20270" y="5400"/>
                    <a:pt x="20039" y="4959"/>
                    <a:pt x="19797" y="4555"/>
                  </a:cubicBezTo>
                  <a:cubicBezTo>
                    <a:pt x="19555" y="4151"/>
                    <a:pt x="19303" y="3784"/>
                    <a:pt x="19061" y="3453"/>
                  </a:cubicBezTo>
                  <a:cubicBezTo>
                    <a:pt x="18819" y="3122"/>
                    <a:pt x="18588" y="2829"/>
                    <a:pt x="18343" y="2553"/>
                  </a:cubicBezTo>
                  <a:cubicBezTo>
                    <a:pt x="18097" y="2278"/>
                    <a:pt x="17839" y="2020"/>
                    <a:pt x="17563" y="1782"/>
                  </a:cubicBezTo>
                  <a:cubicBezTo>
                    <a:pt x="17287" y="1543"/>
                    <a:pt x="16994" y="1322"/>
                    <a:pt x="16718" y="1139"/>
                  </a:cubicBezTo>
                  <a:cubicBezTo>
                    <a:pt x="16442" y="955"/>
                    <a:pt x="16183" y="808"/>
                    <a:pt x="15918" y="680"/>
                  </a:cubicBezTo>
                  <a:cubicBezTo>
                    <a:pt x="15652" y="551"/>
                    <a:pt x="15380" y="441"/>
                    <a:pt x="15100" y="349"/>
                  </a:cubicBezTo>
                  <a:cubicBezTo>
                    <a:pt x="14821" y="257"/>
                    <a:pt x="14535" y="184"/>
                    <a:pt x="14252" y="129"/>
                  </a:cubicBezTo>
                  <a:cubicBezTo>
                    <a:pt x="13969" y="73"/>
                    <a:pt x="13690" y="37"/>
                    <a:pt x="13414" y="18"/>
                  </a:cubicBezTo>
                  <a:cubicBezTo>
                    <a:pt x="13138" y="0"/>
                    <a:pt x="12866" y="0"/>
                    <a:pt x="12604" y="0"/>
                  </a:cubicBezTo>
                  <a:cubicBezTo>
                    <a:pt x="12341" y="0"/>
                    <a:pt x="12089" y="0"/>
                    <a:pt x="11844" y="18"/>
                  </a:cubicBezTo>
                  <a:cubicBezTo>
                    <a:pt x="11599" y="37"/>
                    <a:pt x="11361" y="73"/>
                    <a:pt x="11095" y="92"/>
                  </a:cubicBezTo>
                  <a:cubicBezTo>
                    <a:pt x="10829" y="110"/>
                    <a:pt x="10536" y="110"/>
                    <a:pt x="10247" y="129"/>
                  </a:cubicBezTo>
                  <a:cubicBezTo>
                    <a:pt x="9957" y="147"/>
                    <a:pt x="9671" y="184"/>
                    <a:pt x="9399" y="239"/>
                  </a:cubicBezTo>
                  <a:cubicBezTo>
                    <a:pt x="9126" y="294"/>
                    <a:pt x="8867" y="367"/>
                    <a:pt x="8612" y="422"/>
                  </a:cubicBezTo>
                  <a:cubicBezTo>
                    <a:pt x="8357" y="478"/>
                    <a:pt x="8105" y="514"/>
                    <a:pt x="7849" y="588"/>
                  </a:cubicBezTo>
                  <a:cubicBezTo>
                    <a:pt x="7594" y="661"/>
                    <a:pt x="7335" y="771"/>
                    <a:pt x="7079" y="882"/>
                  </a:cubicBezTo>
                  <a:cubicBezTo>
                    <a:pt x="6824" y="992"/>
                    <a:pt x="6572" y="1102"/>
                    <a:pt x="6334" y="1231"/>
                  </a:cubicBezTo>
                  <a:cubicBezTo>
                    <a:pt x="6095" y="1359"/>
                    <a:pt x="5870" y="1506"/>
                    <a:pt x="5632" y="1653"/>
                  </a:cubicBezTo>
                  <a:cubicBezTo>
                    <a:pt x="5394" y="1800"/>
                    <a:pt x="5141" y="1947"/>
                    <a:pt x="4913" y="2186"/>
                  </a:cubicBezTo>
                  <a:cubicBezTo>
                    <a:pt x="4685" y="2424"/>
                    <a:pt x="4481" y="2755"/>
                    <a:pt x="4276" y="30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9720641" y="862581"/>
              <a:ext cx="202623" cy="24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131" fill="norm" stroke="1" extrusionOk="0">
                  <a:moveTo>
                    <a:pt x="21541" y="2826"/>
                  </a:moveTo>
                  <a:cubicBezTo>
                    <a:pt x="21091" y="1911"/>
                    <a:pt x="20641" y="995"/>
                    <a:pt x="19291" y="446"/>
                  </a:cubicBezTo>
                  <a:cubicBezTo>
                    <a:pt x="17941" y="-103"/>
                    <a:pt x="15691" y="-286"/>
                    <a:pt x="13104" y="721"/>
                  </a:cubicBezTo>
                  <a:cubicBezTo>
                    <a:pt x="10516" y="1728"/>
                    <a:pt x="7591" y="3924"/>
                    <a:pt x="5341" y="6578"/>
                  </a:cubicBezTo>
                  <a:cubicBezTo>
                    <a:pt x="3091" y="9233"/>
                    <a:pt x="1516" y="12345"/>
                    <a:pt x="728" y="14450"/>
                  </a:cubicBezTo>
                  <a:cubicBezTo>
                    <a:pt x="-59" y="16555"/>
                    <a:pt x="-59" y="17653"/>
                    <a:pt x="53" y="18660"/>
                  </a:cubicBezTo>
                  <a:cubicBezTo>
                    <a:pt x="166" y="19667"/>
                    <a:pt x="391" y="20582"/>
                    <a:pt x="1741" y="20948"/>
                  </a:cubicBezTo>
                  <a:cubicBezTo>
                    <a:pt x="3091" y="21314"/>
                    <a:pt x="5566" y="21131"/>
                    <a:pt x="8378" y="20399"/>
                  </a:cubicBezTo>
                  <a:cubicBezTo>
                    <a:pt x="11191" y="19667"/>
                    <a:pt x="14341" y="18385"/>
                    <a:pt x="17491" y="171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9920677" y="943610"/>
              <a:ext cx="115868" cy="15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0840" fill="norm" stroke="1" extrusionOk="0">
                  <a:moveTo>
                    <a:pt x="10886" y="2061"/>
                  </a:moveTo>
                  <a:cubicBezTo>
                    <a:pt x="8571" y="909"/>
                    <a:pt x="6257" y="-243"/>
                    <a:pt x="4521" y="45"/>
                  </a:cubicBezTo>
                  <a:cubicBezTo>
                    <a:pt x="2786" y="333"/>
                    <a:pt x="1629" y="2061"/>
                    <a:pt x="857" y="4653"/>
                  </a:cubicBezTo>
                  <a:cubicBezTo>
                    <a:pt x="86" y="7245"/>
                    <a:pt x="-300" y="10701"/>
                    <a:pt x="279" y="13725"/>
                  </a:cubicBezTo>
                  <a:cubicBezTo>
                    <a:pt x="857" y="16749"/>
                    <a:pt x="2400" y="19341"/>
                    <a:pt x="5100" y="20349"/>
                  </a:cubicBezTo>
                  <a:cubicBezTo>
                    <a:pt x="7800" y="21357"/>
                    <a:pt x="11657" y="20781"/>
                    <a:pt x="14550" y="18909"/>
                  </a:cubicBezTo>
                  <a:cubicBezTo>
                    <a:pt x="17443" y="17037"/>
                    <a:pt x="19371" y="13869"/>
                    <a:pt x="20336" y="11277"/>
                  </a:cubicBezTo>
                  <a:cubicBezTo>
                    <a:pt x="21300" y="8685"/>
                    <a:pt x="21300" y="6669"/>
                    <a:pt x="20721" y="5085"/>
                  </a:cubicBezTo>
                  <a:cubicBezTo>
                    <a:pt x="20143" y="3501"/>
                    <a:pt x="18986" y="2349"/>
                    <a:pt x="17443" y="2061"/>
                  </a:cubicBezTo>
                  <a:cubicBezTo>
                    <a:pt x="15900" y="1773"/>
                    <a:pt x="13971" y="2349"/>
                    <a:pt x="13007" y="3069"/>
                  </a:cubicBezTo>
                  <a:cubicBezTo>
                    <a:pt x="12043" y="3789"/>
                    <a:pt x="12043" y="4653"/>
                    <a:pt x="12043" y="55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0062949" y="952404"/>
              <a:ext cx="165085" cy="15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876"/>
                  </a:moveTo>
                  <a:cubicBezTo>
                    <a:pt x="1662" y="3211"/>
                    <a:pt x="3323" y="5546"/>
                    <a:pt x="4985" y="8611"/>
                  </a:cubicBezTo>
                  <a:cubicBezTo>
                    <a:pt x="6646" y="11676"/>
                    <a:pt x="8308" y="15470"/>
                    <a:pt x="9554" y="17951"/>
                  </a:cubicBezTo>
                  <a:cubicBezTo>
                    <a:pt x="10800" y="20432"/>
                    <a:pt x="11631" y="21600"/>
                    <a:pt x="12600" y="20870"/>
                  </a:cubicBezTo>
                  <a:cubicBezTo>
                    <a:pt x="13569" y="20141"/>
                    <a:pt x="14677" y="17514"/>
                    <a:pt x="15646" y="14157"/>
                  </a:cubicBezTo>
                  <a:cubicBezTo>
                    <a:pt x="16615" y="10800"/>
                    <a:pt x="17446" y="6714"/>
                    <a:pt x="18415" y="4232"/>
                  </a:cubicBezTo>
                  <a:cubicBezTo>
                    <a:pt x="19385" y="1751"/>
                    <a:pt x="20492" y="8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0420615" y="820780"/>
              <a:ext cx="114451" cy="30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19" fill="norm" stroke="1" extrusionOk="0">
                  <a:moveTo>
                    <a:pt x="20446" y="2526"/>
                  </a:moveTo>
                  <a:cubicBezTo>
                    <a:pt x="20831" y="1644"/>
                    <a:pt x="21217" y="763"/>
                    <a:pt x="20253" y="322"/>
                  </a:cubicBezTo>
                  <a:cubicBezTo>
                    <a:pt x="19288" y="-119"/>
                    <a:pt x="16974" y="-119"/>
                    <a:pt x="14467" y="395"/>
                  </a:cubicBezTo>
                  <a:cubicBezTo>
                    <a:pt x="11960" y="910"/>
                    <a:pt x="9260" y="1938"/>
                    <a:pt x="6753" y="4363"/>
                  </a:cubicBezTo>
                  <a:cubicBezTo>
                    <a:pt x="4246" y="6787"/>
                    <a:pt x="1931" y="10608"/>
                    <a:pt x="774" y="13326"/>
                  </a:cubicBezTo>
                  <a:cubicBezTo>
                    <a:pt x="-383" y="16044"/>
                    <a:pt x="-383" y="17661"/>
                    <a:pt x="1738" y="18910"/>
                  </a:cubicBezTo>
                  <a:cubicBezTo>
                    <a:pt x="3860" y="20159"/>
                    <a:pt x="8103" y="21040"/>
                    <a:pt x="11574" y="21261"/>
                  </a:cubicBezTo>
                  <a:cubicBezTo>
                    <a:pt x="15046" y="21481"/>
                    <a:pt x="17746" y="21040"/>
                    <a:pt x="20446" y="205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0602645" y="888911"/>
              <a:ext cx="139687" cy="27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353"/>
                    <a:pt x="9164" y="8707"/>
                    <a:pt x="12764" y="12307"/>
                  </a:cubicBezTo>
                  <a:cubicBezTo>
                    <a:pt x="16364" y="15907"/>
                    <a:pt x="18982" y="18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0615344" y="882561"/>
              <a:ext cx="171434" cy="31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67" y="4261"/>
                    <a:pt x="12533" y="8522"/>
                    <a:pt x="8933" y="12122"/>
                  </a:cubicBezTo>
                  <a:cubicBezTo>
                    <a:pt x="5333" y="15722"/>
                    <a:pt x="2667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0831223" y="1117488"/>
              <a:ext cx="88891" cy="6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1034403" y="863513"/>
              <a:ext cx="88891" cy="14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0"/>
                  </a:moveTo>
                  <a:cubicBezTo>
                    <a:pt x="3086" y="6035"/>
                    <a:pt x="6171" y="12071"/>
                    <a:pt x="8486" y="15724"/>
                  </a:cubicBezTo>
                  <a:cubicBezTo>
                    <a:pt x="10800" y="19376"/>
                    <a:pt x="12343" y="20647"/>
                    <a:pt x="14400" y="21124"/>
                  </a:cubicBezTo>
                  <a:cubicBezTo>
                    <a:pt x="16457" y="21600"/>
                    <a:pt x="19029" y="21282"/>
                    <a:pt x="21600" y="209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1082287" y="907959"/>
              <a:ext cx="104501" cy="27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58" fill="norm" stroke="1" extrusionOk="0">
                  <a:moveTo>
                    <a:pt x="21330" y="0"/>
                  </a:moveTo>
                  <a:cubicBezTo>
                    <a:pt x="16578" y="4710"/>
                    <a:pt x="11826" y="9420"/>
                    <a:pt x="8370" y="12586"/>
                  </a:cubicBezTo>
                  <a:cubicBezTo>
                    <a:pt x="4914" y="15753"/>
                    <a:pt x="2754" y="17377"/>
                    <a:pt x="1458" y="18758"/>
                  </a:cubicBezTo>
                  <a:cubicBezTo>
                    <a:pt x="162" y="20138"/>
                    <a:pt x="-270" y="21275"/>
                    <a:pt x="162" y="21438"/>
                  </a:cubicBezTo>
                  <a:cubicBezTo>
                    <a:pt x="594" y="21600"/>
                    <a:pt x="1890" y="20788"/>
                    <a:pt x="3186" y="199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1186787" y="863513"/>
              <a:ext cx="145331" cy="44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20366" y="0"/>
                  </a:moveTo>
                  <a:cubicBezTo>
                    <a:pt x="20983" y="2263"/>
                    <a:pt x="21600" y="4526"/>
                    <a:pt x="20829" y="7406"/>
                  </a:cubicBezTo>
                  <a:cubicBezTo>
                    <a:pt x="20057" y="10286"/>
                    <a:pt x="17897" y="13783"/>
                    <a:pt x="14194" y="16251"/>
                  </a:cubicBezTo>
                  <a:cubicBezTo>
                    <a:pt x="10491" y="18720"/>
                    <a:pt x="5246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475408" y="3225477"/>
              <a:ext cx="10158985" cy="24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958"/>
                  </a:moveTo>
                  <a:cubicBezTo>
                    <a:pt x="167" y="8147"/>
                    <a:pt x="333" y="8337"/>
                    <a:pt x="495" y="8337"/>
                  </a:cubicBezTo>
                  <a:cubicBezTo>
                    <a:pt x="657" y="8337"/>
                    <a:pt x="815" y="8147"/>
                    <a:pt x="981" y="7863"/>
                  </a:cubicBezTo>
                  <a:cubicBezTo>
                    <a:pt x="1147" y="7579"/>
                    <a:pt x="1323" y="7200"/>
                    <a:pt x="1503" y="6916"/>
                  </a:cubicBezTo>
                  <a:cubicBezTo>
                    <a:pt x="1683" y="6632"/>
                    <a:pt x="1868" y="6442"/>
                    <a:pt x="2050" y="6253"/>
                  </a:cubicBezTo>
                  <a:cubicBezTo>
                    <a:pt x="2232" y="6063"/>
                    <a:pt x="2412" y="5874"/>
                    <a:pt x="2574" y="5684"/>
                  </a:cubicBezTo>
                  <a:cubicBezTo>
                    <a:pt x="2736" y="5495"/>
                    <a:pt x="2880" y="5305"/>
                    <a:pt x="3035" y="5116"/>
                  </a:cubicBezTo>
                  <a:cubicBezTo>
                    <a:pt x="3191" y="4926"/>
                    <a:pt x="3357" y="4737"/>
                    <a:pt x="3526" y="4547"/>
                  </a:cubicBezTo>
                  <a:cubicBezTo>
                    <a:pt x="3695" y="4358"/>
                    <a:pt x="3866" y="4168"/>
                    <a:pt x="4046" y="3884"/>
                  </a:cubicBezTo>
                  <a:cubicBezTo>
                    <a:pt x="4226" y="3600"/>
                    <a:pt x="4415" y="3221"/>
                    <a:pt x="4606" y="2937"/>
                  </a:cubicBezTo>
                  <a:cubicBezTo>
                    <a:pt x="4797" y="2653"/>
                    <a:pt x="4991" y="2463"/>
                    <a:pt x="5157" y="2274"/>
                  </a:cubicBezTo>
                  <a:cubicBezTo>
                    <a:pt x="5324" y="2084"/>
                    <a:pt x="5463" y="1895"/>
                    <a:pt x="5607" y="1800"/>
                  </a:cubicBezTo>
                  <a:cubicBezTo>
                    <a:pt x="5751" y="1705"/>
                    <a:pt x="5900" y="1705"/>
                    <a:pt x="6093" y="1611"/>
                  </a:cubicBezTo>
                  <a:cubicBezTo>
                    <a:pt x="6287" y="1516"/>
                    <a:pt x="6525" y="1326"/>
                    <a:pt x="6723" y="1232"/>
                  </a:cubicBezTo>
                  <a:cubicBezTo>
                    <a:pt x="6921" y="1137"/>
                    <a:pt x="7078" y="1137"/>
                    <a:pt x="7236" y="1137"/>
                  </a:cubicBezTo>
                  <a:cubicBezTo>
                    <a:pt x="7393" y="1137"/>
                    <a:pt x="7551" y="1137"/>
                    <a:pt x="7720" y="1137"/>
                  </a:cubicBezTo>
                  <a:cubicBezTo>
                    <a:pt x="7889" y="1137"/>
                    <a:pt x="8069" y="1137"/>
                    <a:pt x="8246" y="1042"/>
                  </a:cubicBezTo>
                  <a:cubicBezTo>
                    <a:pt x="8424" y="947"/>
                    <a:pt x="8600" y="758"/>
                    <a:pt x="8782" y="663"/>
                  </a:cubicBezTo>
                  <a:cubicBezTo>
                    <a:pt x="8964" y="568"/>
                    <a:pt x="9153" y="568"/>
                    <a:pt x="9344" y="568"/>
                  </a:cubicBezTo>
                  <a:cubicBezTo>
                    <a:pt x="9536" y="568"/>
                    <a:pt x="9729" y="568"/>
                    <a:pt x="9875" y="474"/>
                  </a:cubicBezTo>
                  <a:cubicBezTo>
                    <a:pt x="10022" y="379"/>
                    <a:pt x="10120" y="189"/>
                    <a:pt x="10222" y="95"/>
                  </a:cubicBezTo>
                  <a:cubicBezTo>
                    <a:pt x="10323" y="0"/>
                    <a:pt x="10427" y="0"/>
                    <a:pt x="10528" y="0"/>
                  </a:cubicBezTo>
                  <a:cubicBezTo>
                    <a:pt x="10629" y="0"/>
                    <a:pt x="10728" y="0"/>
                    <a:pt x="10832" y="0"/>
                  </a:cubicBezTo>
                  <a:cubicBezTo>
                    <a:pt x="10935" y="0"/>
                    <a:pt x="11043" y="0"/>
                    <a:pt x="11151" y="0"/>
                  </a:cubicBezTo>
                  <a:cubicBezTo>
                    <a:pt x="11259" y="0"/>
                    <a:pt x="11367" y="0"/>
                    <a:pt x="11525" y="0"/>
                  </a:cubicBezTo>
                  <a:cubicBezTo>
                    <a:pt x="11682" y="0"/>
                    <a:pt x="11889" y="0"/>
                    <a:pt x="12056" y="0"/>
                  </a:cubicBezTo>
                  <a:cubicBezTo>
                    <a:pt x="12222" y="0"/>
                    <a:pt x="12348" y="0"/>
                    <a:pt x="12461" y="0"/>
                  </a:cubicBezTo>
                  <a:cubicBezTo>
                    <a:pt x="12573" y="0"/>
                    <a:pt x="12672" y="0"/>
                    <a:pt x="12827" y="0"/>
                  </a:cubicBezTo>
                  <a:cubicBezTo>
                    <a:pt x="12983" y="0"/>
                    <a:pt x="13194" y="0"/>
                    <a:pt x="13363" y="0"/>
                  </a:cubicBezTo>
                  <a:cubicBezTo>
                    <a:pt x="13531" y="0"/>
                    <a:pt x="13657" y="0"/>
                    <a:pt x="13768" y="0"/>
                  </a:cubicBezTo>
                  <a:cubicBezTo>
                    <a:pt x="13878" y="0"/>
                    <a:pt x="13973" y="0"/>
                    <a:pt x="14076" y="95"/>
                  </a:cubicBezTo>
                  <a:cubicBezTo>
                    <a:pt x="14179" y="189"/>
                    <a:pt x="14292" y="379"/>
                    <a:pt x="14396" y="474"/>
                  </a:cubicBezTo>
                  <a:cubicBezTo>
                    <a:pt x="14499" y="568"/>
                    <a:pt x="14594" y="568"/>
                    <a:pt x="14697" y="568"/>
                  </a:cubicBezTo>
                  <a:cubicBezTo>
                    <a:pt x="14801" y="568"/>
                    <a:pt x="14913" y="568"/>
                    <a:pt x="15021" y="663"/>
                  </a:cubicBezTo>
                  <a:cubicBezTo>
                    <a:pt x="15129" y="758"/>
                    <a:pt x="15232" y="947"/>
                    <a:pt x="15386" y="1137"/>
                  </a:cubicBezTo>
                  <a:cubicBezTo>
                    <a:pt x="15539" y="1326"/>
                    <a:pt x="15741" y="1516"/>
                    <a:pt x="15901" y="1705"/>
                  </a:cubicBezTo>
                  <a:cubicBezTo>
                    <a:pt x="16061" y="1895"/>
                    <a:pt x="16178" y="2084"/>
                    <a:pt x="16333" y="2274"/>
                  </a:cubicBezTo>
                  <a:cubicBezTo>
                    <a:pt x="16488" y="2463"/>
                    <a:pt x="16682" y="2653"/>
                    <a:pt x="16873" y="3032"/>
                  </a:cubicBezTo>
                  <a:cubicBezTo>
                    <a:pt x="17064" y="3411"/>
                    <a:pt x="17253" y="3979"/>
                    <a:pt x="17442" y="4547"/>
                  </a:cubicBezTo>
                  <a:cubicBezTo>
                    <a:pt x="17631" y="5116"/>
                    <a:pt x="17820" y="5684"/>
                    <a:pt x="18000" y="6253"/>
                  </a:cubicBezTo>
                  <a:cubicBezTo>
                    <a:pt x="18180" y="6821"/>
                    <a:pt x="18351" y="7389"/>
                    <a:pt x="18522" y="8053"/>
                  </a:cubicBezTo>
                  <a:cubicBezTo>
                    <a:pt x="18693" y="8716"/>
                    <a:pt x="18864" y="9474"/>
                    <a:pt x="19028" y="10137"/>
                  </a:cubicBezTo>
                  <a:cubicBezTo>
                    <a:pt x="19193" y="10800"/>
                    <a:pt x="19350" y="11368"/>
                    <a:pt x="19499" y="12032"/>
                  </a:cubicBezTo>
                  <a:cubicBezTo>
                    <a:pt x="19647" y="12695"/>
                    <a:pt x="19787" y="13453"/>
                    <a:pt x="19985" y="14495"/>
                  </a:cubicBezTo>
                  <a:cubicBezTo>
                    <a:pt x="20183" y="15537"/>
                    <a:pt x="20439" y="16863"/>
                    <a:pt x="20664" y="17905"/>
                  </a:cubicBezTo>
                  <a:cubicBezTo>
                    <a:pt x="20889" y="18947"/>
                    <a:pt x="21083" y="19705"/>
                    <a:pt x="21233" y="20274"/>
                  </a:cubicBezTo>
                  <a:cubicBezTo>
                    <a:pt x="21384" y="20842"/>
                    <a:pt x="21492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0" y="3752466"/>
              <a:ext cx="221435" cy="34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59" fill="norm" stroke="1" extrusionOk="0">
                  <a:moveTo>
                    <a:pt x="21523" y="2357"/>
                  </a:moveTo>
                  <a:cubicBezTo>
                    <a:pt x="21523" y="1703"/>
                    <a:pt x="21523" y="1048"/>
                    <a:pt x="21009" y="590"/>
                  </a:cubicBezTo>
                  <a:cubicBezTo>
                    <a:pt x="20494" y="132"/>
                    <a:pt x="19466" y="-130"/>
                    <a:pt x="17923" y="66"/>
                  </a:cubicBezTo>
                  <a:cubicBezTo>
                    <a:pt x="16380" y="263"/>
                    <a:pt x="14323" y="917"/>
                    <a:pt x="11546" y="2488"/>
                  </a:cubicBezTo>
                  <a:cubicBezTo>
                    <a:pt x="8769" y="4059"/>
                    <a:pt x="5272" y="6546"/>
                    <a:pt x="3214" y="9165"/>
                  </a:cubicBezTo>
                  <a:cubicBezTo>
                    <a:pt x="1157" y="11783"/>
                    <a:pt x="540" y="14532"/>
                    <a:pt x="232" y="16299"/>
                  </a:cubicBezTo>
                  <a:cubicBezTo>
                    <a:pt x="-77" y="18066"/>
                    <a:pt x="-77" y="18852"/>
                    <a:pt x="232" y="19572"/>
                  </a:cubicBezTo>
                  <a:cubicBezTo>
                    <a:pt x="540" y="20292"/>
                    <a:pt x="1157" y="20946"/>
                    <a:pt x="3832" y="21208"/>
                  </a:cubicBezTo>
                  <a:cubicBezTo>
                    <a:pt x="6506" y="21470"/>
                    <a:pt x="11237" y="21339"/>
                    <a:pt x="15969" y="212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22806" y="3947576"/>
              <a:ext cx="107107" cy="15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040" fill="norm" stroke="1" extrusionOk="0">
                  <a:moveTo>
                    <a:pt x="14685" y="229"/>
                  </a:moveTo>
                  <a:cubicBezTo>
                    <a:pt x="12608" y="-51"/>
                    <a:pt x="10531" y="-332"/>
                    <a:pt x="8039" y="1071"/>
                  </a:cubicBezTo>
                  <a:cubicBezTo>
                    <a:pt x="5546" y="2473"/>
                    <a:pt x="2639" y="5559"/>
                    <a:pt x="1185" y="8925"/>
                  </a:cubicBezTo>
                  <a:cubicBezTo>
                    <a:pt x="-269" y="12291"/>
                    <a:pt x="-269" y="15938"/>
                    <a:pt x="562" y="18182"/>
                  </a:cubicBezTo>
                  <a:cubicBezTo>
                    <a:pt x="1393" y="20426"/>
                    <a:pt x="3054" y="21268"/>
                    <a:pt x="5962" y="20987"/>
                  </a:cubicBezTo>
                  <a:cubicBezTo>
                    <a:pt x="8869" y="20707"/>
                    <a:pt x="13023" y="19304"/>
                    <a:pt x="15931" y="17200"/>
                  </a:cubicBezTo>
                  <a:cubicBezTo>
                    <a:pt x="18839" y="15097"/>
                    <a:pt x="20500" y="12291"/>
                    <a:pt x="20916" y="10187"/>
                  </a:cubicBezTo>
                  <a:cubicBezTo>
                    <a:pt x="21331" y="8084"/>
                    <a:pt x="20500" y="6681"/>
                    <a:pt x="18839" y="5839"/>
                  </a:cubicBezTo>
                  <a:cubicBezTo>
                    <a:pt x="17177" y="4998"/>
                    <a:pt x="14685" y="4717"/>
                    <a:pt x="12608" y="4998"/>
                  </a:cubicBezTo>
                  <a:cubicBezTo>
                    <a:pt x="10531" y="5278"/>
                    <a:pt x="8869" y="6120"/>
                    <a:pt x="8246" y="6821"/>
                  </a:cubicBezTo>
                  <a:cubicBezTo>
                    <a:pt x="7623" y="7523"/>
                    <a:pt x="8039" y="8084"/>
                    <a:pt x="8454" y="86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92866" y="3917558"/>
              <a:ext cx="177784" cy="15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5116"/>
                  </a:moveTo>
                  <a:cubicBezTo>
                    <a:pt x="771" y="3979"/>
                    <a:pt x="1543" y="2842"/>
                    <a:pt x="2314" y="2984"/>
                  </a:cubicBezTo>
                  <a:cubicBezTo>
                    <a:pt x="3086" y="3126"/>
                    <a:pt x="3857" y="4547"/>
                    <a:pt x="5143" y="7389"/>
                  </a:cubicBezTo>
                  <a:cubicBezTo>
                    <a:pt x="6429" y="10232"/>
                    <a:pt x="8229" y="14495"/>
                    <a:pt x="9771" y="17337"/>
                  </a:cubicBezTo>
                  <a:cubicBezTo>
                    <a:pt x="11314" y="20179"/>
                    <a:pt x="12600" y="21600"/>
                    <a:pt x="13371" y="21174"/>
                  </a:cubicBezTo>
                  <a:cubicBezTo>
                    <a:pt x="14143" y="20747"/>
                    <a:pt x="14400" y="18474"/>
                    <a:pt x="14786" y="15489"/>
                  </a:cubicBezTo>
                  <a:cubicBezTo>
                    <a:pt x="15171" y="12505"/>
                    <a:pt x="15686" y="8811"/>
                    <a:pt x="16200" y="6253"/>
                  </a:cubicBezTo>
                  <a:cubicBezTo>
                    <a:pt x="16714" y="3695"/>
                    <a:pt x="17229" y="2274"/>
                    <a:pt x="18129" y="1421"/>
                  </a:cubicBezTo>
                  <a:cubicBezTo>
                    <a:pt x="19029" y="568"/>
                    <a:pt x="20314" y="2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710335" y="3753423"/>
              <a:ext cx="120639" cy="336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1154"/>
                  </a:moveTo>
                  <a:cubicBezTo>
                    <a:pt x="20084" y="614"/>
                    <a:pt x="18568" y="74"/>
                    <a:pt x="17053" y="7"/>
                  </a:cubicBezTo>
                  <a:cubicBezTo>
                    <a:pt x="15537" y="-61"/>
                    <a:pt x="14021" y="344"/>
                    <a:pt x="11558" y="1964"/>
                  </a:cubicBezTo>
                  <a:cubicBezTo>
                    <a:pt x="9095" y="3584"/>
                    <a:pt x="5684" y="6419"/>
                    <a:pt x="3411" y="9659"/>
                  </a:cubicBezTo>
                  <a:cubicBezTo>
                    <a:pt x="1137" y="12899"/>
                    <a:pt x="0" y="16544"/>
                    <a:pt x="0" y="18637"/>
                  </a:cubicBezTo>
                  <a:cubicBezTo>
                    <a:pt x="0" y="20729"/>
                    <a:pt x="1137" y="21269"/>
                    <a:pt x="3600" y="21404"/>
                  </a:cubicBezTo>
                  <a:cubicBezTo>
                    <a:pt x="6063" y="21539"/>
                    <a:pt x="9853" y="21269"/>
                    <a:pt x="13642" y="209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913514" y="3828667"/>
              <a:ext cx="184133" cy="26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4286"/>
                    <a:pt x="8441" y="8571"/>
                    <a:pt x="12041" y="12171"/>
                  </a:cubicBezTo>
                  <a:cubicBezTo>
                    <a:pt x="15641" y="15771"/>
                    <a:pt x="18621" y="186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945261" y="3790571"/>
              <a:ext cx="139687" cy="317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872"/>
                    <a:pt x="16364" y="3744"/>
                    <a:pt x="13418" y="6552"/>
                  </a:cubicBezTo>
                  <a:cubicBezTo>
                    <a:pt x="10473" y="9360"/>
                    <a:pt x="7200" y="13104"/>
                    <a:pt x="4909" y="15768"/>
                  </a:cubicBezTo>
                  <a:cubicBezTo>
                    <a:pt x="2618" y="18432"/>
                    <a:pt x="1309" y="20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148441" y="4025497"/>
              <a:ext cx="57145" cy="7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313524" y="3777872"/>
              <a:ext cx="114290" cy="12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400"/>
                    <a:pt x="9600" y="10800"/>
                    <a:pt x="13200" y="14400"/>
                  </a:cubicBezTo>
                  <a:cubicBezTo>
                    <a:pt x="16800" y="18000"/>
                    <a:pt x="192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434162" y="3790571"/>
              <a:ext cx="82543" cy="27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502"/>
                    <a:pt x="16062" y="1005"/>
                    <a:pt x="13292" y="2847"/>
                  </a:cubicBezTo>
                  <a:cubicBezTo>
                    <a:pt x="10523" y="4688"/>
                    <a:pt x="7754" y="7870"/>
                    <a:pt x="5538" y="11219"/>
                  </a:cubicBezTo>
                  <a:cubicBezTo>
                    <a:pt x="3323" y="14567"/>
                    <a:pt x="1662" y="18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611945" y="3701679"/>
              <a:ext cx="64411" cy="349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600" fill="norm" stroke="1" extrusionOk="0">
                  <a:moveTo>
                    <a:pt x="4050" y="0"/>
                  </a:moveTo>
                  <a:cubicBezTo>
                    <a:pt x="10125" y="4320"/>
                    <a:pt x="16200" y="8640"/>
                    <a:pt x="18900" y="11913"/>
                  </a:cubicBezTo>
                  <a:cubicBezTo>
                    <a:pt x="21600" y="15185"/>
                    <a:pt x="20925" y="17411"/>
                    <a:pt x="17212" y="18851"/>
                  </a:cubicBezTo>
                  <a:cubicBezTo>
                    <a:pt x="13500" y="20291"/>
                    <a:pt x="675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2056400" y="3923907"/>
              <a:ext cx="126988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986557" y="4101689"/>
              <a:ext cx="184133" cy="2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780698" y="3682081"/>
              <a:ext cx="215409" cy="43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33" fill="norm" stroke="1" extrusionOk="0">
                  <a:moveTo>
                    <a:pt x="21553" y="958"/>
                  </a:moveTo>
                  <a:cubicBezTo>
                    <a:pt x="20706" y="544"/>
                    <a:pt x="19859" y="131"/>
                    <a:pt x="17106" y="27"/>
                  </a:cubicBezTo>
                  <a:cubicBezTo>
                    <a:pt x="14353" y="-76"/>
                    <a:pt x="9694" y="131"/>
                    <a:pt x="7047" y="441"/>
                  </a:cubicBezTo>
                  <a:cubicBezTo>
                    <a:pt x="4400" y="751"/>
                    <a:pt x="3765" y="1164"/>
                    <a:pt x="3341" y="2508"/>
                  </a:cubicBezTo>
                  <a:cubicBezTo>
                    <a:pt x="2918" y="3851"/>
                    <a:pt x="2706" y="6125"/>
                    <a:pt x="2177" y="8915"/>
                  </a:cubicBezTo>
                  <a:cubicBezTo>
                    <a:pt x="1647" y="11706"/>
                    <a:pt x="800" y="15013"/>
                    <a:pt x="377" y="16925"/>
                  </a:cubicBezTo>
                  <a:cubicBezTo>
                    <a:pt x="-47" y="18837"/>
                    <a:pt x="-47" y="19354"/>
                    <a:pt x="59" y="19974"/>
                  </a:cubicBezTo>
                  <a:cubicBezTo>
                    <a:pt x="165" y="20594"/>
                    <a:pt x="377" y="21317"/>
                    <a:pt x="2812" y="21421"/>
                  </a:cubicBezTo>
                  <a:cubicBezTo>
                    <a:pt x="5247" y="21524"/>
                    <a:pt x="9906" y="21007"/>
                    <a:pt x="14565" y="204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2786577" y="3936606"/>
              <a:ext cx="177783" cy="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7486"/>
                    <a:pt x="1543" y="13371"/>
                    <a:pt x="5143" y="9771"/>
                  </a:cubicBezTo>
                  <a:cubicBezTo>
                    <a:pt x="8743" y="6171"/>
                    <a:pt x="1517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3178509" y="3658935"/>
              <a:ext cx="268403" cy="46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79" fill="norm" stroke="1" extrusionOk="0">
                  <a:moveTo>
                    <a:pt x="21400" y="506"/>
                  </a:moveTo>
                  <a:cubicBezTo>
                    <a:pt x="19544" y="214"/>
                    <a:pt x="17688" y="-78"/>
                    <a:pt x="14734" y="19"/>
                  </a:cubicBezTo>
                  <a:cubicBezTo>
                    <a:pt x="11781" y="117"/>
                    <a:pt x="7731" y="603"/>
                    <a:pt x="5116" y="1041"/>
                  </a:cubicBezTo>
                  <a:cubicBezTo>
                    <a:pt x="2500" y="1479"/>
                    <a:pt x="1319" y="1868"/>
                    <a:pt x="897" y="2695"/>
                  </a:cubicBezTo>
                  <a:cubicBezTo>
                    <a:pt x="475" y="3522"/>
                    <a:pt x="812" y="4787"/>
                    <a:pt x="1066" y="6879"/>
                  </a:cubicBezTo>
                  <a:cubicBezTo>
                    <a:pt x="1319" y="8971"/>
                    <a:pt x="1488" y="11890"/>
                    <a:pt x="1319" y="14079"/>
                  </a:cubicBezTo>
                  <a:cubicBezTo>
                    <a:pt x="1150" y="16268"/>
                    <a:pt x="644" y="17727"/>
                    <a:pt x="306" y="18846"/>
                  </a:cubicBezTo>
                  <a:cubicBezTo>
                    <a:pt x="-31" y="19965"/>
                    <a:pt x="-200" y="20744"/>
                    <a:pt x="391" y="21133"/>
                  </a:cubicBezTo>
                  <a:cubicBezTo>
                    <a:pt x="981" y="21522"/>
                    <a:pt x="2331" y="21522"/>
                    <a:pt x="4862" y="21425"/>
                  </a:cubicBezTo>
                  <a:cubicBezTo>
                    <a:pt x="7394" y="21327"/>
                    <a:pt x="11106" y="21133"/>
                    <a:pt x="14819" y="20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3585993" y="3668333"/>
              <a:ext cx="133942" cy="33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30" fill="norm" stroke="1" extrusionOk="0">
                  <a:moveTo>
                    <a:pt x="21030" y="103"/>
                  </a:moveTo>
                  <a:cubicBezTo>
                    <a:pt x="19368" y="-33"/>
                    <a:pt x="17707" y="-170"/>
                    <a:pt x="15547" y="650"/>
                  </a:cubicBezTo>
                  <a:cubicBezTo>
                    <a:pt x="13387" y="1471"/>
                    <a:pt x="10729" y="3248"/>
                    <a:pt x="7904" y="5708"/>
                  </a:cubicBezTo>
                  <a:cubicBezTo>
                    <a:pt x="5079" y="8169"/>
                    <a:pt x="2088" y="11314"/>
                    <a:pt x="759" y="13774"/>
                  </a:cubicBezTo>
                  <a:cubicBezTo>
                    <a:pt x="-570" y="16235"/>
                    <a:pt x="-238" y="18012"/>
                    <a:pt x="2421" y="19174"/>
                  </a:cubicBezTo>
                  <a:cubicBezTo>
                    <a:pt x="5079" y="20336"/>
                    <a:pt x="10064" y="20883"/>
                    <a:pt x="15048" y="214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3827873" y="3708029"/>
              <a:ext cx="177783" cy="285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3680"/>
                    <a:pt x="4629" y="7360"/>
                    <a:pt x="7586" y="10960"/>
                  </a:cubicBezTo>
                  <a:cubicBezTo>
                    <a:pt x="10543" y="14560"/>
                    <a:pt x="14143" y="18080"/>
                    <a:pt x="16586" y="19840"/>
                  </a:cubicBezTo>
                  <a:cubicBezTo>
                    <a:pt x="19029" y="21600"/>
                    <a:pt x="2031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3823227" y="3682631"/>
              <a:ext cx="201477" cy="33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42" fill="norm" stroke="1" extrusionOk="0">
                  <a:moveTo>
                    <a:pt x="21419" y="0"/>
                  </a:moveTo>
                  <a:cubicBezTo>
                    <a:pt x="18494" y="2295"/>
                    <a:pt x="15569" y="4590"/>
                    <a:pt x="12644" y="7493"/>
                  </a:cubicBezTo>
                  <a:cubicBezTo>
                    <a:pt x="9719" y="10395"/>
                    <a:pt x="6794" y="13905"/>
                    <a:pt x="4881" y="15998"/>
                  </a:cubicBezTo>
                  <a:cubicBezTo>
                    <a:pt x="2969" y="18090"/>
                    <a:pt x="2069" y="18765"/>
                    <a:pt x="1281" y="19508"/>
                  </a:cubicBezTo>
                  <a:cubicBezTo>
                    <a:pt x="494" y="20250"/>
                    <a:pt x="-181" y="21060"/>
                    <a:pt x="44" y="21330"/>
                  </a:cubicBezTo>
                  <a:cubicBezTo>
                    <a:pt x="269" y="21600"/>
                    <a:pt x="1394" y="21330"/>
                    <a:pt x="2519" y="210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4177088" y="3885811"/>
              <a:ext cx="20318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4522070" y="3652064"/>
              <a:ext cx="194715" cy="309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2122"/>
                  </a:moveTo>
                  <a:cubicBezTo>
                    <a:pt x="21365" y="1387"/>
                    <a:pt x="21130" y="653"/>
                    <a:pt x="20309" y="285"/>
                  </a:cubicBezTo>
                  <a:cubicBezTo>
                    <a:pt x="19487" y="-82"/>
                    <a:pt x="18078" y="-82"/>
                    <a:pt x="15848" y="212"/>
                  </a:cubicBezTo>
                  <a:cubicBezTo>
                    <a:pt x="13617" y="506"/>
                    <a:pt x="10565" y="1094"/>
                    <a:pt x="8217" y="1902"/>
                  </a:cubicBezTo>
                  <a:cubicBezTo>
                    <a:pt x="5870" y="2710"/>
                    <a:pt x="4226" y="3738"/>
                    <a:pt x="3404" y="5061"/>
                  </a:cubicBezTo>
                  <a:cubicBezTo>
                    <a:pt x="2583" y="6383"/>
                    <a:pt x="2583" y="8000"/>
                    <a:pt x="2230" y="10057"/>
                  </a:cubicBezTo>
                  <a:cubicBezTo>
                    <a:pt x="1878" y="12114"/>
                    <a:pt x="1174" y="14612"/>
                    <a:pt x="704" y="16228"/>
                  </a:cubicBezTo>
                  <a:cubicBezTo>
                    <a:pt x="235" y="17845"/>
                    <a:pt x="0" y="18579"/>
                    <a:pt x="0" y="19314"/>
                  </a:cubicBezTo>
                  <a:cubicBezTo>
                    <a:pt x="0" y="20049"/>
                    <a:pt x="235" y="20783"/>
                    <a:pt x="1057" y="21151"/>
                  </a:cubicBezTo>
                  <a:cubicBezTo>
                    <a:pt x="1878" y="21518"/>
                    <a:pt x="3287" y="21518"/>
                    <a:pt x="6457" y="21518"/>
                  </a:cubicBezTo>
                  <a:cubicBezTo>
                    <a:pt x="9626" y="21518"/>
                    <a:pt x="14557" y="21518"/>
                    <a:pt x="19487" y="21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4500906" y="3815968"/>
              <a:ext cx="171434" cy="3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4788228" y="3635239"/>
              <a:ext cx="233327" cy="31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80" fill="norm" stroke="1" extrusionOk="0">
                  <a:moveTo>
                    <a:pt x="21453" y="1051"/>
                  </a:moveTo>
                  <a:cubicBezTo>
                    <a:pt x="18145" y="625"/>
                    <a:pt x="14837" y="198"/>
                    <a:pt x="12599" y="56"/>
                  </a:cubicBezTo>
                  <a:cubicBezTo>
                    <a:pt x="10361" y="-86"/>
                    <a:pt x="9194" y="56"/>
                    <a:pt x="8221" y="340"/>
                  </a:cubicBezTo>
                  <a:cubicBezTo>
                    <a:pt x="7248" y="625"/>
                    <a:pt x="6469" y="1051"/>
                    <a:pt x="5788" y="2330"/>
                  </a:cubicBezTo>
                  <a:cubicBezTo>
                    <a:pt x="5107" y="3609"/>
                    <a:pt x="4523" y="5740"/>
                    <a:pt x="3842" y="8156"/>
                  </a:cubicBezTo>
                  <a:cubicBezTo>
                    <a:pt x="3161" y="10572"/>
                    <a:pt x="2383" y="13272"/>
                    <a:pt x="1702" y="15190"/>
                  </a:cubicBezTo>
                  <a:cubicBezTo>
                    <a:pt x="1021" y="17109"/>
                    <a:pt x="437" y="18246"/>
                    <a:pt x="145" y="19169"/>
                  </a:cubicBezTo>
                  <a:cubicBezTo>
                    <a:pt x="-147" y="20093"/>
                    <a:pt x="-147" y="20803"/>
                    <a:pt x="1604" y="21159"/>
                  </a:cubicBezTo>
                  <a:cubicBezTo>
                    <a:pt x="3356" y="21514"/>
                    <a:pt x="6858" y="21514"/>
                    <a:pt x="9194" y="21443"/>
                  </a:cubicBezTo>
                  <a:cubicBezTo>
                    <a:pt x="11529" y="21372"/>
                    <a:pt x="12696" y="21230"/>
                    <a:pt x="13864" y="210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5027903" y="3695330"/>
              <a:ext cx="146036" cy="2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4615"/>
                    <a:pt x="8765" y="9231"/>
                    <a:pt x="12365" y="12831"/>
                  </a:cubicBezTo>
                  <a:cubicBezTo>
                    <a:pt x="15965" y="16431"/>
                    <a:pt x="18783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5035989" y="3682631"/>
              <a:ext cx="150649" cy="30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35" fill="norm" stroke="1" extrusionOk="0">
                  <a:moveTo>
                    <a:pt x="21354" y="0"/>
                  </a:moveTo>
                  <a:cubicBezTo>
                    <a:pt x="16854" y="2850"/>
                    <a:pt x="12354" y="5700"/>
                    <a:pt x="8754" y="8925"/>
                  </a:cubicBezTo>
                  <a:cubicBezTo>
                    <a:pt x="5154" y="12150"/>
                    <a:pt x="2454" y="15750"/>
                    <a:pt x="1104" y="18000"/>
                  </a:cubicBezTo>
                  <a:cubicBezTo>
                    <a:pt x="-246" y="20250"/>
                    <a:pt x="-246" y="21150"/>
                    <a:pt x="504" y="21375"/>
                  </a:cubicBezTo>
                  <a:cubicBezTo>
                    <a:pt x="1254" y="21600"/>
                    <a:pt x="2754" y="21150"/>
                    <a:pt x="4254" y="20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5199336" y="3638611"/>
              <a:ext cx="170708" cy="34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73" fill="norm" stroke="1" extrusionOk="0">
                  <a:moveTo>
                    <a:pt x="0" y="2373"/>
                  </a:moveTo>
                  <a:cubicBezTo>
                    <a:pt x="0" y="1706"/>
                    <a:pt x="0" y="1040"/>
                    <a:pt x="667" y="640"/>
                  </a:cubicBezTo>
                  <a:cubicBezTo>
                    <a:pt x="1333" y="240"/>
                    <a:pt x="2667" y="106"/>
                    <a:pt x="5733" y="40"/>
                  </a:cubicBezTo>
                  <a:cubicBezTo>
                    <a:pt x="8800" y="-27"/>
                    <a:pt x="13600" y="-27"/>
                    <a:pt x="16533" y="173"/>
                  </a:cubicBezTo>
                  <a:cubicBezTo>
                    <a:pt x="19467" y="373"/>
                    <a:pt x="20533" y="773"/>
                    <a:pt x="21067" y="1773"/>
                  </a:cubicBezTo>
                  <a:cubicBezTo>
                    <a:pt x="21600" y="2773"/>
                    <a:pt x="21600" y="4373"/>
                    <a:pt x="21333" y="6840"/>
                  </a:cubicBezTo>
                  <a:cubicBezTo>
                    <a:pt x="21067" y="9306"/>
                    <a:pt x="20533" y="12640"/>
                    <a:pt x="20267" y="14706"/>
                  </a:cubicBezTo>
                  <a:cubicBezTo>
                    <a:pt x="20000" y="16773"/>
                    <a:pt x="20000" y="17573"/>
                    <a:pt x="20400" y="18306"/>
                  </a:cubicBezTo>
                  <a:cubicBezTo>
                    <a:pt x="20800" y="19040"/>
                    <a:pt x="21600" y="19706"/>
                    <a:pt x="20800" y="20040"/>
                  </a:cubicBezTo>
                  <a:cubicBezTo>
                    <a:pt x="20000" y="20373"/>
                    <a:pt x="17600" y="20373"/>
                    <a:pt x="14400" y="20573"/>
                  </a:cubicBezTo>
                  <a:cubicBezTo>
                    <a:pt x="11200" y="20773"/>
                    <a:pt x="7200" y="21173"/>
                    <a:pt x="3200" y="215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5415214" y="3600090"/>
              <a:ext cx="115996" cy="37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477" fill="norm" stroke="1" extrusionOk="0">
                  <a:moveTo>
                    <a:pt x="0" y="0"/>
                  </a:moveTo>
                  <a:cubicBezTo>
                    <a:pt x="3411" y="859"/>
                    <a:pt x="6821" y="1718"/>
                    <a:pt x="10611" y="3743"/>
                  </a:cubicBezTo>
                  <a:cubicBezTo>
                    <a:pt x="14400" y="5768"/>
                    <a:pt x="18568" y="8959"/>
                    <a:pt x="20084" y="11720"/>
                  </a:cubicBezTo>
                  <a:cubicBezTo>
                    <a:pt x="21600" y="14482"/>
                    <a:pt x="20463" y="16814"/>
                    <a:pt x="18000" y="18409"/>
                  </a:cubicBezTo>
                  <a:cubicBezTo>
                    <a:pt x="15537" y="20005"/>
                    <a:pt x="11747" y="20864"/>
                    <a:pt x="8905" y="21232"/>
                  </a:cubicBezTo>
                  <a:cubicBezTo>
                    <a:pt x="6063" y="21600"/>
                    <a:pt x="4168" y="21477"/>
                    <a:pt x="2274" y="213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5637442" y="3866763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5887977" y="3540395"/>
              <a:ext cx="155825" cy="40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87" fill="norm" stroke="1" extrusionOk="0">
                  <a:moveTo>
                    <a:pt x="21204" y="1478"/>
                  </a:moveTo>
                  <a:cubicBezTo>
                    <a:pt x="19764" y="1030"/>
                    <a:pt x="18324" y="583"/>
                    <a:pt x="16884" y="303"/>
                  </a:cubicBezTo>
                  <a:cubicBezTo>
                    <a:pt x="15444" y="23"/>
                    <a:pt x="14004" y="-89"/>
                    <a:pt x="12708" y="79"/>
                  </a:cubicBezTo>
                  <a:cubicBezTo>
                    <a:pt x="11412" y="247"/>
                    <a:pt x="10260" y="694"/>
                    <a:pt x="8100" y="2765"/>
                  </a:cubicBezTo>
                  <a:cubicBezTo>
                    <a:pt x="5940" y="4835"/>
                    <a:pt x="2772" y="8529"/>
                    <a:pt x="1188" y="11438"/>
                  </a:cubicBezTo>
                  <a:cubicBezTo>
                    <a:pt x="-396" y="14348"/>
                    <a:pt x="-396" y="16475"/>
                    <a:pt x="1188" y="18042"/>
                  </a:cubicBezTo>
                  <a:cubicBezTo>
                    <a:pt x="2772" y="19608"/>
                    <a:pt x="5940" y="20616"/>
                    <a:pt x="8388" y="21063"/>
                  </a:cubicBezTo>
                  <a:cubicBezTo>
                    <a:pt x="10836" y="21511"/>
                    <a:pt x="12564" y="21399"/>
                    <a:pt x="14292" y="212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6139042" y="3587391"/>
              <a:ext cx="114289" cy="18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3972"/>
                    <a:pt x="3200" y="7945"/>
                    <a:pt x="6200" y="11545"/>
                  </a:cubicBezTo>
                  <a:cubicBezTo>
                    <a:pt x="9200" y="15145"/>
                    <a:pt x="13600" y="18372"/>
                    <a:pt x="16400" y="19986"/>
                  </a:cubicBezTo>
                  <a:cubicBezTo>
                    <a:pt x="19200" y="21600"/>
                    <a:pt x="20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6204652" y="3612788"/>
              <a:ext cx="131221" cy="37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61" y="1342"/>
                    <a:pt x="16723" y="2685"/>
                    <a:pt x="13587" y="5125"/>
                  </a:cubicBezTo>
                  <a:cubicBezTo>
                    <a:pt x="10452" y="7566"/>
                    <a:pt x="6619" y="11105"/>
                    <a:pt x="4006" y="13790"/>
                  </a:cubicBezTo>
                  <a:cubicBezTo>
                    <a:pt x="1394" y="16475"/>
                    <a:pt x="0" y="18305"/>
                    <a:pt x="0" y="19464"/>
                  </a:cubicBezTo>
                  <a:cubicBezTo>
                    <a:pt x="0" y="20624"/>
                    <a:pt x="1394" y="21112"/>
                    <a:pt x="278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6412065" y="3841366"/>
              <a:ext cx="196831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4400"/>
                    <a:pt x="12077" y="7200"/>
                    <a:pt x="15677" y="3600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6711279" y="3590306"/>
              <a:ext cx="202386" cy="38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38" fill="norm" stroke="1" extrusionOk="0">
                  <a:moveTo>
                    <a:pt x="21516" y="1984"/>
                  </a:moveTo>
                  <a:cubicBezTo>
                    <a:pt x="21516" y="1387"/>
                    <a:pt x="21516" y="790"/>
                    <a:pt x="20953" y="432"/>
                  </a:cubicBezTo>
                  <a:cubicBezTo>
                    <a:pt x="20391" y="74"/>
                    <a:pt x="19266" y="-45"/>
                    <a:pt x="17241" y="15"/>
                  </a:cubicBezTo>
                  <a:cubicBezTo>
                    <a:pt x="15216" y="74"/>
                    <a:pt x="12291" y="313"/>
                    <a:pt x="9816" y="850"/>
                  </a:cubicBezTo>
                  <a:cubicBezTo>
                    <a:pt x="7341" y="1387"/>
                    <a:pt x="5316" y="2222"/>
                    <a:pt x="3966" y="4191"/>
                  </a:cubicBezTo>
                  <a:cubicBezTo>
                    <a:pt x="2616" y="6161"/>
                    <a:pt x="1941" y="9263"/>
                    <a:pt x="1379" y="11948"/>
                  </a:cubicBezTo>
                  <a:cubicBezTo>
                    <a:pt x="816" y="14633"/>
                    <a:pt x="366" y="16901"/>
                    <a:pt x="141" y="18393"/>
                  </a:cubicBezTo>
                  <a:cubicBezTo>
                    <a:pt x="-84" y="19884"/>
                    <a:pt x="-84" y="20600"/>
                    <a:pt x="479" y="21018"/>
                  </a:cubicBezTo>
                  <a:cubicBezTo>
                    <a:pt x="1041" y="21436"/>
                    <a:pt x="2166" y="21555"/>
                    <a:pt x="5204" y="21316"/>
                  </a:cubicBezTo>
                  <a:cubicBezTo>
                    <a:pt x="8241" y="21078"/>
                    <a:pt x="13191" y="20481"/>
                    <a:pt x="18141" y="198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6723184" y="3796920"/>
              <a:ext cx="139687" cy="3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7044749" y="3563173"/>
              <a:ext cx="218131" cy="39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03" fill="norm" stroke="1" extrusionOk="0">
                  <a:moveTo>
                    <a:pt x="21406" y="1650"/>
                  </a:moveTo>
                  <a:cubicBezTo>
                    <a:pt x="18291" y="1079"/>
                    <a:pt x="15175" y="507"/>
                    <a:pt x="12994" y="222"/>
                  </a:cubicBezTo>
                  <a:cubicBezTo>
                    <a:pt x="10814" y="-64"/>
                    <a:pt x="9568" y="-64"/>
                    <a:pt x="8633" y="165"/>
                  </a:cubicBezTo>
                  <a:cubicBezTo>
                    <a:pt x="7698" y="393"/>
                    <a:pt x="7075" y="850"/>
                    <a:pt x="6764" y="1707"/>
                  </a:cubicBezTo>
                  <a:cubicBezTo>
                    <a:pt x="6452" y="2565"/>
                    <a:pt x="6452" y="3822"/>
                    <a:pt x="5829" y="5765"/>
                  </a:cubicBezTo>
                  <a:cubicBezTo>
                    <a:pt x="5206" y="7707"/>
                    <a:pt x="3960" y="10336"/>
                    <a:pt x="2921" y="12507"/>
                  </a:cubicBezTo>
                  <a:cubicBezTo>
                    <a:pt x="1883" y="14679"/>
                    <a:pt x="1052" y="16393"/>
                    <a:pt x="533" y="17822"/>
                  </a:cubicBezTo>
                  <a:cubicBezTo>
                    <a:pt x="14" y="19250"/>
                    <a:pt x="-194" y="20393"/>
                    <a:pt x="221" y="20965"/>
                  </a:cubicBezTo>
                  <a:cubicBezTo>
                    <a:pt x="637" y="21536"/>
                    <a:pt x="1675" y="21536"/>
                    <a:pt x="4375" y="21479"/>
                  </a:cubicBezTo>
                  <a:cubicBezTo>
                    <a:pt x="7075" y="21422"/>
                    <a:pt x="11437" y="21307"/>
                    <a:pt x="15798" y="211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7351771" y="3606439"/>
              <a:ext cx="126988" cy="15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4608"/>
                    <a:pt x="7920" y="9216"/>
                    <a:pt x="11520" y="12816"/>
                  </a:cubicBezTo>
                  <a:cubicBezTo>
                    <a:pt x="15120" y="16416"/>
                    <a:pt x="18360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7443747" y="3625487"/>
              <a:ext cx="123903" cy="29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37" fill="norm" stroke="1" extrusionOk="0">
                  <a:moveTo>
                    <a:pt x="21432" y="0"/>
                  </a:moveTo>
                  <a:cubicBezTo>
                    <a:pt x="17039" y="2642"/>
                    <a:pt x="12646" y="5283"/>
                    <a:pt x="9534" y="8158"/>
                  </a:cubicBezTo>
                  <a:cubicBezTo>
                    <a:pt x="6422" y="11033"/>
                    <a:pt x="4591" y="14141"/>
                    <a:pt x="2944" y="16472"/>
                  </a:cubicBezTo>
                  <a:cubicBezTo>
                    <a:pt x="1296" y="18803"/>
                    <a:pt x="-168" y="20357"/>
                    <a:pt x="15" y="20978"/>
                  </a:cubicBezTo>
                  <a:cubicBezTo>
                    <a:pt x="198" y="21600"/>
                    <a:pt x="2029" y="21289"/>
                    <a:pt x="3859" y="209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7586697" y="3583158"/>
              <a:ext cx="211411" cy="38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0" y="2018"/>
                  </a:moveTo>
                  <a:cubicBezTo>
                    <a:pt x="428" y="1424"/>
                    <a:pt x="855" y="831"/>
                    <a:pt x="2139" y="475"/>
                  </a:cubicBezTo>
                  <a:cubicBezTo>
                    <a:pt x="3422" y="119"/>
                    <a:pt x="5560" y="0"/>
                    <a:pt x="8234" y="0"/>
                  </a:cubicBezTo>
                  <a:cubicBezTo>
                    <a:pt x="10907" y="0"/>
                    <a:pt x="14115" y="119"/>
                    <a:pt x="16360" y="297"/>
                  </a:cubicBezTo>
                  <a:cubicBezTo>
                    <a:pt x="18606" y="475"/>
                    <a:pt x="19889" y="712"/>
                    <a:pt x="20638" y="1424"/>
                  </a:cubicBezTo>
                  <a:cubicBezTo>
                    <a:pt x="21386" y="2136"/>
                    <a:pt x="21600" y="3323"/>
                    <a:pt x="21065" y="5697"/>
                  </a:cubicBezTo>
                  <a:cubicBezTo>
                    <a:pt x="20531" y="8070"/>
                    <a:pt x="19248" y="11631"/>
                    <a:pt x="18606" y="14004"/>
                  </a:cubicBezTo>
                  <a:cubicBezTo>
                    <a:pt x="17964" y="16378"/>
                    <a:pt x="17964" y="17565"/>
                    <a:pt x="18178" y="18455"/>
                  </a:cubicBezTo>
                  <a:cubicBezTo>
                    <a:pt x="18392" y="19345"/>
                    <a:pt x="18820" y="19938"/>
                    <a:pt x="19568" y="20354"/>
                  </a:cubicBezTo>
                  <a:cubicBezTo>
                    <a:pt x="20317" y="20769"/>
                    <a:pt x="21386" y="21007"/>
                    <a:pt x="21279" y="21066"/>
                  </a:cubicBezTo>
                  <a:cubicBezTo>
                    <a:pt x="21172" y="21125"/>
                    <a:pt x="19889" y="21007"/>
                    <a:pt x="18071" y="20888"/>
                  </a:cubicBezTo>
                  <a:cubicBezTo>
                    <a:pt x="16253" y="20769"/>
                    <a:pt x="13901" y="20651"/>
                    <a:pt x="11869" y="20769"/>
                  </a:cubicBezTo>
                  <a:cubicBezTo>
                    <a:pt x="9838" y="20888"/>
                    <a:pt x="8127" y="21244"/>
                    <a:pt x="641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7885117" y="3561993"/>
              <a:ext cx="105432" cy="423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512" fill="norm" stroke="1" extrusionOk="0">
                  <a:moveTo>
                    <a:pt x="1271" y="0"/>
                  </a:moveTo>
                  <a:cubicBezTo>
                    <a:pt x="4235" y="967"/>
                    <a:pt x="7200" y="1934"/>
                    <a:pt x="10588" y="4299"/>
                  </a:cubicBezTo>
                  <a:cubicBezTo>
                    <a:pt x="13976" y="6663"/>
                    <a:pt x="17788" y="10424"/>
                    <a:pt x="19694" y="13057"/>
                  </a:cubicBezTo>
                  <a:cubicBezTo>
                    <a:pt x="21600" y="15690"/>
                    <a:pt x="21600" y="17194"/>
                    <a:pt x="19482" y="18430"/>
                  </a:cubicBezTo>
                  <a:cubicBezTo>
                    <a:pt x="17365" y="19666"/>
                    <a:pt x="13129" y="20633"/>
                    <a:pt x="9953" y="21116"/>
                  </a:cubicBezTo>
                  <a:cubicBezTo>
                    <a:pt x="6776" y="21600"/>
                    <a:pt x="4659" y="21600"/>
                    <a:pt x="3176" y="21331"/>
                  </a:cubicBezTo>
                  <a:cubicBezTo>
                    <a:pt x="1694" y="21063"/>
                    <a:pt x="847" y="20525"/>
                    <a:pt x="0" y="199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7986707" y="3461041"/>
              <a:ext cx="265254" cy="62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47" fill="norm" stroke="1" extrusionOk="0">
                  <a:moveTo>
                    <a:pt x="6633" y="2587"/>
                  </a:moveTo>
                  <a:cubicBezTo>
                    <a:pt x="9694" y="1718"/>
                    <a:pt x="12756" y="848"/>
                    <a:pt x="14712" y="413"/>
                  </a:cubicBezTo>
                  <a:cubicBezTo>
                    <a:pt x="16668" y="-22"/>
                    <a:pt x="17518" y="-22"/>
                    <a:pt x="18368" y="14"/>
                  </a:cubicBezTo>
                  <a:cubicBezTo>
                    <a:pt x="19219" y="50"/>
                    <a:pt x="20069" y="123"/>
                    <a:pt x="20665" y="630"/>
                  </a:cubicBezTo>
                  <a:cubicBezTo>
                    <a:pt x="21260" y="1138"/>
                    <a:pt x="21600" y="2080"/>
                    <a:pt x="21005" y="3783"/>
                  </a:cubicBezTo>
                  <a:cubicBezTo>
                    <a:pt x="20409" y="5487"/>
                    <a:pt x="18879" y="7951"/>
                    <a:pt x="17773" y="10416"/>
                  </a:cubicBezTo>
                  <a:cubicBezTo>
                    <a:pt x="16668" y="12880"/>
                    <a:pt x="15987" y="15344"/>
                    <a:pt x="15732" y="16939"/>
                  </a:cubicBezTo>
                  <a:cubicBezTo>
                    <a:pt x="15477" y="18534"/>
                    <a:pt x="15647" y="19259"/>
                    <a:pt x="15732" y="19838"/>
                  </a:cubicBezTo>
                  <a:cubicBezTo>
                    <a:pt x="15817" y="20418"/>
                    <a:pt x="15817" y="20853"/>
                    <a:pt x="15392" y="21143"/>
                  </a:cubicBezTo>
                  <a:cubicBezTo>
                    <a:pt x="14967" y="21433"/>
                    <a:pt x="14116" y="21578"/>
                    <a:pt x="11480" y="21542"/>
                  </a:cubicBezTo>
                  <a:cubicBezTo>
                    <a:pt x="8844" y="21506"/>
                    <a:pt x="4422" y="21288"/>
                    <a:pt x="0" y="210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4241223" y="3444777"/>
              <a:ext cx="1220200" cy="79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40" fill="norm" stroke="1" extrusionOk="0">
                  <a:moveTo>
                    <a:pt x="14823" y="1634"/>
                  </a:moveTo>
                  <a:cubicBezTo>
                    <a:pt x="14786" y="1346"/>
                    <a:pt x="14749" y="1058"/>
                    <a:pt x="14451" y="799"/>
                  </a:cubicBezTo>
                  <a:cubicBezTo>
                    <a:pt x="14154" y="540"/>
                    <a:pt x="13596" y="310"/>
                    <a:pt x="12667" y="166"/>
                  </a:cubicBezTo>
                  <a:cubicBezTo>
                    <a:pt x="11737" y="22"/>
                    <a:pt x="10436" y="-36"/>
                    <a:pt x="9358" y="22"/>
                  </a:cubicBezTo>
                  <a:cubicBezTo>
                    <a:pt x="8280" y="79"/>
                    <a:pt x="7425" y="252"/>
                    <a:pt x="6644" y="598"/>
                  </a:cubicBezTo>
                  <a:cubicBezTo>
                    <a:pt x="5863" y="943"/>
                    <a:pt x="5157" y="1462"/>
                    <a:pt x="4413" y="2239"/>
                  </a:cubicBezTo>
                  <a:cubicBezTo>
                    <a:pt x="3670" y="3017"/>
                    <a:pt x="2889" y="4054"/>
                    <a:pt x="2164" y="5407"/>
                  </a:cubicBezTo>
                  <a:cubicBezTo>
                    <a:pt x="1439" y="6761"/>
                    <a:pt x="770" y="8431"/>
                    <a:pt x="398" y="9958"/>
                  </a:cubicBezTo>
                  <a:cubicBezTo>
                    <a:pt x="26" y="11484"/>
                    <a:pt x="-48" y="12866"/>
                    <a:pt x="26" y="14162"/>
                  </a:cubicBezTo>
                  <a:cubicBezTo>
                    <a:pt x="101" y="15458"/>
                    <a:pt x="324" y="16668"/>
                    <a:pt x="919" y="17676"/>
                  </a:cubicBezTo>
                  <a:cubicBezTo>
                    <a:pt x="1513" y="18684"/>
                    <a:pt x="2480" y="19490"/>
                    <a:pt x="3428" y="20066"/>
                  </a:cubicBezTo>
                  <a:cubicBezTo>
                    <a:pt x="4376" y="20642"/>
                    <a:pt x="5306" y="20988"/>
                    <a:pt x="6328" y="21218"/>
                  </a:cubicBezTo>
                  <a:cubicBezTo>
                    <a:pt x="7350" y="21449"/>
                    <a:pt x="8466" y="21564"/>
                    <a:pt x="9655" y="21535"/>
                  </a:cubicBezTo>
                  <a:cubicBezTo>
                    <a:pt x="10845" y="21506"/>
                    <a:pt x="12109" y="21334"/>
                    <a:pt x="13410" y="20902"/>
                  </a:cubicBezTo>
                  <a:cubicBezTo>
                    <a:pt x="14711" y="20470"/>
                    <a:pt x="16050" y="19778"/>
                    <a:pt x="17091" y="19001"/>
                  </a:cubicBezTo>
                  <a:cubicBezTo>
                    <a:pt x="18132" y="18223"/>
                    <a:pt x="18875" y="17359"/>
                    <a:pt x="19544" y="16178"/>
                  </a:cubicBezTo>
                  <a:cubicBezTo>
                    <a:pt x="20214" y="14998"/>
                    <a:pt x="20808" y="13500"/>
                    <a:pt x="21143" y="12146"/>
                  </a:cubicBezTo>
                  <a:cubicBezTo>
                    <a:pt x="21478" y="10793"/>
                    <a:pt x="21552" y="9583"/>
                    <a:pt x="21217" y="8258"/>
                  </a:cubicBezTo>
                  <a:cubicBezTo>
                    <a:pt x="20883" y="6934"/>
                    <a:pt x="20139" y="5494"/>
                    <a:pt x="19228" y="4399"/>
                  </a:cubicBezTo>
                  <a:cubicBezTo>
                    <a:pt x="18318" y="3305"/>
                    <a:pt x="17239" y="2556"/>
                    <a:pt x="16143" y="2095"/>
                  </a:cubicBezTo>
                  <a:cubicBezTo>
                    <a:pt x="15046" y="1634"/>
                    <a:pt x="13931" y="1462"/>
                    <a:pt x="13131" y="1433"/>
                  </a:cubicBezTo>
                  <a:cubicBezTo>
                    <a:pt x="12332" y="1404"/>
                    <a:pt x="11849" y="1519"/>
                    <a:pt x="11365" y="16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4856470" y="4375709"/>
              <a:ext cx="311120" cy="24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21511"/>
                  </a:moveTo>
                  <a:cubicBezTo>
                    <a:pt x="882" y="18669"/>
                    <a:pt x="1763" y="15827"/>
                    <a:pt x="2571" y="12890"/>
                  </a:cubicBezTo>
                  <a:cubicBezTo>
                    <a:pt x="3380" y="9953"/>
                    <a:pt x="4114" y="6922"/>
                    <a:pt x="4482" y="4648"/>
                  </a:cubicBezTo>
                  <a:cubicBezTo>
                    <a:pt x="4849" y="2374"/>
                    <a:pt x="4849" y="858"/>
                    <a:pt x="4702" y="764"/>
                  </a:cubicBezTo>
                  <a:cubicBezTo>
                    <a:pt x="4555" y="669"/>
                    <a:pt x="4261" y="1995"/>
                    <a:pt x="4041" y="4837"/>
                  </a:cubicBezTo>
                  <a:cubicBezTo>
                    <a:pt x="3820" y="7679"/>
                    <a:pt x="3673" y="12037"/>
                    <a:pt x="3747" y="14690"/>
                  </a:cubicBezTo>
                  <a:cubicBezTo>
                    <a:pt x="3820" y="17343"/>
                    <a:pt x="4114" y="18290"/>
                    <a:pt x="4482" y="19143"/>
                  </a:cubicBezTo>
                  <a:cubicBezTo>
                    <a:pt x="4849" y="19995"/>
                    <a:pt x="5290" y="20753"/>
                    <a:pt x="5878" y="20943"/>
                  </a:cubicBezTo>
                  <a:cubicBezTo>
                    <a:pt x="6465" y="21132"/>
                    <a:pt x="7200" y="20753"/>
                    <a:pt x="8376" y="18669"/>
                  </a:cubicBezTo>
                  <a:cubicBezTo>
                    <a:pt x="9551" y="16585"/>
                    <a:pt x="11167" y="12795"/>
                    <a:pt x="12269" y="9764"/>
                  </a:cubicBezTo>
                  <a:cubicBezTo>
                    <a:pt x="13371" y="6732"/>
                    <a:pt x="13959" y="4458"/>
                    <a:pt x="14327" y="2753"/>
                  </a:cubicBezTo>
                  <a:cubicBezTo>
                    <a:pt x="14694" y="1048"/>
                    <a:pt x="14841" y="-89"/>
                    <a:pt x="14914" y="6"/>
                  </a:cubicBezTo>
                  <a:cubicBezTo>
                    <a:pt x="14988" y="100"/>
                    <a:pt x="14988" y="1427"/>
                    <a:pt x="15282" y="4174"/>
                  </a:cubicBezTo>
                  <a:cubicBezTo>
                    <a:pt x="15576" y="6922"/>
                    <a:pt x="16163" y="11090"/>
                    <a:pt x="16678" y="13553"/>
                  </a:cubicBezTo>
                  <a:cubicBezTo>
                    <a:pt x="17192" y="16016"/>
                    <a:pt x="17633" y="16774"/>
                    <a:pt x="18441" y="17153"/>
                  </a:cubicBezTo>
                  <a:cubicBezTo>
                    <a:pt x="19249" y="17532"/>
                    <a:pt x="20424" y="17532"/>
                    <a:pt x="21600" y="17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5173938" y="4527097"/>
              <a:ext cx="146037" cy="139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4909"/>
                    <a:pt x="10017" y="9818"/>
                    <a:pt x="13617" y="13418"/>
                  </a:cubicBezTo>
                  <a:cubicBezTo>
                    <a:pt x="17217" y="17018"/>
                    <a:pt x="19409" y="19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5210229" y="4520747"/>
              <a:ext cx="116095" cy="18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21158" y="0"/>
                  </a:moveTo>
                  <a:cubicBezTo>
                    <a:pt x="17687" y="1241"/>
                    <a:pt x="14215" y="2483"/>
                    <a:pt x="10551" y="5462"/>
                  </a:cubicBezTo>
                  <a:cubicBezTo>
                    <a:pt x="6887" y="8441"/>
                    <a:pt x="3029" y="13159"/>
                    <a:pt x="1294" y="16138"/>
                  </a:cubicBezTo>
                  <a:cubicBezTo>
                    <a:pt x="-442" y="19117"/>
                    <a:pt x="-56" y="20359"/>
                    <a:pt x="32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6585900" y="3401143"/>
              <a:ext cx="1223204" cy="77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85" fill="norm" stroke="1" extrusionOk="0">
                  <a:moveTo>
                    <a:pt x="18075" y="2876"/>
                  </a:moveTo>
                  <a:cubicBezTo>
                    <a:pt x="18001" y="2582"/>
                    <a:pt x="17927" y="2289"/>
                    <a:pt x="17705" y="2025"/>
                  </a:cubicBezTo>
                  <a:cubicBezTo>
                    <a:pt x="17483" y="1761"/>
                    <a:pt x="17112" y="1526"/>
                    <a:pt x="16427" y="1203"/>
                  </a:cubicBezTo>
                  <a:cubicBezTo>
                    <a:pt x="15741" y="880"/>
                    <a:pt x="14741" y="469"/>
                    <a:pt x="13555" y="234"/>
                  </a:cubicBezTo>
                  <a:cubicBezTo>
                    <a:pt x="12370" y="0"/>
                    <a:pt x="10999" y="-59"/>
                    <a:pt x="9739" y="58"/>
                  </a:cubicBezTo>
                  <a:cubicBezTo>
                    <a:pt x="8480" y="176"/>
                    <a:pt x="7331" y="469"/>
                    <a:pt x="6220" y="968"/>
                  </a:cubicBezTo>
                  <a:cubicBezTo>
                    <a:pt x="5108" y="1467"/>
                    <a:pt x="4034" y="2171"/>
                    <a:pt x="3033" y="3111"/>
                  </a:cubicBezTo>
                  <a:cubicBezTo>
                    <a:pt x="2033" y="4050"/>
                    <a:pt x="1107" y="5224"/>
                    <a:pt x="569" y="6456"/>
                  </a:cubicBezTo>
                  <a:cubicBezTo>
                    <a:pt x="32" y="7689"/>
                    <a:pt x="-116" y="8980"/>
                    <a:pt x="88" y="10389"/>
                  </a:cubicBezTo>
                  <a:cubicBezTo>
                    <a:pt x="292" y="11798"/>
                    <a:pt x="847" y="13324"/>
                    <a:pt x="1440" y="14732"/>
                  </a:cubicBezTo>
                  <a:cubicBezTo>
                    <a:pt x="2033" y="16141"/>
                    <a:pt x="2663" y="17432"/>
                    <a:pt x="3496" y="18371"/>
                  </a:cubicBezTo>
                  <a:cubicBezTo>
                    <a:pt x="4330" y="19311"/>
                    <a:pt x="5367" y="19898"/>
                    <a:pt x="6442" y="20367"/>
                  </a:cubicBezTo>
                  <a:cubicBezTo>
                    <a:pt x="7516" y="20837"/>
                    <a:pt x="8628" y="21189"/>
                    <a:pt x="9869" y="21365"/>
                  </a:cubicBezTo>
                  <a:cubicBezTo>
                    <a:pt x="11110" y="21541"/>
                    <a:pt x="12481" y="21541"/>
                    <a:pt x="13796" y="21248"/>
                  </a:cubicBezTo>
                  <a:cubicBezTo>
                    <a:pt x="15111" y="20954"/>
                    <a:pt x="16371" y="20367"/>
                    <a:pt x="17464" y="19340"/>
                  </a:cubicBezTo>
                  <a:cubicBezTo>
                    <a:pt x="18557" y="18313"/>
                    <a:pt x="19483" y="16845"/>
                    <a:pt x="20132" y="15202"/>
                  </a:cubicBezTo>
                  <a:cubicBezTo>
                    <a:pt x="20780" y="13558"/>
                    <a:pt x="21151" y="11739"/>
                    <a:pt x="21317" y="10125"/>
                  </a:cubicBezTo>
                  <a:cubicBezTo>
                    <a:pt x="21484" y="8511"/>
                    <a:pt x="21447" y="7102"/>
                    <a:pt x="21095" y="5869"/>
                  </a:cubicBezTo>
                  <a:cubicBezTo>
                    <a:pt x="20743" y="4637"/>
                    <a:pt x="20076" y="3580"/>
                    <a:pt x="19298" y="3140"/>
                  </a:cubicBezTo>
                  <a:cubicBezTo>
                    <a:pt x="18520" y="2700"/>
                    <a:pt x="17631" y="2876"/>
                    <a:pt x="17057" y="3111"/>
                  </a:cubicBezTo>
                  <a:cubicBezTo>
                    <a:pt x="16482" y="3345"/>
                    <a:pt x="16223" y="3639"/>
                    <a:pt x="15964" y="39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7199386" y="4298520"/>
              <a:ext cx="292072" cy="2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2" y="16246"/>
                    <a:pt x="3443" y="10892"/>
                    <a:pt x="4461" y="7754"/>
                  </a:cubicBezTo>
                  <a:cubicBezTo>
                    <a:pt x="5478" y="4615"/>
                    <a:pt x="5791" y="3692"/>
                    <a:pt x="6104" y="2769"/>
                  </a:cubicBezTo>
                  <a:cubicBezTo>
                    <a:pt x="6417" y="1846"/>
                    <a:pt x="6730" y="923"/>
                    <a:pt x="6496" y="1846"/>
                  </a:cubicBezTo>
                  <a:cubicBezTo>
                    <a:pt x="6261" y="2769"/>
                    <a:pt x="5478" y="5538"/>
                    <a:pt x="5009" y="8585"/>
                  </a:cubicBezTo>
                  <a:cubicBezTo>
                    <a:pt x="4539" y="11631"/>
                    <a:pt x="4383" y="14954"/>
                    <a:pt x="4461" y="17077"/>
                  </a:cubicBezTo>
                  <a:cubicBezTo>
                    <a:pt x="4539" y="19200"/>
                    <a:pt x="4852" y="20123"/>
                    <a:pt x="5400" y="20677"/>
                  </a:cubicBezTo>
                  <a:cubicBezTo>
                    <a:pt x="5948" y="21231"/>
                    <a:pt x="6730" y="21415"/>
                    <a:pt x="7748" y="20862"/>
                  </a:cubicBezTo>
                  <a:cubicBezTo>
                    <a:pt x="8765" y="20308"/>
                    <a:pt x="10017" y="19015"/>
                    <a:pt x="11661" y="15785"/>
                  </a:cubicBezTo>
                  <a:cubicBezTo>
                    <a:pt x="13304" y="12554"/>
                    <a:pt x="15339" y="7385"/>
                    <a:pt x="16435" y="4246"/>
                  </a:cubicBezTo>
                  <a:cubicBezTo>
                    <a:pt x="17530" y="1108"/>
                    <a:pt x="17687" y="0"/>
                    <a:pt x="17765" y="0"/>
                  </a:cubicBezTo>
                  <a:cubicBezTo>
                    <a:pt x="17843" y="0"/>
                    <a:pt x="17843" y="1108"/>
                    <a:pt x="17843" y="3600"/>
                  </a:cubicBezTo>
                  <a:cubicBezTo>
                    <a:pt x="17843" y="6092"/>
                    <a:pt x="17843" y="9969"/>
                    <a:pt x="18470" y="12554"/>
                  </a:cubicBezTo>
                  <a:cubicBezTo>
                    <a:pt x="19096" y="15138"/>
                    <a:pt x="20348" y="16431"/>
                    <a:pt x="21600" y="177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7535902" y="4438206"/>
              <a:ext cx="126989" cy="8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171"/>
                    <a:pt x="5760" y="12343"/>
                    <a:pt x="9360" y="15943"/>
                  </a:cubicBezTo>
                  <a:cubicBezTo>
                    <a:pt x="12960" y="19543"/>
                    <a:pt x="1728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7561300" y="4463603"/>
              <a:ext cx="152385" cy="20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3600"/>
                    <a:pt x="13800" y="7200"/>
                    <a:pt x="10200" y="10800"/>
                  </a:cubicBezTo>
                  <a:cubicBezTo>
                    <a:pt x="6600" y="14400"/>
                    <a:pt x="33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986557" y="5212828"/>
              <a:ext cx="158735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980208" y="5403309"/>
              <a:ext cx="158735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2657699" y="5041395"/>
              <a:ext cx="243168" cy="46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01" fill="norm" stroke="1" extrusionOk="0">
                  <a:moveTo>
                    <a:pt x="21394" y="888"/>
                  </a:moveTo>
                  <a:cubicBezTo>
                    <a:pt x="20649" y="592"/>
                    <a:pt x="19904" y="296"/>
                    <a:pt x="18135" y="148"/>
                  </a:cubicBezTo>
                  <a:cubicBezTo>
                    <a:pt x="16366" y="0"/>
                    <a:pt x="13573" y="0"/>
                    <a:pt x="11711" y="0"/>
                  </a:cubicBezTo>
                  <a:cubicBezTo>
                    <a:pt x="9849" y="0"/>
                    <a:pt x="8918" y="0"/>
                    <a:pt x="8173" y="197"/>
                  </a:cubicBezTo>
                  <a:cubicBezTo>
                    <a:pt x="7428" y="395"/>
                    <a:pt x="6870" y="789"/>
                    <a:pt x="6218" y="1775"/>
                  </a:cubicBezTo>
                  <a:cubicBezTo>
                    <a:pt x="5566" y="2762"/>
                    <a:pt x="4822" y="4340"/>
                    <a:pt x="4077" y="6559"/>
                  </a:cubicBezTo>
                  <a:cubicBezTo>
                    <a:pt x="3332" y="8778"/>
                    <a:pt x="2587" y="11638"/>
                    <a:pt x="1935" y="13858"/>
                  </a:cubicBezTo>
                  <a:cubicBezTo>
                    <a:pt x="1284" y="16077"/>
                    <a:pt x="725" y="17655"/>
                    <a:pt x="353" y="18838"/>
                  </a:cubicBezTo>
                  <a:cubicBezTo>
                    <a:pt x="-20" y="20022"/>
                    <a:pt x="-206" y="20811"/>
                    <a:pt x="353" y="21205"/>
                  </a:cubicBezTo>
                  <a:cubicBezTo>
                    <a:pt x="911" y="21600"/>
                    <a:pt x="2215" y="21600"/>
                    <a:pt x="5008" y="21205"/>
                  </a:cubicBezTo>
                  <a:cubicBezTo>
                    <a:pt x="7801" y="20811"/>
                    <a:pt x="12084" y="20022"/>
                    <a:pt x="16366" y="192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697686" y="5301719"/>
              <a:ext cx="203181" cy="5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6800"/>
                    <a:pt x="12600" y="12000"/>
                    <a:pt x="16200" y="8400"/>
                  </a:cubicBezTo>
                  <a:cubicBezTo>
                    <a:pt x="19800" y="4800"/>
                    <a:pt x="207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3076446" y="5004247"/>
              <a:ext cx="237129" cy="53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62" fill="norm" stroke="1" extrusionOk="0">
                  <a:moveTo>
                    <a:pt x="21417" y="733"/>
                  </a:moveTo>
                  <a:cubicBezTo>
                    <a:pt x="19697" y="391"/>
                    <a:pt x="17976" y="48"/>
                    <a:pt x="15778" y="5"/>
                  </a:cubicBezTo>
                  <a:cubicBezTo>
                    <a:pt x="13580" y="-38"/>
                    <a:pt x="10904" y="219"/>
                    <a:pt x="8992" y="1076"/>
                  </a:cubicBezTo>
                  <a:cubicBezTo>
                    <a:pt x="7081" y="1933"/>
                    <a:pt x="5934" y="3391"/>
                    <a:pt x="5074" y="5705"/>
                  </a:cubicBezTo>
                  <a:cubicBezTo>
                    <a:pt x="4213" y="8019"/>
                    <a:pt x="3640" y="11191"/>
                    <a:pt x="2875" y="13676"/>
                  </a:cubicBezTo>
                  <a:cubicBezTo>
                    <a:pt x="2111" y="16162"/>
                    <a:pt x="1155" y="17962"/>
                    <a:pt x="582" y="19162"/>
                  </a:cubicBezTo>
                  <a:cubicBezTo>
                    <a:pt x="8" y="20362"/>
                    <a:pt x="-183" y="20962"/>
                    <a:pt x="199" y="21219"/>
                  </a:cubicBezTo>
                  <a:cubicBezTo>
                    <a:pt x="582" y="21476"/>
                    <a:pt x="1537" y="21391"/>
                    <a:pt x="3449" y="21305"/>
                  </a:cubicBezTo>
                  <a:cubicBezTo>
                    <a:pt x="5360" y="21219"/>
                    <a:pt x="8228" y="21133"/>
                    <a:pt x="9948" y="21176"/>
                  </a:cubicBezTo>
                  <a:cubicBezTo>
                    <a:pt x="11668" y="21219"/>
                    <a:pt x="12242" y="21391"/>
                    <a:pt x="12815" y="215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439070" y="5081145"/>
              <a:ext cx="191973" cy="379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87" fill="norm" stroke="1" extrusionOk="0">
                  <a:moveTo>
                    <a:pt x="21296" y="264"/>
                  </a:moveTo>
                  <a:cubicBezTo>
                    <a:pt x="18713" y="26"/>
                    <a:pt x="16131" y="-213"/>
                    <a:pt x="13431" y="324"/>
                  </a:cubicBezTo>
                  <a:cubicBezTo>
                    <a:pt x="10731" y="861"/>
                    <a:pt x="7913" y="2174"/>
                    <a:pt x="5331" y="4501"/>
                  </a:cubicBezTo>
                  <a:cubicBezTo>
                    <a:pt x="2748" y="6828"/>
                    <a:pt x="400" y="10169"/>
                    <a:pt x="48" y="12974"/>
                  </a:cubicBezTo>
                  <a:cubicBezTo>
                    <a:pt x="-304" y="15778"/>
                    <a:pt x="1339" y="18046"/>
                    <a:pt x="2983" y="19358"/>
                  </a:cubicBezTo>
                  <a:cubicBezTo>
                    <a:pt x="4626" y="20671"/>
                    <a:pt x="6270" y="21029"/>
                    <a:pt x="7913" y="213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3669139" y="5174732"/>
              <a:ext cx="222229" cy="298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9" y="3830"/>
                    <a:pt x="7817" y="7660"/>
                    <a:pt x="11417" y="11260"/>
                  </a:cubicBezTo>
                  <a:cubicBezTo>
                    <a:pt x="15017" y="14860"/>
                    <a:pt x="18309" y="182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3731420" y="5133371"/>
              <a:ext cx="178996" cy="368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87" fill="norm" stroke="1" extrusionOk="0">
                  <a:moveTo>
                    <a:pt x="21492" y="931"/>
                  </a:moveTo>
                  <a:cubicBezTo>
                    <a:pt x="20730" y="438"/>
                    <a:pt x="19967" y="-56"/>
                    <a:pt x="19078" y="6"/>
                  </a:cubicBezTo>
                  <a:cubicBezTo>
                    <a:pt x="18188" y="67"/>
                    <a:pt x="17172" y="685"/>
                    <a:pt x="15520" y="2536"/>
                  </a:cubicBezTo>
                  <a:cubicBezTo>
                    <a:pt x="13868" y="4387"/>
                    <a:pt x="11581" y="7473"/>
                    <a:pt x="9040" y="10621"/>
                  </a:cubicBezTo>
                  <a:cubicBezTo>
                    <a:pt x="6499" y="13768"/>
                    <a:pt x="3704" y="16977"/>
                    <a:pt x="2052" y="18890"/>
                  </a:cubicBezTo>
                  <a:cubicBezTo>
                    <a:pt x="400" y="20803"/>
                    <a:pt x="-108" y="21421"/>
                    <a:pt x="19" y="21482"/>
                  </a:cubicBezTo>
                  <a:cubicBezTo>
                    <a:pt x="146" y="21544"/>
                    <a:pt x="908" y="21050"/>
                    <a:pt x="1671" y="205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986607" y="5339815"/>
              <a:ext cx="177783" cy="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8514"/>
                    <a:pt x="2057" y="15429"/>
                    <a:pt x="5657" y="11829"/>
                  </a:cubicBezTo>
                  <a:cubicBezTo>
                    <a:pt x="9257" y="8229"/>
                    <a:pt x="15429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4291377" y="5192650"/>
              <a:ext cx="323818" cy="21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1502"/>
                  </a:moveTo>
                  <a:cubicBezTo>
                    <a:pt x="1976" y="17727"/>
                    <a:pt x="3953" y="13952"/>
                    <a:pt x="5153" y="11226"/>
                  </a:cubicBezTo>
                  <a:cubicBezTo>
                    <a:pt x="6353" y="8500"/>
                    <a:pt x="6776" y="6822"/>
                    <a:pt x="7129" y="5145"/>
                  </a:cubicBezTo>
                  <a:cubicBezTo>
                    <a:pt x="7482" y="3467"/>
                    <a:pt x="7765" y="1789"/>
                    <a:pt x="7765" y="1475"/>
                  </a:cubicBezTo>
                  <a:cubicBezTo>
                    <a:pt x="7765" y="1160"/>
                    <a:pt x="7482" y="2209"/>
                    <a:pt x="7129" y="4620"/>
                  </a:cubicBezTo>
                  <a:cubicBezTo>
                    <a:pt x="6776" y="7032"/>
                    <a:pt x="6353" y="10807"/>
                    <a:pt x="6141" y="13218"/>
                  </a:cubicBezTo>
                  <a:cubicBezTo>
                    <a:pt x="5929" y="15630"/>
                    <a:pt x="5929" y="16679"/>
                    <a:pt x="6212" y="17518"/>
                  </a:cubicBezTo>
                  <a:cubicBezTo>
                    <a:pt x="6494" y="18356"/>
                    <a:pt x="7059" y="18986"/>
                    <a:pt x="7694" y="19300"/>
                  </a:cubicBezTo>
                  <a:cubicBezTo>
                    <a:pt x="8329" y="19615"/>
                    <a:pt x="9035" y="19615"/>
                    <a:pt x="10165" y="18147"/>
                  </a:cubicBezTo>
                  <a:cubicBezTo>
                    <a:pt x="11294" y="16679"/>
                    <a:pt x="12847" y="13743"/>
                    <a:pt x="14047" y="10912"/>
                  </a:cubicBezTo>
                  <a:cubicBezTo>
                    <a:pt x="15247" y="8081"/>
                    <a:pt x="16094" y="5354"/>
                    <a:pt x="16588" y="3362"/>
                  </a:cubicBezTo>
                  <a:cubicBezTo>
                    <a:pt x="17082" y="1370"/>
                    <a:pt x="17224" y="112"/>
                    <a:pt x="17153" y="7"/>
                  </a:cubicBezTo>
                  <a:cubicBezTo>
                    <a:pt x="17082" y="-98"/>
                    <a:pt x="16800" y="951"/>
                    <a:pt x="16588" y="3362"/>
                  </a:cubicBezTo>
                  <a:cubicBezTo>
                    <a:pt x="16376" y="5774"/>
                    <a:pt x="16235" y="9549"/>
                    <a:pt x="16729" y="12380"/>
                  </a:cubicBezTo>
                  <a:cubicBezTo>
                    <a:pt x="17224" y="15211"/>
                    <a:pt x="18353" y="17098"/>
                    <a:pt x="19271" y="17937"/>
                  </a:cubicBezTo>
                  <a:cubicBezTo>
                    <a:pt x="20188" y="18776"/>
                    <a:pt x="20894" y="18566"/>
                    <a:pt x="21600" y="18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4646941" y="5320767"/>
              <a:ext cx="101591" cy="11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4800"/>
                    <a:pt x="4500" y="9600"/>
                    <a:pt x="8100" y="13200"/>
                  </a:cubicBezTo>
                  <a:cubicBezTo>
                    <a:pt x="11700" y="16800"/>
                    <a:pt x="1665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4685037" y="5352514"/>
              <a:ext cx="69844" cy="139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3927"/>
                    <a:pt x="8509" y="7855"/>
                    <a:pt x="4909" y="11455"/>
                  </a:cubicBezTo>
                  <a:cubicBezTo>
                    <a:pt x="1309" y="15055"/>
                    <a:pt x="655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824723" y="5123937"/>
              <a:ext cx="104377" cy="38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600" fill="norm" stroke="1" extrusionOk="0">
                  <a:moveTo>
                    <a:pt x="0" y="0"/>
                  </a:moveTo>
                  <a:cubicBezTo>
                    <a:pt x="6646" y="3187"/>
                    <a:pt x="13292" y="6374"/>
                    <a:pt x="17031" y="9089"/>
                  </a:cubicBezTo>
                  <a:cubicBezTo>
                    <a:pt x="20769" y="11803"/>
                    <a:pt x="21600" y="14046"/>
                    <a:pt x="18900" y="16052"/>
                  </a:cubicBezTo>
                  <a:cubicBezTo>
                    <a:pt x="16200" y="18059"/>
                    <a:pt x="9969" y="19830"/>
                    <a:pt x="373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5008855" y="5441405"/>
              <a:ext cx="19049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5287654" y="5117206"/>
              <a:ext cx="83116" cy="37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308" fill="norm" stroke="1" extrusionOk="0">
                  <a:moveTo>
                    <a:pt x="20689" y="2570"/>
                  </a:moveTo>
                  <a:cubicBezTo>
                    <a:pt x="19635" y="1478"/>
                    <a:pt x="18582" y="386"/>
                    <a:pt x="17001" y="82"/>
                  </a:cubicBezTo>
                  <a:cubicBezTo>
                    <a:pt x="15421" y="-221"/>
                    <a:pt x="13313" y="264"/>
                    <a:pt x="9889" y="2327"/>
                  </a:cubicBezTo>
                  <a:cubicBezTo>
                    <a:pt x="6465" y="4390"/>
                    <a:pt x="1723" y="8031"/>
                    <a:pt x="406" y="11307"/>
                  </a:cubicBezTo>
                  <a:cubicBezTo>
                    <a:pt x="-911" y="14583"/>
                    <a:pt x="1196" y="17496"/>
                    <a:pt x="3567" y="19134"/>
                  </a:cubicBezTo>
                  <a:cubicBezTo>
                    <a:pt x="5938" y="20772"/>
                    <a:pt x="8572" y="21136"/>
                    <a:pt x="11206" y="21258"/>
                  </a:cubicBezTo>
                  <a:cubicBezTo>
                    <a:pt x="13840" y="21379"/>
                    <a:pt x="16474" y="21258"/>
                    <a:pt x="19108" y="21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5449077" y="5168383"/>
              <a:ext cx="143921" cy="16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617" y="0"/>
                  </a:moveTo>
                  <a:cubicBezTo>
                    <a:pt x="0" y="1385"/>
                    <a:pt x="-617" y="2769"/>
                    <a:pt x="1234" y="5677"/>
                  </a:cubicBezTo>
                  <a:cubicBezTo>
                    <a:pt x="3086" y="8585"/>
                    <a:pt x="7406" y="13015"/>
                    <a:pt x="11109" y="15923"/>
                  </a:cubicBezTo>
                  <a:cubicBezTo>
                    <a:pt x="14812" y="18831"/>
                    <a:pt x="17897" y="20215"/>
                    <a:pt x="2098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5552593" y="5200129"/>
              <a:ext cx="91199" cy="323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28" fill="norm" stroke="1" extrusionOk="0">
                  <a:moveTo>
                    <a:pt x="21153" y="0"/>
                  </a:moveTo>
                  <a:cubicBezTo>
                    <a:pt x="15753" y="4041"/>
                    <a:pt x="10353" y="8083"/>
                    <a:pt x="6917" y="11079"/>
                  </a:cubicBezTo>
                  <a:cubicBezTo>
                    <a:pt x="3480" y="14075"/>
                    <a:pt x="2008" y="16026"/>
                    <a:pt x="1026" y="17698"/>
                  </a:cubicBezTo>
                  <a:cubicBezTo>
                    <a:pt x="44" y="19370"/>
                    <a:pt x="-447" y="20764"/>
                    <a:pt x="535" y="21182"/>
                  </a:cubicBezTo>
                  <a:cubicBezTo>
                    <a:pt x="1517" y="21600"/>
                    <a:pt x="3971" y="21043"/>
                    <a:pt x="6426" y="204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783477" y="5358864"/>
              <a:ext cx="209530" cy="5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000"/>
                    <a:pt x="12218" y="10400"/>
                    <a:pt x="15818" y="6800"/>
                  </a:cubicBezTo>
                  <a:cubicBezTo>
                    <a:pt x="19418" y="3200"/>
                    <a:pt x="2050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6126343" y="5196184"/>
              <a:ext cx="292072" cy="261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20891"/>
                  </a:moveTo>
                  <a:cubicBezTo>
                    <a:pt x="626" y="19005"/>
                    <a:pt x="1252" y="17119"/>
                    <a:pt x="2035" y="14462"/>
                  </a:cubicBezTo>
                  <a:cubicBezTo>
                    <a:pt x="2817" y="11805"/>
                    <a:pt x="3757" y="8376"/>
                    <a:pt x="4383" y="6234"/>
                  </a:cubicBezTo>
                  <a:cubicBezTo>
                    <a:pt x="5009" y="4091"/>
                    <a:pt x="5322" y="3234"/>
                    <a:pt x="5557" y="2291"/>
                  </a:cubicBezTo>
                  <a:cubicBezTo>
                    <a:pt x="5791" y="1348"/>
                    <a:pt x="5948" y="319"/>
                    <a:pt x="5713" y="62"/>
                  </a:cubicBezTo>
                  <a:cubicBezTo>
                    <a:pt x="5478" y="-195"/>
                    <a:pt x="4852" y="319"/>
                    <a:pt x="4226" y="2034"/>
                  </a:cubicBezTo>
                  <a:cubicBezTo>
                    <a:pt x="3600" y="3748"/>
                    <a:pt x="2974" y="6662"/>
                    <a:pt x="2661" y="9662"/>
                  </a:cubicBezTo>
                  <a:cubicBezTo>
                    <a:pt x="2348" y="12662"/>
                    <a:pt x="2348" y="15748"/>
                    <a:pt x="2504" y="17719"/>
                  </a:cubicBezTo>
                  <a:cubicBezTo>
                    <a:pt x="2661" y="19691"/>
                    <a:pt x="2974" y="20548"/>
                    <a:pt x="3678" y="20976"/>
                  </a:cubicBezTo>
                  <a:cubicBezTo>
                    <a:pt x="4383" y="21405"/>
                    <a:pt x="5478" y="21405"/>
                    <a:pt x="7200" y="19348"/>
                  </a:cubicBezTo>
                  <a:cubicBezTo>
                    <a:pt x="8922" y="17291"/>
                    <a:pt x="11270" y="13176"/>
                    <a:pt x="12678" y="10262"/>
                  </a:cubicBezTo>
                  <a:cubicBezTo>
                    <a:pt x="14087" y="7348"/>
                    <a:pt x="14557" y="5634"/>
                    <a:pt x="14870" y="4348"/>
                  </a:cubicBezTo>
                  <a:cubicBezTo>
                    <a:pt x="15183" y="3062"/>
                    <a:pt x="15339" y="2205"/>
                    <a:pt x="15339" y="2376"/>
                  </a:cubicBezTo>
                  <a:cubicBezTo>
                    <a:pt x="15339" y="2548"/>
                    <a:pt x="15183" y="3748"/>
                    <a:pt x="15026" y="5805"/>
                  </a:cubicBezTo>
                  <a:cubicBezTo>
                    <a:pt x="14870" y="7862"/>
                    <a:pt x="14713" y="10776"/>
                    <a:pt x="15026" y="13005"/>
                  </a:cubicBezTo>
                  <a:cubicBezTo>
                    <a:pt x="15339" y="15234"/>
                    <a:pt x="16122" y="16776"/>
                    <a:pt x="17296" y="17376"/>
                  </a:cubicBezTo>
                  <a:cubicBezTo>
                    <a:pt x="18470" y="17976"/>
                    <a:pt x="20035" y="17634"/>
                    <a:pt x="21600" y="17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6443811" y="5371562"/>
              <a:ext cx="139688" cy="10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91" y="4050"/>
                    <a:pt x="4582" y="8100"/>
                    <a:pt x="8182" y="11700"/>
                  </a:cubicBezTo>
                  <a:cubicBezTo>
                    <a:pt x="11782" y="15300"/>
                    <a:pt x="16691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6551751" y="5409658"/>
              <a:ext cx="76193" cy="16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154"/>
                    <a:pt x="9600" y="8308"/>
                    <a:pt x="6000" y="11908"/>
                  </a:cubicBezTo>
                  <a:cubicBezTo>
                    <a:pt x="2400" y="15508"/>
                    <a:pt x="1200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6723184" y="5149335"/>
              <a:ext cx="86206" cy="36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600" fill="norm" stroke="1" extrusionOk="0">
                  <a:moveTo>
                    <a:pt x="6171" y="0"/>
                  </a:moveTo>
                  <a:cubicBezTo>
                    <a:pt x="7714" y="1389"/>
                    <a:pt x="9257" y="2779"/>
                    <a:pt x="12343" y="4989"/>
                  </a:cubicBezTo>
                  <a:cubicBezTo>
                    <a:pt x="15429" y="7200"/>
                    <a:pt x="20057" y="10232"/>
                    <a:pt x="20829" y="12758"/>
                  </a:cubicBezTo>
                  <a:cubicBezTo>
                    <a:pt x="21600" y="15284"/>
                    <a:pt x="18514" y="17305"/>
                    <a:pt x="14400" y="18695"/>
                  </a:cubicBezTo>
                  <a:cubicBezTo>
                    <a:pt x="10286" y="20084"/>
                    <a:pt x="5143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6805725" y="5034996"/>
              <a:ext cx="202669" cy="57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01" fill="norm" stroke="1" extrusionOk="0">
                  <a:moveTo>
                    <a:pt x="8016" y="238"/>
                  </a:moveTo>
                  <a:cubicBezTo>
                    <a:pt x="10243" y="81"/>
                    <a:pt x="12470" y="-77"/>
                    <a:pt x="14586" y="41"/>
                  </a:cubicBezTo>
                  <a:cubicBezTo>
                    <a:pt x="16701" y="159"/>
                    <a:pt x="18705" y="554"/>
                    <a:pt x="19930" y="1578"/>
                  </a:cubicBezTo>
                  <a:cubicBezTo>
                    <a:pt x="21155" y="2603"/>
                    <a:pt x="21600" y="4259"/>
                    <a:pt x="21155" y="6269"/>
                  </a:cubicBezTo>
                  <a:cubicBezTo>
                    <a:pt x="20709" y="8279"/>
                    <a:pt x="19373" y="10644"/>
                    <a:pt x="18482" y="12891"/>
                  </a:cubicBezTo>
                  <a:cubicBezTo>
                    <a:pt x="17592" y="15138"/>
                    <a:pt x="17146" y="17266"/>
                    <a:pt x="16924" y="18685"/>
                  </a:cubicBezTo>
                  <a:cubicBezTo>
                    <a:pt x="16701" y="20104"/>
                    <a:pt x="16701" y="20814"/>
                    <a:pt x="15922" y="21168"/>
                  </a:cubicBezTo>
                  <a:cubicBezTo>
                    <a:pt x="15142" y="21523"/>
                    <a:pt x="13583" y="21523"/>
                    <a:pt x="10800" y="21484"/>
                  </a:cubicBezTo>
                  <a:cubicBezTo>
                    <a:pt x="8016" y="21444"/>
                    <a:pt x="4008" y="21365"/>
                    <a:pt x="0" y="212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935762" y="6114438"/>
              <a:ext cx="20318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891317" y="6285871"/>
              <a:ext cx="241276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2577899" y="5988630"/>
              <a:ext cx="281787" cy="394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36" fill="norm" stroke="1" extrusionOk="0">
                  <a:moveTo>
                    <a:pt x="20245" y="1669"/>
                  </a:moveTo>
                  <a:cubicBezTo>
                    <a:pt x="20890" y="1091"/>
                    <a:pt x="21535" y="514"/>
                    <a:pt x="21454" y="225"/>
                  </a:cubicBezTo>
                  <a:cubicBezTo>
                    <a:pt x="21374" y="-64"/>
                    <a:pt x="20568" y="-64"/>
                    <a:pt x="18150" y="167"/>
                  </a:cubicBezTo>
                  <a:cubicBezTo>
                    <a:pt x="15732" y="398"/>
                    <a:pt x="11702" y="860"/>
                    <a:pt x="8881" y="1553"/>
                  </a:cubicBezTo>
                  <a:cubicBezTo>
                    <a:pt x="6060" y="2246"/>
                    <a:pt x="4448" y="3170"/>
                    <a:pt x="3320" y="4845"/>
                  </a:cubicBezTo>
                  <a:cubicBezTo>
                    <a:pt x="2192" y="6520"/>
                    <a:pt x="1547" y="8946"/>
                    <a:pt x="1063" y="11256"/>
                  </a:cubicBezTo>
                  <a:cubicBezTo>
                    <a:pt x="580" y="13566"/>
                    <a:pt x="257" y="15761"/>
                    <a:pt x="96" y="17378"/>
                  </a:cubicBezTo>
                  <a:cubicBezTo>
                    <a:pt x="-65" y="18995"/>
                    <a:pt x="-65" y="20034"/>
                    <a:pt x="419" y="20670"/>
                  </a:cubicBezTo>
                  <a:cubicBezTo>
                    <a:pt x="902" y="21305"/>
                    <a:pt x="1869" y="21536"/>
                    <a:pt x="4045" y="21536"/>
                  </a:cubicBezTo>
                  <a:cubicBezTo>
                    <a:pt x="6222" y="21536"/>
                    <a:pt x="9607" y="21305"/>
                    <a:pt x="11863" y="21016"/>
                  </a:cubicBezTo>
                  <a:cubicBezTo>
                    <a:pt x="14120" y="20727"/>
                    <a:pt x="15248" y="20381"/>
                    <a:pt x="16377" y="200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2583398" y="6216028"/>
              <a:ext cx="215879" cy="5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6200"/>
                    <a:pt x="8047" y="10800"/>
                    <a:pt x="11647" y="7200"/>
                  </a:cubicBezTo>
                  <a:cubicBezTo>
                    <a:pt x="15247" y="3600"/>
                    <a:pt x="1842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2946491" y="5959937"/>
              <a:ext cx="280637" cy="4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1188" y="1746"/>
                  </a:moveTo>
                  <a:cubicBezTo>
                    <a:pt x="21349" y="1287"/>
                    <a:pt x="21510" y="827"/>
                    <a:pt x="21188" y="506"/>
                  </a:cubicBezTo>
                  <a:cubicBezTo>
                    <a:pt x="20865" y="184"/>
                    <a:pt x="20059" y="0"/>
                    <a:pt x="18447" y="0"/>
                  </a:cubicBezTo>
                  <a:cubicBezTo>
                    <a:pt x="16835" y="0"/>
                    <a:pt x="14417" y="184"/>
                    <a:pt x="12403" y="919"/>
                  </a:cubicBezTo>
                  <a:cubicBezTo>
                    <a:pt x="10388" y="1654"/>
                    <a:pt x="8776" y="2941"/>
                    <a:pt x="7647" y="4734"/>
                  </a:cubicBezTo>
                  <a:cubicBezTo>
                    <a:pt x="6519" y="6526"/>
                    <a:pt x="5874" y="8824"/>
                    <a:pt x="4988" y="10938"/>
                  </a:cubicBezTo>
                  <a:cubicBezTo>
                    <a:pt x="4101" y="13052"/>
                    <a:pt x="2973" y="14982"/>
                    <a:pt x="2086" y="16361"/>
                  </a:cubicBezTo>
                  <a:cubicBezTo>
                    <a:pt x="1200" y="17740"/>
                    <a:pt x="555" y="18567"/>
                    <a:pt x="232" y="19210"/>
                  </a:cubicBezTo>
                  <a:cubicBezTo>
                    <a:pt x="-90" y="19854"/>
                    <a:pt x="-90" y="20313"/>
                    <a:pt x="313" y="20589"/>
                  </a:cubicBezTo>
                  <a:cubicBezTo>
                    <a:pt x="716" y="20865"/>
                    <a:pt x="1522" y="20957"/>
                    <a:pt x="3940" y="21094"/>
                  </a:cubicBezTo>
                  <a:cubicBezTo>
                    <a:pt x="6358" y="21232"/>
                    <a:pt x="10388" y="21416"/>
                    <a:pt x="1441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3338972" y="6057294"/>
              <a:ext cx="184132" cy="295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0"/>
                  </a:moveTo>
                  <a:cubicBezTo>
                    <a:pt x="3476" y="3703"/>
                    <a:pt x="6952" y="7406"/>
                    <a:pt x="10055" y="10723"/>
                  </a:cubicBezTo>
                  <a:cubicBezTo>
                    <a:pt x="13159" y="14040"/>
                    <a:pt x="15890" y="16971"/>
                    <a:pt x="17379" y="18823"/>
                  </a:cubicBezTo>
                  <a:cubicBezTo>
                    <a:pt x="18869" y="20674"/>
                    <a:pt x="19117" y="21446"/>
                    <a:pt x="19614" y="21523"/>
                  </a:cubicBezTo>
                  <a:cubicBezTo>
                    <a:pt x="20110" y="21600"/>
                    <a:pt x="20855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3319924" y="6065392"/>
              <a:ext cx="266674" cy="36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412"/>
                  </a:moveTo>
                  <a:cubicBezTo>
                    <a:pt x="21086" y="780"/>
                    <a:pt x="20571" y="149"/>
                    <a:pt x="19971" y="22"/>
                  </a:cubicBezTo>
                  <a:cubicBezTo>
                    <a:pt x="19371" y="-104"/>
                    <a:pt x="18686" y="275"/>
                    <a:pt x="16971" y="2233"/>
                  </a:cubicBezTo>
                  <a:cubicBezTo>
                    <a:pt x="15257" y="4191"/>
                    <a:pt x="12514" y="7728"/>
                    <a:pt x="9943" y="10443"/>
                  </a:cubicBezTo>
                  <a:cubicBezTo>
                    <a:pt x="7371" y="13159"/>
                    <a:pt x="4971" y="15054"/>
                    <a:pt x="3343" y="16759"/>
                  </a:cubicBezTo>
                  <a:cubicBezTo>
                    <a:pt x="1714" y="18464"/>
                    <a:pt x="857" y="19980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3719934" y="6089041"/>
              <a:ext cx="126988" cy="19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0"/>
                  </a:moveTo>
                  <a:cubicBezTo>
                    <a:pt x="4320" y="5002"/>
                    <a:pt x="8640" y="10004"/>
                    <a:pt x="11160" y="13301"/>
                  </a:cubicBezTo>
                  <a:cubicBezTo>
                    <a:pt x="13680" y="16598"/>
                    <a:pt x="14400" y="18189"/>
                    <a:pt x="15480" y="19326"/>
                  </a:cubicBezTo>
                  <a:cubicBezTo>
                    <a:pt x="16560" y="20463"/>
                    <a:pt x="18000" y="21145"/>
                    <a:pt x="19080" y="21373"/>
                  </a:cubicBezTo>
                  <a:cubicBezTo>
                    <a:pt x="20160" y="21600"/>
                    <a:pt x="20880" y="21373"/>
                    <a:pt x="21600" y="211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3815174" y="6127137"/>
              <a:ext cx="126988" cy="37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2685"/>
                    <a:pt x="13680" y="5369"/>
                    <a:pt x="10440" y="8115"/>
                  </a:cubicBezTo>
                  <a:cubicBezTo>
                    <a:pt x="7200" y="10861"/>
                    <a:pt x="4680" y="13668"/>
                    <a:pt x="3060" y="15925"/>
                  </a:cubicBezTo>
                  <a:cubicBezTo>
                    <a:pt x="1440" y="18183"/>
                    <a:pt x="720" y="19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4145341" y="6304919"/>
              <a:ext cx="177783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4456460" y="6119242"/>
              <a:ext cx="228578" cy="201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162"/>
                  </a:moveTo>
                  <a:cubicBezTo>
                    <a:pt x="1000" y="-60"/>
                    <a:pt x="2000" y="-283"/>
                    <a:pt x="3700" y="1164"/>
                  </a:cubicBezTo>
                  <a:cubicBezTo>
                    <a:pt x="5400" y="2612"/>
                    <a:pt x="7800" y="5729"/>
                    <a:pt x="10000" y="8958"/>
                  </a:cubicBezTo>
                  <a:cubicBezTo>
                    <a:pt x="12200" y="12187"/>
                    <a:pt x="14200" y="15527"/>
                    <a:pt x="15600" y="17643"/>
                  </a:cubicBezTo>
                  <a:cubicBezTo>
                    <a:pt x="17000" y="19758"/>
                    <a:pt x="17800" y="20649"/>
                    <a:pt x="18700" y="20983"/>
                  </a:cubicBezTo>
                  <a:cubicBezTo>
                    <a:pt x="19600" y="21317"/>
                    <a:pt x="20600" y="21094"/>
                    <a:pt x="21600" y="208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4608845" y="6165233"/>
              <a:ext cx="165085" cy="35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129"/>
                    <a:pt x="18831" y="257"/>
                    <a:pt x="17031" y="1414"/>
                  </a:cubicBezTo>
                  <a:cubicBezTo>
                    <a:pt x="15231" y="2571"/>
                    <a:pt x="13015" y="4757"/>
                    <a:pt x="10523" y="7521"/>
                  </a:cubicBezTo>
                  <a:cubicBezTo>
                    <a:pt x="8031" y="10286"/>
                    <a:pt x="5262" y="13629"/>
                    <a:pt x="3462" y="16071"/>
                  </a:cubicBezTo>
                  <a:cubicBezTo>
                    <a:pt x="1662" y="18514"/>
                    <a:pt x="831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4850121" y="6249661"/>
              <a:ext cx="266674" cy="20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20511"/>
                  </a:moveTo>
                  <a:cubicBezTo>
                    <a:pt x="1543" y="17616"/>
                    <a:pt x="3086" y="14722"/>
                    <a:pt x="4371" y="12049"/>
                  </a:cubicBezTo>
                  <a:cubicBezTo>
                    <a:pt x="5657" y="9377"/>
                    <a:pt x="6686" y="6928"/>
                    <a:pt x="7286" y="5146"/>
                  </a:cubicBezTo>
                  <a:cubicBezTo>
                    <a:pt x="7886" y="3365"/>
                    <a:pt x="8057" y="2252"/>
                    <a:pt x="7800" y="2140"/>
                  </a:cubicBezTo>
                  <a:cubicBezTo>
                    <a:pt x="7543" y="2029"/>
                    <a:pt x="6857" y="2920"/>
                    <a:pt x="6257" y="5258"/>
                  </a:cubicBezTo>
                  <a:cubicBezTo>
                    <a:pt x="5657" y="7596"/>
                    <a:pt x="5143" y="11381"/>
                    <a:pt x="4886" y="13831"/>
                  </a:cubicBezTo>
                  <a:cubicBezTo>
                    <a:pt x="4629" y="16280"/>
                    <a:pt x="4629" y="17394"/>
                    <a:pt x="4714" y="18507"/>
                  </a:cubicBezTo>
                  <a:cubicBezTo>
                    <a:pt x="4800" y="19621"/>
                    <a:pt x="4971" y="20734"/>
                    <a:pt x="5743" y="21068"/>
                  </a:cubicBezTo>
                  <a:cubicBezTo>
                    <a:pt x="6514" y="21402"/>
                    <a:pt x="7886" y="20957"/>
                    <a:pt x="9771" y="18507"/>
                  </a:cubicBezTo>
                  <a:cubicBezTo>
                    <a:pt x="11657" y="16058"/>
                    <a:pt x="14057" y="11604"/>
                    <a:pt x="15514" y="8821"/>
                  </a:cubicBezTo>
                  <a:cubicBezTo>
                    <a:pt x="16971" y="6037"/>
                    <a:pt x="17486" y="4924"/>
                    <a:pt x="17829" y="3476"/>
                  </a:cubicBezTo>
                  <a:cubicBezTo>
                    <a:pt x="18171" y="2029"/>
                    <a:pt x="18343" y="247"/>
                    <a:pt x="18343" y="25"/>
                  </a:cubicBezTo>
                  <a:cubicBezTo>
                    <a:pt x="18343" y="-198"/>
                    <a:pt x="18171" y="1138"/>
                    <a:pt x="17914" y="3142"/>
                  </a:cubicBezTo>
                  <a:cubicBezTo>
                    <a:pt x="17657" y="5146"/>
                    <a:pt x="17314" y="7818"/>
                    <a:pt x="17486" y="10825"/>
                  </a:cubicBezTo>
                  <a:cubicBezTo>
                    <a:pt x="17657" y="13831"/>
                    <a:pt x="18343" y="17171"/>
                    <a:pt x="19114" y="18730"/>
                  </a:cubicBezTo>
                  <a:cubicBezTo>
                    <a:pt x="19886" y="20289"/>
                    <a:pt x="20743" y="20066"/>
                    <a:pt x="21600" y="198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5192986" y="6343015"/>
              <a:ext cx="120639" cy="17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133"/>
                    <a:pt x="11368" y="12267"/>
                    <a:pt x="14968" y="15867"/>
                  </a:cubicBezTo>
                  <a:cubicBezTo>
                    <a:pt x="18568" y="19467"/>
                    <a:pt x="20084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5186637" y="6362064"/>
              <a:ext cx="139687" cy="25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3960"/>
                    <a:pt x="11782" y="7920"/>
                    <a:pt x="8182" y="11520"/>
                  </a:cubicBezTo>
                  <a:cubicBezTo>
                    <a:pt x="4582" y="15120"/>
                    <a:pt x="2291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5618394" y="6355714"/>
              <a:ext cx="209530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7200"/>
                    <a:pt x="4800" y="14400"/>
                    <a:pt x="8400" y="18000"/>
                  </a:cubicBezTo>
                  <a:cubicBezTo>
                    <a:pt x="12000" y="21600"/>
                    <a:pt x="16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5916814" y="6228727"/>
              <a:ext cx="234928" cy="25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7" y="4500"/>
                    <a:pt x="7395" y="9000"/>
                    <a:pt x="10508" y="12510"/>
                  </a:cubicBezTo>
                  <a:cubicBezTo>
                    <a:pt x="13622" y="16020"/>
                    <a:pt x="16151" y="18540"/>
                    <a:pt x="17903" y="19890"/>
                  </a:cubicBezTo>
                  <a:cubicBezTo>
                    <a:pt x="19654" y="21240"/>
                    <a:pt x="20627" y="214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5929513" y="6222378"/>
              <a:ext cx="228578" cy="32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106"/>
                    <a:pt x="14400" y="6212"/>
                    <a:pt x="10800" y="9388"/>
                  </a:cubicBezTo>
                  <a:cubicBezTo>
                    <a:pt x="7200" y="12565"/>
                    <a:pt x="3600" y="15812"/>
                    <a:pt x="1800" y="17859"/>
                  </a:cubicBezTo>
                  <a:cubicBezTo>
                    <a:pt x="0" y="19906"/>
                    <a:pt x="0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6240632" y="6260206"/>
              <a:ext cx="323818" cy="22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1427"/>
                  </a:moveTo>
                  <a:cubicBezTo>
                    <a:pt x="2118" y="17266"/>
                    <a:pt x="4235" y="13104"/>
                    <a:pt x="5576" y="10231"/>
                  </a:cubicBezTo>
                  <a:cubicBezTo>
                    <a:pt x="6918" y="7357"/>
                    <a:pt x="7482" y="5772"/>
                    <a:pt x="7906" y="4385"/>
                  </a:cubicBezTo>
                  <a:cubicBezTo>
                    <a:pt x="8329" y="2998"/>
                    <a:pt x="8612" y="1809"/>
                    <a:pt x="8541" y="1611"/>
                  </a:cubicBezTo>
                  <a:cubicBezTo>
                    <a:pt x="8471" y="1412"/>
                    <a:pt x="8047" y="2205"/>
                    <a:pt x="7553" y="4682"/>
                  </a:cubicBezTo>
                  <a:cubicBezTo>
                    <a:pt x="7059" y="7159"/>
                    <a:pt x="6494" y="11321"/>
                    <a:pt x="6282" y="13897"/>
                  </a:cubicBezTo>
                  <a:cubicBezTo>
                    <a:pt x="6071" y="16473"/>
                    <a:pt x="6212" y="17464"/>
                    <a:pt x="6635" y="18058"/>
                  </a:cubicBezTo>
                  <a:cubicBezTo>
                    <a:pt x="7059" y="18653"/>
                    <a:pt x="7765" y="18851"/>
                    <a:pt x="8682" y="18157"/>
                  </a:cubicBezTo>
                  <a:cubicBezTo>
                    <a:pt x="9600" y="17464"/>
                    <a:pt x="10729" y="15878"/>
                    <a:pt x="12141" y="13203"/>
                  </a:cubicBezTo>
                  <a:cubicBezTo>
                    <a:pt x="13553" y="10528"/>
                    <a:pt x="15247" y="6763"/>
                    <a:pt x="16235" y="4187"/>
                  </a:cubicBezTo>
                  <a:cubicBezTo>
                    <a:pt x="17224" y="1611"/>
                    <a:pt x="17506" y="223"/>
                    <a:pt x="17647" y="25"/>
                  </a:cubicBezTo>
                  <a:cubicBezTo>
                    <a:pt x="17788" y="-173"/>
                    <a:pt x="17788" y="818"/>
                    <a:pt x="17718" y="2601"/>
                  </a:cubicBezTo>
                  <a:cubicBezTo>
                    <a:pt x="17647" y="4385"/>
                    <a:pt x="17506" y="6961"/>
                    <a:pt x="17788" y="9141"/>
                  </a:cubicBezTo>
                  <a:cubicBezTo>
                    <a:pt x="18071" y="11321"/>
                    <a:pt x="18776" y="13104"/>
                    <a:pt x="19482" y="14095"/>
                  </a:cubicBezTo>
                  <a:cubicBezTo>
                    <a:pt x="20188" y="15086"/>
                    <a:pt x="20894" y="15284"/>
                    <a:pt x="21600" y="15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6640641" y="6336666"/>
              <a:ext cx="101591" cy="10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5929"/>
                    <a:pt x="9900" y="11859"/>
                    <a:pt x="13500" y="15459"/>
                  </a:cubicBezTo>
                  <a:cubicBezTo>
                    <a:pt x="17100" y="19059"/>
                    <a:pt x="1935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6723184" y="6381111"/>
              <a:ext cx="88891" cy="17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4629"/>
                    <a:pt x="8229" y="9257"/>
                    <a:pt x="4629" y="12857"/>
                  </a:cubicBezTo>
                  <a:cubicBezTo>
                    <a:pt x="1029" y="16457"/>
                    <a:pt x="514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7021603" y="6330317"/>
              <a:ext cx="184134" cy="1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9200"/>
                    <a:pt x="11421" y="16800"/>
                    <a:pt x="15021" y="13200"/>
                  </a:cubicBezTo>
                  <a:cubicBezTo>
                    <a:pt x="18621" y="9600"/>
                    <a:pt x="2011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7123193" y="6260474"/>
              <a:ext cx="19050" cy="21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388"/>
                    <a:pt x="7200" y="6776"/>
                    <a:pt x="3600" y="10165"/>
                  </a:cubicBezTo>
                  <a:cubicBezTo>
                    <a:pt x="0" y="13553"/>
                    <a:pt x="0" y="16941"/>
                    <a:pt x="0" y="18847"/>
                  </a:cubicBezTo>
                  <a:cubicBezTo>
                    <a:pt x="0" y="20753"/>
                    <a:pt x="0" y="211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7383518" y="6181053"/>
              <a:ext cx="285722" cy="24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0598"/>
                  </a:moveTo>
                  <a:cubicBezTo>
                    <a:pt x="2880" y="16205"/>
                    <a:pt x="5760" y="11811"/>
                    <a:pt x="7360" y="8699"/>
                  </a:cubicBezTo>
                  <a:cubicBezTo>
                    <a:pt x="8960" y="5588"/>
                    <a:pt x="9280" y="3757"/>
                    <a:pt x="9520" y="2384"/>
                  </a:cubicBezTo>
                  <a:cubicBezTo>
                    <a:pt x="9760" y="1011"/>
                    <a:pt x="9920" y="96"/>
                    <a:pt x="9600" y="96"/>
                  </a:cubicBezTo>
                  <a:cubicBezTo>
                    <a:pt x="9280" y="96"/>
                    <a:pt x="8480" y="1011"/>
                    <a:pt x="7600" y="3666"/>
                  </a:cubicBezTo>
                  <a:cubicBezTo>
                    <a:pt x="6720" y="6320"/>
                    <a:pt x="5760" y="10713"/>
                    <a:pt x="5280" y="13459"/>
                  </a:cubicBezTo>
                  <a:cubicBezTo>
                    <a:pt x="4800" y="16205"/>
                    <a:pt x="4800" y="17303"/>
                    <a:pt x="4880" y="18310"/>
                  </a:cubicBezTo>
                  <a:cubicBezTo>
                    <a:pt x="4960" y="19316"/>
                    <a:pt x="5120" y="20232"/>
                    <a:pt x="5680" y="20781"/>
                  </a:cubicBezTo>
                  <a:cubicBezTo>
                    <a:pt x="6240" y="21330"/>
                    <a:pt x="7200" y="21513"/>
                    <a:pt x="8320" y="20598"/>
                  </a:cubicBezTo>
                  <a:cubicBezTo>
                    <a:pt x="9440" y="19683"/>
                    <a:pt x="10720" y="17669"/>
                    <a:pt x="12240" y="14466"/>
                  </a:cubicBezTo>
                  <a:cubicBezTo>
                    <a:pt x="13760" y="11262"/>
                    <a:pt x="15520" y="6869"/>
                    <a:pt x="16560" y="4032"/>
                  </a:cubicBezTo>
                  <a:cubicBezTo>
                    <a:pt x="17600" y="1194"/>
                    <a:pt x="17920" y="-87"/>
                    <a:pt x="18080" y="5"/>
                  </a:cubicBezTo>
                  <a:cubicBezTo>
                    <a:pt x="18240" y="96"/>
                    <a:pt x="18240" y="1560"/>
                    <a:pt x="18160" y="4306"/>
                  </a:cubicBezTo>
                  <a:cubicBezTo>
                    <a:pt x="18080" y="7052"/>
                    <a:pt x="17920" y="11079"/>
                    <a:pt x="17840" y="13550"/>
                  </a:cubicBezTo>
                  <a:cubicBezTo>
                    <a:pt x="17760" y="16021"/>
                    <a:pt x="17760" y="16937"/>
                    <a:pt x="18000" y="17760"/>
                  </a:cubicBezTo>
                  <a:cubicBezTo>
                    <a:pt x="18240" y="18584"/>
                    <a:pt x="18720" y="19316"/>
                    <a:pt x="19360" y="19499"/>
                  </a:cubicBezTo>
                  <a:cubicBezTo>
                    <a:pt x="20000" y="19682"/>
                    <a:pt x="20800" y="19316"/>
                    <a:pt x="21600" y="189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7720034" y="6336666"/>
              <a:ext cx="114289" cy="15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744"/>
                    <a:pt x="6400" y="7488"/>
                    <a:pt x="9600" y="10368"/>
                  </a:cubicBezTo>
                  <a:cubicBezTo>
                    <a:pt x="12800" y="13248"/>
                    <a:pt x="16000" y="15264"/>
                    <a:pt x="18000" y="16992"/>
                  </a:cubicBezTo>
                  <a:cubicBezTo>
                    <a:pt x="20000" y="18720"/>
                    <a:pt x="20800" y="20160"/>
                    <a:pt x="21200" y="20880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7732733" y="6355714"/>
              <a:ext cx="95241" cy="18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4717"/>
                    <a:pt x="11040" y="9434"/>
                    <a:pt x="7440" y="13034"/>
                  </a:cubicBezTo>
                  <a:cubicBezTo>
                    <a:pt x="3840" y="16634"/>
                    <a:pt x="1920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8005755" y="6177671"/>
              <a:ext cx="311120" cy="27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21458"/>
                  </a:moveTo>
                  <a:cubicBezTo>
                    <a:pt x="1322" y="19347"/>
                    <a:pt x="2645" y="17235"/>
                    <a:pt x="4188" y="14556"/>
                  </a:cubicBezTo>
                  <a:cubicBezTo>
                    <a:pt x="5731" y="11876"/>
                    <a:pt x="7494" y="8628"/>
                    <a:pt x="8522" y="6517"/>
                  </a:cubicBezTo>
                  <a:cubicBezTo>
                    <a:pt x="9551" y="4405"/>
                    <a:pt x="9845" y="3431"/>
                    <a:pt x="9771" y="3269"/>
                  </a:cubicBezTo>
                  <a:cubicBezTo>
                    <a:pt x="9698" y="3106"/>
                    <a:pt x="9257" y="3756"/>
                    <a:pt x="8743" y="5948"/>
                  </a:cubicBezTo>
                  <a:cubicBezTo>
                    <a:pt x="8229" y="8141"/>
                    <a:pt x="7641" y="11876"/>
                    <a:pt x="7347" y="14150"/>
                  </a:cubicBezTo>
                  <a:cubicBezTo>
                    <a:pt x="7053" y="16423"/>
                    <a:pt x="7053" y="17235"/>
                    <a:pt x="7420" y="17560"/>
                  </a:cubicBezTo>
                  <a:cubicBezTo>
                    <a:pt x="7788" y="17885"/>
                    <a:pt x="8522" y="17723"/>
                    <a:pt x="9992" y="16342"/>
                  </a:cubicBezTo>
                  <a:cubicBezTo>
                    <a:pt x="11461" y="14962"/>
                    <a:pt x="13665" y="12363"/>
                    <a:pt x="15355" y="9846"/>
                  </a:cubicBezTo>
                  <a:cubicBezTo>
                    <a:pt x="17045" y="7329"/>
                    <a:pt x="18220" y="4893"/>
                    <a:pt x="18882" y="3106"/>
                  </a:cubicBezTo>
                  <a:cubicBezTo>
                    <a:pt x="19543" y="1320"/>
                    <a:pt x="19690" y="183"/>
                    <a:pt x="19616" y="20"/>
                  </a:cubicBezTo>
                  <a:cubicBezTo>
                    <a:pt x="19543" y="-142"/>
                    <a:pt x="19249" y="670"/>
                    <a:pt x="19029" y="2944"/>
                  </a:cubicBezTo>
                  <a:cubicBezTo>
                    <a:pt x="18808" y="5217"/>
                    <a:pt x="18661" y="8953"/>
                    <a:pt x="18661" y="11226"/>
                  </a:cubicBezTo>
                  <a:cubicBezTo>
                    <a:pt x="18661" y="13500"/>
                    <a:pt x="18808" y="14312"/>
                    <a:pt x="19176" y="14962"/>
                  </a:cubicBezTo>
                  <a:cubicBezTo>
                    <a:pt x="19543" y="15611"/>
                    <a:pt x="20131" y="16099"/>
                    <a:pt x="20571" y="16261"/>
                  </a:cubicBezTo>
                  <a:cubicBezTo>
                    <a:pt x="21012" y="16423"/>
                    <a:pt x="21306" y="16261"/>
                    <a:pt x="21600" y="160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8367669" y="6317617"/>
              <a:ext cx="120639" cy="8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4114"/>
                    <a:pt x="5305" y="8229"/>
                    <a:pt x="8905" y="11829"/>
                  </a:cubicBezTo>
                  <a:cubicBezTo>
                    <a:pt x="12505" y="15429"/>
                    <a:pt x="17053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8450211" y="6355714"/>
              <a:ext cx="88892" cy="20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225"/>
                    <a:pt x="16457" y="450"/>
                    <a:pt x="13114" y="3375"/>
                  </a:cubicBezTo>
                  <a:cubicBezTo>
                    <a:pt x="9771" y="6300"/>
                    <a:pt x="5657" y="11925"/>
                    <a:pt x="3343" y="15413"/>
                  </a:cubicBezTo>
                  <a:cubicBezTo>
                    <a:pt x="1029" y="18900"/>
                    <a:pt x="514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8589897" y="6051474"/>
              <a:ext cx="256054" cy="60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81" fill="norm" stroke="1" extrusionOk="0">
                  <a:moveTo>
                    <a:pt x="2125" y="436"/>
                  </a:moveTo>
                  <a:cubicBezTo>
                    <a:pt x="5843" y="284"/>
                    <a:pt x="9561" y="133"/>
                    <a:pt x="12393" y="57"/>
                  </a:cubicBezTo>
                  <a:cubicBezTo>
                    <a:pt x="15226" y="-19"/>
                    <a:pt x="17174" y="-19"/>
                    <a:pt x="18590" y="57"/>
                  </a:cubicBezTo>
                  <a:cubicBezTo>
                    <a:pt x="20007" y="133"/>
                    <a:pt x="20892" y="284"/>
                    <a:pt x="21246" y="587"/>
                  </a:cubicBezTo>
                  <a:cubicBezTo>
                    <a:pt x="21600" y="890"/>
                    <a:pt x="21423" y="1345"/>
                    <a:pt x="20626" y="2634"/>
                  </a:cubicBezTo>
                  <a:cubicBezTo>
                    <a:pt x="19830" y="3922"/>
                    <a:pt x="18413" y="6044"/>
                    <a:pt x="17262" y="8204"/>
                  </a:cubicBezTo>
                  <a:cubicBezTo>
                    <a:pt x="16112" y="10364"/>
                    <a:pt x="15226" y="12562"/>
                    <a:pt x="14695" y="14305"/>
                  </a:cubicBezTo>
                  <a:cubicBezTo>
                    <a:pt x="14164" y="16048"/>
                    <a:pt x="13987" y="17337"/>
                    <a:pt x="13810" y="18208"/>
                  </a:cubicBezTo>
                  <a:cubicBezTo>
                    <a:pt x="13633" y="19080"/>
                    <a:pt x="13456" y="19535"/>
                    <a:pt x="12925" y="19762"/>
                  </a:cubicBezTo>
                  <a:cubicBezTo>
                    <a:pt x="12393" y="19989"/>
                    <a:pt x="11508" y="19989"/>
                    <a:pt x="9295" y="20255"/>
                  </a:cubicBezTo>
                  <a:cubicBezTo>
                    <a:pt x="7082" y="20520"/>
                    <a:pt x="3541" y="21050"/>
                    <a:pt x="0" y="215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853220" y="7238276"/>
              <a:ext cx="209530" cy="1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21600"/>
                    <a:pt x="5236" y="21600"/>
                    <a:pt x="8836" y="18000"/>
                  </a:cubicBezTo>
                  <a:cubicBezTo>
                    <a:pt x="12436" y="14400"/>
                    <a:pt x="1701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872268" y="7377962"/>
              <a:ext cx="126989" cy="1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713534" y="6920808"/>
              <a:ext cx="120639" cy="20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0"/>
                  </a:moveTo>
                  <a:cubicBezTo>
                    <a:pt x="379" y="4752"/>
                    <a:pt x="758" y="9504"/>
                    <a:pt x="758" y="12528"/>
                  </a:cubicBezTo>
                  <a:cubicBezTo>
                    <a:pt x="758" y="15552"/>
                    <a:pt x="379" y="16848"/>
                    <a:pt x="568" y="18144"/>
                  </a:cubicBezTo>
                  <a:cubicBezTo>
                    <a:pt x="758" y="19440"/>
                    <a:pt x="1516" y="20736"/>
                    <a:pt x="2842" y="21168"/>
                  </a:cubicBezTo>
                  <a:cubicBezTo>
                    <a:pt x="4168" y="21600"/>
                    <a:pt x="6063" y="21168"/>
                    <a:pt x="9284" y="20628"/>
                  </a:cubicBezTo>
                  <a:cubicBezTo>
                    <a:pt x="12505" y="20088"/>
                    <a:pt x="17053" y="19440"/>
                    <a:pt x="21600" y="187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847929" y="6958904"/>
              <a:ext cx="105661" cy="16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91" fill="norm" stroke="1" extrusionOk="0">
                  <a:moveTo>
                    <a:pt x="11223" y="0"/>
                  </a:moveTo>
                  <a:cubicBezTo>
                    <a:pt x="9106" y="0"/>
                    <a:pt x="6988" y="0"/>
                    <a:pt x="5082" y="1641"/>
                  </a:cubicBezTo>
                  <a:cubicBezTo>
                    <a:pt x="3176" y="3281"/>
                    <a:pt x="1482" y="6562"/>
                    <a:pt x="635" y="9706"/>
                  </a:cubicBezTo>
                  <a:cubicBezTo>
                    <a:pt x="-212" y="12851"/>
                    <a:pt x="-212" y="15858"/>
                    <a:pt x="635" y="17909"/>
                  </a:cubicBezTo>
                  <a:cubicBezTo>
                    <a:pt x="1482" y="19960"/>
                    <a:pt x="3176" y="21053"/>
                    <a:pt x="5082" y="21327"/>
                  </a:cubicBezTo>
                  <a:cubicBezTo>
                    <a:pt x="6988" y="21600"/>
                    <a:pt x="9106" y="21053"/>
                    <a:pt x="11859" y="18729"/>
                  </a:cubicBezTo>
                  <a:cubicBezTo>
                    <a:pt x="14612" y="16405"/>
                    <a:pt x="18000" y="12304"/>
                    <a:pt x="19694" y="9570"/>
                  </a:cubicBezTo>
                  <a:cubicBezTo>
                    <a:pt x="21388" y="6835"/>
                    <a:pt x="21388" y="5468"/>
                    <a:pt x="20753" y="4238"/>
                  </a:cubicBezTo>
                  <a:cubicBezTo>
                    <a:pt x="20117" y="3008"/>
                    <a:pt x="18847" y="1914"/>
                    <a:pt x="17153" y="1504"/>
                  </a:cubicBezTo>
                  <a:cubicBezTo>
                    <a:pt x="15459" y="1094"/>
                    <a:pt x="13341" y="1367"/>
                    <a:pt x="12070" y="1777"/>
                  </a:cubicBezTo>
                  <a:cubicBezTo>
                    <a:pt x="10800" y="2187"/>
                    <a:pt x="10376" y="2734"/>
                    <a:pt x="9953" y="32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2000415" y="6902701"/>
              <a:ext cx="144877" cy="24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17" fill="norm" stroke="1" extrusionOk="0">
                  <a:moveTo>
                    <a:pt x="20489" y="1026"/>
                  </a:moveTo>
                  <a:cubicBezTo>
                    <a:pt x="19237" y="472"/>
                    <a:pt x="17985" y="-82"/>
                    <a:pt x="15793" y="10"/>
                  </a:cubicBezTo>
                  <a:cubicBezTo>
                    <a:pt x="13602" y="103"/>
                    <a:pt x="10471" y="841"/>
                    <a:pt x="8124" y="2872"/>
                  </a:cubicBezTo>
                  <a:cubicBezTo>
                    <a:pt x="5776" y="4903"/>
                    <a:pt x="4211" y="8226"/>
                    <a:pt x="2958" y="10903"/>
                  </a:cubicBezTo>
                  <a:cubicBezTo>
                    <a:pt x="1706" y="13580"/>
                    <a:pt x="767" y="15610"/>
                    <a:pt x="298" y="17272"/>
                  </a:cubicBezTo>
                  <a:cubicBezTo>
                    <a:pt x="-172" y="18933"/>
                    <a:pt x="-172" y="20226"/>
                    <a:pt x="924" y="20872"/>
                  </a:cubicBezTo>
                  <a:cubicBezTo>
                    <a:pt x="2019" y="21518"/>
                    <a:pt x="4211" y="21518"/>
                    <a:pt x="7811" y="21241"/>
                  </a:cubicBezTo>
                  <a:cubicBezTo>
                    <a:pt x="11411" y="20964"/>
                    <a:pt x="16419" y="20410"/>
                    <a:pt x="21428" y="198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2043701" y="7066843"/>
              <a:ext cx="69844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2532637" y="7033953"/>
              <a:ext cx="150628" cy="25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99" fill="norm" stroke="1" extrusionOk="0">
                  <a:moveTo>
                    <a:pt x="18473" y="2763"/>
                  </a:moveTo>
                  <a:cubicBezTo>
                    <a:pt x="19090" y="2286"/>
                    <a:pt x="19708" y="1808"/>
                    <a:pt x="19708" y="1331"/>
                  </a:cubicBezTo>
                  <a:cubicBezTo>
                    <a:pt x="19708" y="854"/>
                    <a:pt x="19090" y="376"/>
                    <a:pt x="18268" y="138"/>
                  </a:cubicBezTo>
                  <a:cubicBezTo>
                    <a:pt x="17445" y="-101"/>
                    <a:pt x="16416" y="-101"/>
                    <a:pt x="14050" y="734"/>
                  </a:cubicBezTo>
                  <a:cubicBezTo>
                    <a:pt x="11685" y="1570"/>
                    <a:pt x="7982" y="3240"/>
                    <a:pt x="5513" y="5329"/>
                  </a:cubicBezTo>
                  <a:cubicBezTo>
                    <a:pt x="3045" y="7417"/>
                    <a:pt x="1810" y="9923"/>
                    <a:pt x="1090" y="12131"/>
                  </a:cubicBezTo>
                  <a:cubicBezTo>
                    <a:pt x="370" y="14339"/>
                    <a:pt x="165" y="16248"/>
                    <a:pt x="62" y="17561"/>
                  </a:cubicBezTo>
                  <a:cubicBezTo>
                    <a:pt x="-41" y="18874"/>
                    <a:pt x="-41" y="19590"/>
                    <a:pt x="268" y="20246"/>
                  </a:cubicBezTo>
                  <a:cubicBezTo>
                    <a:pt x="576" y="20902"/>
                    <a:pt x="1193" y="21499"/>
                    <a:pt x="4279" y="21499"/>
                  </a:cubicBezTo>
                  <a:cubicBezTo>
                    <a:pt x="7365" y="21499"/>
                    <a:pt x="12919" y="20902"/>
                    <a:pt x="16210" y="20485"/>
                  </a:cubicBezTo>
                  <a:cubicBezTo>
                    <a:pt x="19502" y="20067"/>
                    <a:pt x="20530" y="19828"/>
                    <a:pt x="21559" y="195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566843" y="7170713"/>
              <a:ext cx="125045" cy="3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6457"/>
                    <a:pt x="7448" y="11314"/>
                    <a:pt x="11048" y="7714"/>
                  </a:cubicBezTo>
                  <a:cubicBezTo>
                    <a:pt x="14648" y="4114"/>
                    <a:pt x="1812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2791015" y="6988119"/>
              <a:ext cx="155273" cy="28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44" fill="norm" stroke="1" extrusionOk="0">
                  <a:moveTo>
                    <a:pt x="21408" y="1715"/>
                  </a:moveTo>
                  <a:cubicBezTo>
                    <a:pt x="21408" y="1180"/>
                    <a:pt x="21408" y="646"/>
                    <a:pt x="20913" y="325"/>
                  </a:cubicBezTo>
                  <a:cubicBezTo>
                    <a:pt x="20417" y="4"/>
                    <a:pt x="19426" y="-103"/>
                    <a:pt x="17544" y="111"/>
                  </a:cubicBezTo>
                  <a:cubicBezTo>
                    <a:pt x="15661" y="325"/>
                    <a:pt x="12887" y="859"/>
                    <a:pt x="10311" y="1875"/>
                  </a:cubicBezTo>
                  <a:cubicBezTo>
                    <a:pt x="7735" y="2891"/>
                    <a:pt x="5357" y="4388"/>
                    <a:pt x="3870" y="6045"/>
                  </a:cubicBezTo>
                  <a:cubicBezTo>
                    <a:pt x="2384" y="7703"/>
                    <a:pt x="1790" y="9521"/>
                    <a:pt x="1393" y="11606"/>
                  </a:cubicBezTo>
                  <a:cubicBezTo>
                    <a:pt x="997" y="13691"/>
                    <a:pt x="799" y="16044"/>
                    <a:pt x="502" y="17754"/>
                  </a:cubicBezTo>
                  <a:cubicBezTo>
                    <a:pt x="204" y="19465"/>
                    <a:pt x="-192" y="20535"/>
                    <a:pt x="105" y="21016"/>
                  </a:cubicBezTo>
                  <a:cubicBezTo>
                    <a:pt x="402" y="21497"/>
                    <a:pt x="1393" y="21390"/>
                    <a:pt x="3870" y="21069"/>
                  </a:cubicBezTo>
                  <a:cubicBezTo>
                    <a:pt x="6347" y="20748"/>
                    <a:pt x="10311" y="20214"/>
                    <a:pt x="14274" y="196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2980782" y="7032733"/>
              <a:ext cx="168163" cy="19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913"/>
                    <a:pt x="6646" y="7826"/>
                    <a:pt x="10246" y="11426"/>
                  </a:cubicBezTo>
                  <a:cubicBezTo>
                    <a:pt x="13846" y="15026"/>
                    <a:pt x="17723" y="183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3027853" y="7028421"/>
              <a:ext cx="125404" cy="21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82" fill="norm" stroke="1" extrusionOk="0">
                  <a:moveTo>
                    <a:pt x="21416" y="0"/>
                  </a:moveTo>
                  <a:cubicBezTo>
                    <a:pt x="18961" y="1469"/>
                    <a:pt x="16507" y="2939"/>
                    <a:pt x="14052" y="5143"/>
                  </a:cubicBezTo>
                  <a:cubicBezTo>
                    <a:pt x="11598" y="7347"/>
                    <a:pt x="9143" y="10286"/>
                    <a:pt x="6934" y="12857"/>
                  </a:cubicBezTo>
                  <a:cubicBezTo>
                    <a:pt x="4725" y="15429"/>
                    <a:pt x="2761" y="17633"/>
                    <a:pt x="1534" y="19102"/>
                  </a:cubicBezTo>
                  <a:cubicBezTo>
                    <a:pt x="307" y="20571"/>
                    <a:pt x="-184" y="21306"/>
                    <a:pt x="61" y="21453"/>
                  </a:cubicBezTo>
                  <a:cubicBezTo>
                    <a:pt x="307" y="21600"/>
                    <a:pt x="1289" y="21159"/>
                    <a:pt x="2271" y="207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3255691" y="6998238"/>
              <a:ext cx="82977" cy="10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36" fill="norm" stroke="1" extrusionOk="0">
                  <a:moveTo>
                    <a:pt x="267" y="0"/>
                  </a:moveTo>
                  <a:cubicBezTo>
                    <a:pt x="-99" y="1403"/>
                    <a:pt x="-465" y="2805"/>
                    <a:pt x="1915" y="6031"/>
                  </a:cubicBezTo>
                  <a:cubicBezTo>
                    <a:pt x="4294" y="9257"/>
                    <a:pt x="9420" y="14306"/>
                    <a:pt x="12898" y="17252"/>
                  </a:cubicBezTo>
                  <a:cubicBezTo>
                    <a:pt x="16376" y="20197"/>
                    <a:pt x="18206" y="21039"/>
                    <a:pt x="19304" y="21319"/>
                  </a:cubicBezTo>
                  <a:cubicBezTo>
                    <a:pt x="20403" y="21600"/>
                    <a:pt x="20769" y="21319"/>
                    <a:pt x="21135" y="210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3334994" y="7015486"/>
              <a:ext cx="55416" cy="228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15815" y="4075"/>
                    <a:pt x="10276" y="8151"/>
                    <a:pt x="6399" y="11140"/>
                  </a:cubicBezTo>
                  <a:cubicBezTo>
                    <a:pt x="2522" y="14128"/>
                    <a:pt x="307" y="16030"/>
                    <a:pt x="30" y="17592"/>
                  </a:cubicBezTo>
                  <a:cubicBezTo>
                    <a:pt x="-247" y="19155"/>
                    <a:pt x="1415" y="20377"/>
                    <a:pt x="30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3446463" y="6979281"/>
              <a:ext cx="114504" cy="34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27" fill="norm" stroke="1" extrusionOk="0">
                  <a:moveTo>
                    <a:pt x="0" y="1463"/>
                  </a:moveTo>
                  <a:cubicBezTo>
                    <a:pt x="2933" y="1012"/>
                    <a:pt x="5867" y="560"/>
                    <a:pt x="8667" y="288"/>
                  </a:cubicBezTo>
                  <a:cubicBezTo>
                    <a:pt x="11467" y="17"/>
                    <a:pt x="14133" y="-73"/>
                    <a:pt x="16000" y="63"/>
                  </a:cubicBezTo>
                  <a:cubicBezTo>
                    <a:pt x="17867" y="198"/>
                    <a:pt x="18933" y="560"/>
                    <a:pt x="19733" y="1554"/>
                  </a:cubicBezTo>
                  <a:cubicBezTo>
                    <a:pt x="20533" y="2548"/>
                    <a:pt x="21067" y="4175"/>
                    <a:pt x="21067" y="6570"/>
                  </a:cubicBezTo>
                  <a:cubicBezTo>
                    <a:pt x="21067" y="8965"/>
                    <a:pt x="20533" y="12128"/>
                    <a:pt x="20267" y="14206"/>
                  </a:cubicBezTo>
                  <a:cubicBezTo>
                    <a:pt x="20000" y="16285"/>
                    <a:pt x="20000" y="17279"/>
                    <a:pt x="20400" y="18093"/>
                  </a:cubicBezTo>
                  <a:cubicBezTo>
                    <a:pt x="20800" y="18906"/>
                    <a:pt x="21600" y="19539"/>
                    <a:pt x="21067" y="19855"/>
                  </a:cubicBezTo>
                  <a:cubicBezTo>
                    <a:pt x="20533" y="20171"/>
                    <a:pt x="18667" y="20171"/>
                    <a:pt x="15200" y="20397"/>
                  </a:cubicBezTo>
                  <a:cubicBezTo>
                    <a:pt x="11733" y="20623"/>
                    <a:pt x="6667" y="21075"/>
                    <a:pt x="1600" y="215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3748293" y="7162088"/>
              <a:ext cx="163852" cy="1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4183791" y="7057167"/>
              <a:ext cx="258713" cy="242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20705"/>
                    <a:pt x="2400" y="19811"/>
                    <a:pt x="3720" y="17446"/>
                  </a:cubicBezTo>
                  <a:cubicBezTo>
                    <a:pt x="5040" y="15082"/>
                    <a:pt x="6480" y="11247"/>
                    <a:pt x="7500" y="8308"/>
                  </a:cubicBezTo>
                  <a:cubicBezTo>
                    <a:pt x="8520" y="5368"/>
                    <a:pt x="9120" y="3323"/>
                    <a:pt x="9420" y="1981"/>
                  </a:cubicBezTo>
                  <a:cubicBezTo>
                    <a:pt x="9720" y="639"/>
                    <a:pt x="9720" y="0"/>
                    <a:pt x="9540" y="0"/>
                  </a:cubicBezTo>
                  <a:cubicBezTo>
                    <a:pt x="9360" y="0"/>
                    <a:pt x="9000" y="639"/>
                    <a:pt x="8580" y="2812"/>
                  </a:cubicBezTo>
                  <a:cubicBezTo>
                    <a:pt x="8160" y="4985"/>
                    <a:pt x="7680" y="8691"/>
                    <a:pt x="7440" y="11567"/>
                  </a:cubicBezTo>
                  <a:cubicBezTo>
                    <a:pt x="7200" y="14443"/>
                    <a:pt x="7200" y="16488"/>
                    <a:pt x="7380" y="17766"/>
                  </a:cubicBezTo>
                  <a:cubicBezTo>
                    <a:pt x="7560" y="19044"/>
                    <a:pt x="7920" y="19555"/>
                    <a:pt x="8340" y="19619"/>
                  </a:cubicBezTo>
                  <a:cubicBezTo>
                    <a:pt x="8760" y="19683"/>
                    <a:pt x="9240" y="19299"/>
                    <a:pt x="10380" y="17574"/>
                  </a:cubicBezTo>
                  <a:cubicBezTo>
                    <a:pt x="11520" y="15848"/>
                    <a:pt x="13320" y="12781"/>
                    <a:pt x="14520" y="10417"/>
                  </a:cubicBezTo>
                  <a:cubicBezTo>
                    <a:pt x="15720" y="8052"/>
                    <a:pt x="16320" y="6391"/>
                    <a:pt x="16740" y="5176"/>
                  </a:cubicBezTo>
                  <a:cubicBezTo>
                    <a:pt x="17160" y="3962"/>
                    <a:pt x="17400" y="3195"/>
                    <a:pt x="17400" y="3195"/>
                  </a:cubicBezTo>
                  <a:cubicBezTo>
                    <a:pt x="17400" y="3195"/>
                    <a:pt x="17160" y="3962"/>
                    <a:pt x="17040" y="5688"/>
                  </a:cubicBezTo>
                  <a:cubicBezTo>
                    <a:pt x="16920" y="7413"/>
                    <a:pt x="16920" y="10097"/>
                    <a:pt x="17040" y="11822"/>
                  </a:cubicBezTo>
                  <a:cubicBezTo>
                    <a:pt x="17160" y="13548"/>
                    <a:pt x="17400" y="14315"/>
                    <a:pt x="18180" y="14762"/>
                  </a:cubicBezTo>
                  <a:cubicBezTo>
                    <a:pt x="18960" y="15209"/>
                    <a:pt x="20280" y="15337"/>
                    <a:pt x="21600" y="15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4464062" y="7183648"/>
              <a:ext cx="99174" cy="107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5472"/>
                    <a:pt x="10643" y="10944"/>
                    <a:pt x="14243" y="14544"/>
                  </a:cubicBezTo>
                  <a:cubicBezTo>
                    <a:pt x="17843" y="18144"/>
                    <a:pt x="19722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4476997" y="7175024"/>
              <a:ext cx="103486" cy="15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00"/>
                    <a:pt x="14400" y="5600"/>
                    <a:pt x="10800" y="9200"/>
                  </a:cubicBezTo>
                  <a:cubicBezTo>
                    <a:pt x="7200" y="12800"/>
                    <a:pt x="3600" y="17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4714728" y="6987125"/>
              <a:ext cx="157018" cy="298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69" fill="norm" stroke="1" extrusionOk="0">
                  <a:moveTo>
                    <a:pt x="20354" y="2039"/>
                  </a:moveTo>
                  <a:cubicBezTo>
                    <a:pt x="20938" y="1316"/>
                    <a:pt x="21522" y="592"/>
                    <a:pt x="21133" y="231"/>
                  </a:cubicBezTo>
                  <a:cubicBezTo>
                    <a:pt x="20744" y="-131"/>
                    <a:pt x="19381" y="-131"/>
                    <a:pt x="16657" y="696"/>
                  </a:cubicBezTo>
                  <a:cubicBezTo>
                    <a:pt x="13933" y="1523"/>
                    <a:pt x="9846" y="3176"/>
                    <a:pt x="7025" y="5398"/>
                  </a:cubicBezTo>
                  <a:cubicBezTo>
                    <a:pt x="4203" y="7620"/>
                    <a:pt x="2646" y="10411"/>
                    <a:pt x="1673" y="12736"/>
                  </a:cubicBezTo>
                  <a:cubicBezTo>
                    <a:pt x="700" y="15061"/>
                    <a:pt x="311" y="16922"/>
                    <a:pt x="117" y="18265"/>
                  </a:cubicBezTo>
                  <a:cubicBezTo>
                    <a:pt x="-78" y="19609"/>
                    <a:pt x="-78" y="20435"/>
                    <a:pt x="506" y="20901"/>
                  </a:cubicBezTo>
                  <a:cubicBezTo>
                    <a:pt x="1090" y="21366"/>
                    <a:pt x="2257" y="21469"/>
                    <a:pt x="4787" y="21469"/>
                  </a:cubicBezTo>
                  <a:cubicBezTo>
                    <a:pt x="7317" y="21469"/>
                    <a:pt x="11208" y="21366"/>
                    <a:pt x="13641" y="21107"/>
                  </a:cubicBezTo>
                  <a:cubicBezTo>
                    <a:pt x="16073" y="20849"/>
                    <a:pt x="17046" y="20436"/>
                    <a:pt x="18019" y="200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4705526" y="7166401"/>
              <a:ext cx="107798" cy="3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6457"/>
                    <a:pt x="576" y="11314"/>
                    <a:pt x="3312" y="7714"/>
                  </a:cubicBezTo>
                  <a:cubicBezTo>
                    <a:pt x="6048" y="4114"/>
                    <a:pt x="11232" y="2057"/>
                    <a:pt x="14688" y="1029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4930500" y="6963016"/>
              <a:ext cx="184654" cy="33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97" fill="norm" stroke="1" extrusionOk="0">
                  <a:moveTo>
                    <a:pt x="21512" y="2234"/>
                  </a:moveTo>
                  <a:cubicBezTo>
                    <a:pt x="21010" y="1505"/>
                    <a:pt x="20507" y="775"/>
                    <a:pt x="19419" y="365"/>
                  </a:cubicBezTo>
                  <a:cubicBezTo>
                    <a:pt x="18331" y="-45"/>
                    <a:pt x="16656" y="-136"/>
                    <a:pt x="14312" y="229"/>
                  </a:cubicBezTo>
                  <a:cubicBezTo>
                    <a:pt x="11968" y="593"/>
                    <a:pt x="8954" y="1413"/>
                    <a:pt x="6777" y="2644"/>
                  </a:cubicBezTo>
                  <a:cubicBezTo>
                    <a:pt x="4600" y="3874"/>
                    <a:pt x="3261" y="5515"/>
                    <a:pt x="2424" y="7656"/>
                  </a:cubicBezTo>
                  <a:cubicBezTo>
                    <a:pt x="1586" y="9798"/>
                    <a:pt x="1252" y="12441"/>
                    <a:pt x="917" y="14446"/>
                  </a:cubicBezTo>
                  <a:cubicBezTo>
                    <a:pt x="582" y="16451"/>
                    <a:pt x="247" y="17818"/>
                    <a:pt x="79" y="18730"/>
                  </a:cubicBezTo>
                  <a:cubicBezTo>
                    <a:pt x="-88" y="19641"/>
                    <a:pt x="-88" y="20097"/>
                    <a:pt x="1084" y="20507"/>
                  </a:cubicBezTo>
                  <a:cubicBezTo>
                    <a:pt x="2256" y="20917"/>
                    <a:pt x="4600" y="21282"/>
                    <a:pt x="6526" y="21373"/>
                  </a:cubicBezTo>
                  <a:cubicBezTo>
                    <a:pt x="8452" y="21464"/>
                    <a:pt x="9959" y="21282"/>
                    <a:pt x="11465" y="210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5119465" y="7016923"/>
              <a:ext cx="120733" cy="17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16"/>
                  </a:moveTo>
                  <a:cubicBezTo>
                    <a:pt x="771" y="708"/>
                    <a:pt x="1543" y="0"/>
                    <a:pt x="2443" y="0"/>
                  </a:cubicBezTo>
                  <a:cubicBezTo>
                    <a:pt x="3343" y="0"/>
                    <a:pt x="4371" y="708"/>
                    <a:pt x="6943" y="3807"/>
                  </a:cubicBezTo>
                  <a:cubicBezTo>
                    <a:pt x="9514" y="6905"/>
                    <a:pt x="13629" y="12393"/>
                    <a:pt x="16329" y="15757"/>
                  </a:cubicBezTo>
                  <a:cubicBezTo>
                    <a:pt x="19029" y="19121"/>
                    <a:pt x="20314" y="203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5201390" y="7067228"/>
              <a:ext cx="90550" cy="23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067"/>
                    <a:pt x="13371" y="6133"/>
                    <a:pt x="9943" y="9067"/>
                  </a:cubicBezTo>
                  <a:cubicBezTo>
                    <a:pt x="6514" y="12000"/>
                    <a:pt x="3771" y="14800"/>
                    <a:pt x="2229" y="16867"/>
                  </a:cubicBezTo>
                  <a:cubicBezTo>
                    <a:pt x="686" y="18933"/>
                    <a:pt x="343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5356617" y="6939309"/>
              <a:ext cx="112466" cy="347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11" fill="norm" stroke="1" extrusionOk="0">
                  <a:moveTo>
                    <a:pt x="0" y="2044"/>
                  </a:moveTo>
                  <a:cubicBezTo>
                    <a:pt x="4375" y="1333"/>
                    <a:pt x="8749" y="622"/>
                    <a:pt x="12167" y="267"/>
                  </a:cubicBezTo>
                  <a:cubicBezTo>
                    <a:pt x="15585" y="-89"/>
                    <a:pt x="18046" y="-89"/>
                    <a:pt x="19549" y="267"/>
                  </a:cubicBezTo>
                  <a:cubicBezTo>
                    <a:pt x="21053" y="622"/>
                    <a:pt x="21600" y="1333"/>
                    <a:pt x="21327" y="2933"/>
                  </a:cubicBezTo>
                  <a:cubicBezTo>
                    <a:pt x="21053" y="4533"/>
                    <a:pt x="19959" y="7022"/>
                    <a:pt x="18866" y="9422"/>
                  </a:cubicBezTo>
                  <a:cubicBezTo>
                    <a:pt x="17772" y="11822"/>
                    <a:pt x="16678" y="14133"/>
                    <a:pt x="16132" y="15778"/>
                  </a:cubicBezTo>
                  <a:cubicBezTo>
                    <a:pt x="15585" y="17422"/>
                    <a:pt x="15585" y="18400"/>
                    <a:pt x="15722" y="19111"/>
                  </a:cubicBezTo>
                  <a:cubicBezTo>
                    <a:pt x="15858" y="19822"/>
                    <a:pt x="16132" y="20267"/>
                    <a:pt x="14628" y="20578"/>
                  </a:cubicBezTo>
                  <a:cubicBezTo>
                    <a:pt x="13124" y="20889"/>
                    <a:pt x="9843" y="21067"/>
                    <a:pt x="7382" y="21200"/>
                  </a:cubicBezTo>
                  <a:cubicBezTo>
                    <a:pt x="4921" y="21333"/>
                    <a:pt x="3281" y="21422"/>
                    <a:pt x="1640" y="215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5598082" y="7153465"/>
              <a:ext cx="125044" cy="1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4400"/>
                    <a:pt x="4469" y="7200"/>
                    <a:pt x="8069" y="3600"/>
                  </a:cubicBezTo>
                  <a:cubicBezTo>
                    <a:pt x="11669" y="0"/>
                    <a:pt x="1663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007708" y="7068063"/>
              <a:ext cx="228530" cy="21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21369"/>
                  </a:moveTo>
                  <a:cubicBezTo>
                    <a:pt x="1766" y="16991"/>
                    <a:pt x="3532" y="12612"/>
                    <a:pt x="4687" y="9547"/>
                  </a:cubicBezTo>
                  <a:cubicBezTo>
                    <a:pt x="5842" y="6482"/>
                    <a:pt x="6385" y="4731"/>
                    <a:pt x="6725" y="3199"/>
                  </a:cubicBezTo>
                  <a:cubicBezTo>
                    <a:pt x="7064" y="1666"/>
                    <a:pt x="7200" y="353"/>
                    <a:pt x="7064" y="61"/>
                  </a:cubicBezTo>
                  <a:cubicBezTo>
                    <a:pt x="6928" y="-231"/>
                    <a:pt x="6521" y="499"/>
                    <a:pt x="6181" y="2761"/>
                  </a:cubicBezTo>
                  <a:cubicBezTo>
                    <a:pt x="5842" y="5023"/>
                    <a:pt x="5570" y="8818"/>
                    <a:pt x="5502" y="11445"/>
                  </a:cubicBezTo>
                  <a:cubicBezTo>
                    <a:pt x="5434" y="14072"/>
                    <a:pt x="5570" y="15531"/>
                    <a:pt x="5909" y="16699"/>
                  </a:cubicBezTo>
                  <a:cubicBezTo>
                    <a:pt x="6249" y="17866"/>
                    <a:pt x="6792" y="18742"/>
                    <a:pt x="7336" y="18888"/>
                  </a:cubicBezTo>
                  <a:cubicBezTo>
                    <a:pt x="7879" y="19034"/>
                    <a:pt x="8423" y="18450"/>
                    <a:pt x="9781" y="16407"/>
                  </a:cubicBezTo>
                  <a:cubicBezTo>
                    <a:pt x="11140" y="14364"/>
                    <a:pt x="13313" y="10861"/>
                    <a:pt x="14808" y="8307"/>
                  </a:cubicBezTo>
                  <a:cubicBezTo>
                    <a:pt x="16302" y="5753"/>
                    <a:pt x="17117" y="4147"/>
                    <a:pt x="17728" y="2688"/>
                  </a:cubicBezTo>
                  <a:cubicBezTo>
                    <a:pt x="18340" y="1228"/>
                    <a:pt x="18747" y="-85"/>
                    <a:pt x="18679" y="61"/>
                  </a:cubicBezTo>
                  <a:cubicBezTo>
                    <a:pt x="18611" y="207"/>
                    <a:pt x="18068" y="1812"/>
                    <a:pt x="17728" y="3855"/>
                  </a:cubicBezTo>
                  <a:cubicBezTo>
                    <a:pt x="17389" y="5899"/>
                    <a:pt x="17253" y="8380"/>
                    <a:pt x="17185" y="10058"/>
                  </a:cubicBezTo>
                  <a:cubicBezTo>
                    <a:pt x="17117" y="11737"/>
                    <a:pt x="17117" y="12612"/>
                    <a:pt x="17457" y="13488"/>
                  </a:cubicBezTo>
                  <a:cubicBezTo>
                    <a:pt x="17796" y="14364"/>
                    <a:pt x="18475" y="15239"/>
                    <a:pt x="19223" y="15385"/>
                  </a:cubicBezTo>
                  <a:cubicBezTo>
                    <a:pt x="19970" y="15531"/>
                    <a:pt x="20785" y="14947"/>
                    <a:pt x="21600" y="143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6287979" y="7162088"/>
              <a:ext cx="90550" cy="7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6000"/>
                    <a:pt x="10286" y="12000"/>
                    <a:pt x="13886" y="15600"/>
                  </a:cubicBezTo>
                  <a:cubicBezTo>
                    <a:pt x="17486" y="19200"/>
                    <a:pt x="19543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6384805" y="7178568"/>
              <a:ext cx="36233" cy="13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90" fill="norm" stroke="1" extrusionOk="0">
                  <a:moveTo>
                    <a:pt x="16311" y="2264"/>
                  </a:moveTo>
                  <a:cubicBezTo>
                    <a:pt x="17972" y="1077"/>
                    <a:pt x="19634" y="-110"/>
                    <a:pt x="20464" y="9"/>
                  </a:cubicBezTo>
                  <a:cubicBezTo>
                    <a:pt x="21295" y="127"/>
                    <a:pt x="21295" y="1551"/>
                    <a:pt x="18387" y="4400"/>
                  </a:cubicBezTo>
                  <a:cubicBezTo>
                    <a:pt x="15480" y="7248"/>
                    <a:pt x="9664" y="11521"/>
                    <a:pt x="5926" y="14369"/>
                  </a:cubicBezTo>
                  <a:cubicBezTo>
                    <a:pt x="2187" y="17217"/>
                    <a:pt x="526" y="18642"/>
                    <a:pt x="110" y="19591"/>
                  </a:cubicBezTo>
                  <a:cubicBezTo>
                    <a:pt x="-305" y="20541"/>
                    <a:pt x="526" y="21015"/>
                    <a:pt x="1357" y="214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6583679" y="7011815"/>
              <a:ext cx="139799" cy="22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55" fill="norm" stroke="1" extrusionOk="0">
                  <a:moveTo>
                    <a:pt x="21438" y="1192"/>
                  </a:moveTo>
                  <a:cubicBezTo>
                    <a:pt x="20777" y="635"/>
                    <a:pt x="20116" y="77"/>
                    <a:pt x="18022" y="8"/>
                  </a:cubicBezTo>
                  <a:cubicBezTo>
                    <a:pt x="15928" y="-62"/>
                    <a:pt x="12401" y="356"/>
                    <a:pt x="9646" y="1262"/>
                  </a:cubicBezTo>
                  <a:cubicBezTo>
                    <a:pt x="6891" y="2168"/>
                    <a:pt x="4907" y="3561"/>
                    <a:pt x="3585" y="5721"/>
                  </a:cubicBezTo>
                  <a:cubicBezTo>
                    <a:pt x="2263" y="7881"/>
                    <a:pt x="1601" y="10808"/>
                    <a:pt x="1161" y="12968"/>
                  </a:cubicBezTo>
                  <a:cubicBezTo>
                    <a:pt x="720" y="15128"/>
                    <a:pt x="499" y="16521"/>
                    <a:pt x="279" y="17636"/>
                  </a:cubicBezTo>
                  <a:cubicBezTo>
                    <a:pt x="58" y="18751"/>
                    <a:pt x="-162" y="19587"/>
                    <a:pt x="169" y="20214"/>
                  </a:cubicBezTo>
                  <a:cubicBezTo>
                    <a:pt x="499" y="20841"/>
                    <a:pt x="1381" y="21259"/>
                    <a:pt x="3585" y="21399"/>
                  </a:cubicBezTo>
                  <a:cubicBezTo>
                    <a:pt x="5789" y="21538"/>
                    <a:pt x="9316" y="21399"/>
                    <a:pt x="11740" y="21190"/>
                  </a:cubicBezTo>
                  <a:cubicBezTo>
                    <a:pt x="14164" y="20981"/>
                    <a:pt x="15487" y="20702"/>
                    <a:pt x="16809" y="204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6589810" y="7153465"/>
              <a:ext cx="116421" cy="25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5600"/>
                    <a:pt x="533" y="9600"/>
                    <a:pt x="4133" y="6000"/>
                  </a:cubicBezTo>
                  <a:cubicBezTo>
                    <a:pt x="7733" y="2400"/>
                    <a:pt x="1466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6770883" y="6990415"/>
              <a:ext cx="155253" cy="253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86" fill="norm" stroke="1" extrusionOk="0">
                  <a:moveTo>
                    <a:pt x="21405" y="1762"/>
                  </a:moveTo>
                  <a:cubicBezTo>
                    <a:pt x="20811" y="1152"/>
                    <a:pt x="20216" y="542"/>
                    <a:pt x="19423" y="237"/>
                  </a:cubicBezTo>
                  <a:cubicBezTo>
                    <a:pt x="18631" y="-68"/>
                    <a:pt x="17640" y="-68"/>
                    <a:pt x="16154" y="176"/>
                  </a:cubicBezTo>
                  <a:cubicBezTo>
                    <a:pt x="14667" y="420"/>
                    <a:pt x="12686" y="908"/>
                    <a:pt x="11199" y="2190"/>
                  </a:cubicBezTo>
                  <a:cubicBezTo>
                    <a:pt x="9713" y="3471"/>
                    <a:pt x="8722" y="5546"/>
                    <a:pt x="7335" y="8352"/>
                  </a:cubicBezTo>
                  <a:cubicBezTo>
                    <a:pt x="5948" y="11159"/>
                    <a:pt x="4165" y="14698"/>
                    <a:pt x="2976" y="16712"/>
                  </a:cubicBezTo>
                  <a:cubicBezTo>
                    <a:pt x="1787" y="18725"/>
                    <a:pt x="1192" y="19213"/>
                    <a:pt x="697" y="19762"/>
                  </a:cubicBezTo>
                  <a:cubicBezTo>
                    <a:pt x="201" y="20312"/>
                    <a:pt x="-195" y="20922"/>
                    <a:pt x="102" y="21227"/>
                  </a:cubicBezTo>
                  <a:cubicBezTo>
                    <a:pt x="399" y="21532"/>
                    <a:pt x="1390" y="21532"/>
                    <a:pt x="3273" y="21410"/>
                  </a:cubicBezTo>
                  <a:cubicBezTo>
                    <a:pt x="5155" y="21288"/>
                    <a:pt x="7930" y="21044"/>
                    <a:pt x="10704" y="20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6908887" y="7045668"/>
              <a:ext cx="99174" cy="16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185"/>
                    <a:pt x="3130" y="369"/>
                    <a:pt x="5322" y="2215"/>
                  </a:cubicBezTo>
                  <a:cubicBezTo>
                    <a:pt x="7513" y="4062"/>
                    <a:pt x="10330" y="7569"/>
                    <a:pt x="13148" y="11077"/>
                  </a:cubicBezTo>
                  <a:cubicBezTo>
                    <a:pt x="15965" y="14585"/>
                    <a:pt x="18783" y="180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6939070" y="7075852"/>
              <a:ext cx="86238" cy="16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979"/>
                    <a:pt x="11520" y="7958"/>
                    <a:pt x="7920" y="11558"/>
                  </a:cubicBezTo>
                  <a:cubicBezTo>
                    <a:pt x="4320" y="15158"/>
                    <a:pt x="2160" y="18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7038243" y="6990444"/>
              <a:ext cx="154193" cy="26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90" fill="norm" stroke="1" extrusionOk="0">
                  <a:moveTo>
                    <a:pt x="0" y="2691"/>
                  </a:moveTo>
                  <a:cubicBezTo>
                    <a:pt x="2800" y="1772"/>
                    <a:pt x="5600" y="853"/>
                    <a:pt x="8800" y="394"/>
                  </a:cubicBezTo>
                  <a:cubicBezTo>
                    <a:pt x="12000" y="-66"/>
                    <a:pt x="15600" y="-66"/>
                    <a:pt x="17800" y="106"/>
                  </a:cubicBezTo>
                  <a:cubicBezTo>
                    <a:pt x="20000" y="279"/>
                    <a:pt x="20800" y="623"/>
                    <a:pt x="21200" y="1083"/>
                  </a:cubicBezTo>
                  <a:cubicBezTo>
                    <a:pt x="21600" y="1543"/>
                    <a:pt x="21600" y="2117"/>
                    <a:pt x="20700" y="3611"/>
                  </a:cubicBezTo>
                  <a:cubicBezTo>
                    <a:pt x="19800" y="5104"/>
                    <a:pt x="18000" y="7517"/>
                    <a:pt x="16900" y="10160"/>
                  </a:cubicBezTo>
                  <a:cubicBezTo>
                    <a:pt x="15800" y="12802"/>
                    <a:pt x="15400" y="15674"/>
                    <a:pt x="15200" y="17570"/>
                  </a:cubicBezTo>
                  <a:cubicBezTo>
                    <a:pt x="15000" y="19466"/>
                    <a:pt x="15000" y="20385"/>
                    <a:pt x="14500" y="20902"/>
                  </a:cubicBezTo>
                  <a:cubicBezTo>
                    <a:pt x="14000" y="21419"/>
                    <a:pt x="13000" y="21534"/>
                    <a:pt x="11200" y="21477"/>
                  </a:cubicBezTo>
                  <a:cubicBezTo>
                    <a:pt x="9400" y="21419"/>
                    <a:pt x="6800" y="21189"/>
                    <a:pt x="4200" y="20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7378880" y="7144841"/>
              <a:ext cx="198346" cy="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4400"/>
                    <a:pt x="10644" y="7200"/>
                    <a:pt x="14244" y="3600"/>
                  </a:cubicBezTo>
                  <a:cubicBezTo>
                    <a:pt x="17844" y="0"/>
                    <a:pt x="19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7486677" y="7062916"/>
              <a:ext cx="30183" cy="18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847"/>
                    <a:pt x="21600" y="5693"/>
                    <a:pt x="18000" y="9293"/>
                  </a:cubicBezTo>
                  <a:cubicBezTo>
                    <a:pt x="14400" y="12893"/>
                    <a:pt x="7200" y="172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7818690" y="7001052"/>
              <a:ext cx="263024" cy="24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21357"/>
                  </a:moveTo>
                  <a:cubicBezTo>
                    <a:pt x="1771" y="18626"/>
                    <a:pt x="3541" y="15895"/>
                    <a:pt x="5075" y="12854"/>
                  </a:cubicBezTo>
                  <a:cubicBezTo>
                    <a:pt x="6610" y="9812"/>
                    <a:pt x="7908" y="6460"/>
                    <a:pt x="8734" y="4102"/>
                  </a:cubicBezTo>
                  <a:cubicBezTo>
                    <a:pt x="9561" y="1743"/>
                    <a:pt x="9915" y="378"/>
                    <a:pt x="9974" y="67"/>
                  </a:cubicBezTo>
                  <a:cubicBezTo>
                    <a:pt x="10033" y="-243"/>
                    <a:pt x="9797" y="502"/>
                    <a:pt x="9029" y="2674"/>
                  </a:cubicBezTo>
                  <a:cubicBezTo>
                    <a:pt x="8262" y="4847"/>
                    <a:pt x="6964" y="8447"/>
                    <a:pt x="6197" y="10867"/>
                  </a:cubicBezTo>
                  <a:cubicBezTo>
                    <a:pt x="5429" y="13288"/>
                    <a:pt x="5193" y="14529"/>
                    <a:pt x="5134" y="15460"/>
                  </a:cubicBezTo>
                  <a:cubicBezTo>
                    <a:pt x="5075" y="16392"/>
                    <a:pt x="5193" y="17012"/>
                    <a:pt x="5548" y="17323"/>
                  </a:cubicBezTo>
                  <a:cubicBezTo>
                    <a:pt x="5902" y="17633"/>
                    <a:pt x="6492" y="17633"/>
                    <a:pt x="7908" y="16640"/>
                  </a:cubicBezTo>
                  <a:cubicBezTo>
                    <a:pt x="9325" y="15647"/>
                    <a:pt x="11567" y="13660"/>
                    <a:pt x="13338" y="11426"/>
                  </a:cubicBezTo>
                  <a:cubicBezTo>
                    <a:pt x="15108" y="9192"/>
                    <a:pt x="16407" y="6709"/>
                    <a:pt x="17115" y="4971"/>
                  </a:cubicBezTo>
                  <a:cubicBezTo>
                    <a:pt x="17823" y="3233"/>
                    <a:pt x="17941" y="2240"/>
                    <a:pt x="17941" y="2116"/>
                  </a:cubicBezTo>
                  <a:cubicBezTo>
                    <a:pt x="17941" y="1991"/>
                    <a:pt x="17823" y="2736"/>
                    <a:pt x="17587" y="4847"/>
                  </a:cubicBezTo>
                  <a:cubicBezTo>
                    <a:pt x="17351" y="6957"/>
                    <a:pt x="16997" y="10433"/>
                    <a:pt x="17056" y="12791"/>
                  </a:cubicBezTo>
                  <a:cubicBezTo>
                    <a:pt x="17115" y="15150"/>
                    <a:pt x="17587" y="16391"/>
                    <a:pt x="18059" y="17198"/>
                  </a:cubicBezTo>
                  <a:cubicBezTo>
                    <a:pt x="18531" y="18005"/>
                    <a:pt x="19003" y="18378"/>
                    <a:pt x="19593" y="18440"/>
                  </a:cubicBezTo>
                  <a:cubicBezTo>
                    <a:pt x="20184" y="18502"/>
                    <a:pt x="20892" y="18254"/>
                    <a:pt x="21600" y="180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8129144" y="7114658"/>
              <a:ext cx="99174" cy="14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4800"/>
                    <a:pt x="8139" y="9600"/>
                    <a:pt x="11739" y="13200"/>
                  </a:cubicBezTo>
                  <a:cubicBezTo>
                    <a:pt x="15339" y="16800"/>
                    <a:pt x="1847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8133456" y="7136218"/>
              <a:ext cx="103485" cy="16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189"/>
                    <a:pt x="18600" y="379"/>
                    <a:pt x="16650" y="1705"/>
                  </a:cubicBezTo>
                  <a:cubicBezTo>
                    <a:pt x="14700" y="3032"/>
                    <a:pt x="12300" y="5495"/>
                    <a:pt x="9450" y="8242"/>
                  </a:cubicBezTo>
                  <a:cubicBezTo>
                    <a:pt x="6600" y="10989"/>
                    <a:pt x="3300" y="14021"/>
                    <a:pt x="1650" y="16295"/>
                  </a:cubicBezTo>
                  <a:cubicBezTo>
                    <a:pt x="0" y="18568"/>
                    <a:pt x="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8336113" y="7022672"/>
              <a:ext cx="193425" cy="20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48" fill="norm" stroke="1" extrusionOk="0">
                  <a:moveTo>
                    <a:pt x="0" y="19636"/>
                  </a:moveTo>
                  <a:cubicBezTo>
                    <a:pt x="800" y="18277"/>
                    <a:pt x="1600" y="16917"/>
                    <a:pt x="2880" y="14425"/>
                  </a:cubicBezTo>
                  <a:cubicBezTo>
                    <a:pt x="4160" y="11933"/>
                    <a:pt x="5920" y="8308"/>
                    <a:pt x="6960" y="6117"/>
                  </a:cubicBezTo>
                  <a:cubicBezTo>
                    <a:pt x="8000" y="3927"/>
                    <a:pt x="8320" y="3172"/>
                    <a:pt x="8560" y="2417"/>
                  </a:cubicBezTo>
                  <a:cubicBezTo>
                    <a:pt x="8800" y="1662"/>
                    <a:pt x="8960" y="906"/>
                    <a:pt x="8800" y="906"/>
                  </a:cubicBezTo>
                  <a:cubicBezTo>
                    <a:pt x="8640" y="906"/>
                    <a:pt x="8160" y="1662"/>
                    <a:pt x="7520" y="4380"/>
                  </a:cubicBezTo>
                  <a:cubicBezTo>
                    <a:pt x="6880" y="7099"/>
                    <a:pt x="6080" y="11782"/>
                    <a:pt x="5680" y="14501"/>
                  </a:cubicBezTo>
                  <a:cubicBezTo>
                    <a:pt x="5280" y="17220"/>
                    <a:pt x="5280" y="17975"/>
                    <a:pt x="5280" y="18730"/>
                  </a:cubicBezTo>
                  <a:cubicBezTo>
                    <a:pt x="5280" y="19485"/>
                    <a:pt x="5280" y="20241"/>
                    <a:pt x="5680" y="20769"/>
                  </a:cubicBezTo>
                  <a:cubicBezTo>
                    <a:pt x="6080" y="21298"/>
                    <a:pt x="6880" y="21600"/>
                    <a:pt x="8080" y="21071"/>
                  </a:cubicBezTo>
                  <a:cubicBezTo>
                    <a:pt x="9280" y="20543"/>
                    <a:pt x="10880" y="19183"/>
                    <a:pt x="12640" y="17220"/>
                  </a:cubicBezTo>
                  <a:cubicBezTo>
                    <a:pt x="14400" y="15256"/>
                    <a:pt x="16320" y="12688"/>
                    <a:pt x="17840" y="9969"/>
                  </a:cubicBezTo>
                  <a:cubicBezTo>
                    <a:pt x="19360" y="7250"/>
                    <a:pt x="20480" y="4380"/>
                    <a:pt x="21040" y="2568"/>
                  </a:cubicBezTo>
                  <a:cubicBezTo>
                    <a:pt x="21600" y="755"/>
                    <a:pt x="21600" y="0"/>
                    <a:pt x="21440" y="0"/>
                  </a:cubicBezTo>
                  <a:cubicBezTo>
                    <a:pt x="21280" y="0"/>
                    <a:pt x="20960" y="755"/>
                    <a:pt x="20560" y="2794"/>
                  </a:cubicBezTo>
                  <a:cubicBezTo>
                    <a:pt x="20160" y="4834"/>
                    <a:pt x="19680" y="8157"/>
                    <a:pt x="19440" y="11027"/>
                  </a:cubicBezTo>
                  <a:cubicBezTo>
                    <a:pt x="19200" y="13896"/>
                    <a:pt x="19200" y="16313"/>
                    <a:pt x="19440" y="17824"/>
                  </a:cubicBezTo>
                  <a:cubicBezTo>
                    <a:pt x="19680" y="19334"/>
                    <a:pt x="20160" y="19938"/>
                    <a:pt x="20640" y="20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8599137" y="7162088"/>
              <a:ext cx="73302" cy="9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8594824" y="7183648"/>
              <a:ext cx="120734" cy="20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3900"/>
                    <a:pt x="12343" y="7800"/>
                    <a:pt x="8743" y="11400"/>
                  </a:cubicBezTo>
                  <a:cubicBezTo>
                    <a:pt x="5143" y="15000"/>
                    <a:pt x="2571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6029268" y="6929248"/>
              <a:ext cx="1121084" cy="582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8" y="20907"/>
                    <a:pt x="1495" y="20213"/>
                    <a:pt x="2312" y="19387"/>
                  </a:cubicBezTo>
                  <a:cubicBezTo>
                    <a:pt x="3129" y="18560"/>
                    <a:pt x="4015" y="17600"/>
                    <a:pt x="4860" y="16667"/>
                  </a:cubicBezTo>
                  <a:cubicBezTo>
                    <a:pt x="5705" y="15733"/>
                    <a:pt x="6508" y="14827"/>
                    <a:pt x="7366" y="13920"/>
                  </a:cubicBezTo>
                  <a:cubicBezTo>
                    <a:pt x="8225" y="13013"/>
                    <a:pt x="9138" y="12107"/>
                    <a:pt x="10025" y="11200"/>
                  </a:cubicBezTo>
                  <a:cubicBezTo>
                    <a:pt x="10911" y="10293"/>
                    <a:pt x="11769" y="9387"/>
                    <a:pt x="12725" y="8427"/>
                  </a:cubicBezTo>
                  <a:cubicBezTo>
                    <a:pt x="13680" y="7467"/>
                    <a:pt x="14732" y="6453"/>
                    <a:pt x="15798" y="5520"/>
                  </a:cubicBezTo>
                  <a:cubicBezTo>
                    <a:pt x="16865" y="4587"/>
                    <a:pt x="17945" y="3733"/>
                    <a:pt x="18914" y="2827"/>
                  </a:cubicBezTo>
                  <a:cubicBezTo>
                    <a:pt x="19883" y="1920"/>
                    <a:pt x="20742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7741076" y="7019797"/>
              <a:ext cx="1034848" cy="44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" y="20977"/>
                    <a:pt x="840" y="20354"/>
                    <a:pt x="1530" y="19523"/>
                  </a:cubicBezTo>
                  <a:cubicBezTo>
                    <a:pt x="2220" y="18692"/>
                    <a:pt x="3180" y="17654"/>
                    <a:pt x="4185" y="16512"/>
                  </a:cubicBezTo>
                  <a:cubicBezTo>
                    <a:pt x="5190" y="15369"/>
                    <a:pt x="6240" y="14123"/>
                    <a:pt x="7245" y="12946"/>
                  </a:cubicBezTo>
                  <a:cubicBezTo>
                    <a:pt x="8250" y="11769"/>
                    <a:pt x="9210" y="10662"/>
                    <a:pt x="10155" y="9658"/>
                  </a:cubicBezTo>
                  <a:cubicBezTo>
                    <a:pt x="11100" y="8654"/>
                    <a:pt x="12030" y="7754"/>
                    <a:pt x="13005" y="6854"/>
                  </a:cubicBezTo>
                  <a:cubicBezTo>
                    <a:pt x="13980" y="5954"/>
                    <a:pt x="15000" y="5054"/>
                    <a:pt x="15990" y="4154"/>
                  </a:cubicBezTo>
                  <a:cubicBezTo>
                    <a:pt x="16980" y="3254"/>
                    <a:pt x="17940" y="2354"/>
                    <a:pt x="18870" y="1662"/>
                  </a:cubicBezTo>
                  <a:cubicBezTo>
                    <a:pt x="19800" y="969"/>
                    <a:pt x="20700" y="4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881257" y="7925288"/>
              <a:ext cx="172476" cy="3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864010" y="8002901"/>
              <a:ext cx="228530" cy="4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1" y="15120"/>
                    <a:pt x="9781" y="8640"/>
                    <a:pt x="13381" y="5040"/>
                  </a:cubicBezTo>
                  <a:cubicBezTo>
                    <a:pt x="16981" y="1440"/>
                    <a:pt x="1929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2412121" y="7775013"/>
              <a:ext cx="163347" cy="25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16" fill="norm" stroke="1" extrusionOk="0">
                  <a:moveTo>
                    <a:pt x="21346" y="1032"/>
                  </a:moveTo>
                  <a:cubicBezTo>
                    <a:pt x="20783" y="549"/>
                    <a:pt x="20219" y="67"/>
                    <a:pt x="18153" y="6"/>
                  </a:cubicBezTo>
                  <a:cubicBezTo>
                    <a:pt x="16087" y="-54"/>
                    <a:pt x="12518" y="308"/>
                    <a:pt x="9889" y="730"/>
                  </a:cubicBezTo>
                  <a:cubicBezTo>
                    <a:pt x="7259" y="1153"/>
                    <a:pt x="5569" y="1635"/>
                    <a:pt x="4442" y="2118"/>
                  </a:cubicBezTo>
                  <a:cubicBezTo>
                    <a:pt x="3315" y="2601"/>
                    <a:pt x="2751" y="3083"/>
                    <a:pt x="2469" y="4531"/>
                  </a:cubicBezTo>
                  <a:cubicBezTo>
                    <a:pt x="2188" y="5980"/>
                    <a:pt x="2188" y="8393"/>
                    <a:pt x="1906" y="11048"/>
                  </a:cubicBezTo>
                  <a:cubicBezTo>
                    <a:pt x="1624" y="13702"/>
                    <a:pt x="1061" y="16598"/>
                    <a:pt x="591" y="18409"/>
                  </a:cubicBezTo>
                  <a:cubicBezTo>
                    <a:pt x="122" y="20219"/>
                    <a:pt x="-254" y="20943"/>
                    <a:pt x="216" y="21244"/>
                  </a:cubicBezTo>
                  <a:cubicBezTo>
                    <a:pt x="685" y="21546"/>
                    <a:pt x="2000" y="21425"/>
                    <a:pt x="5569" y="21063"/>
                  </a:cubicBezTo>
                  <a:cubicBezTo>
                    <a:pt x="9137" y="20701"/>
                    <a:pt x="14960" y="20098"/>
                    <a:pt x="20783" y="194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2446111" y="7929600"/>
              <a:ext cx="77615" cy="1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2698851" y="7730876"/>
              <a:ext cx="182759" cy="28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57" fill="norm" stroke="1" extrusionOk="0">
                  <a:moveTo>
                    <a:pt x="21457" y="1005"/>
                  </a:moveTo>
                  <a:cubicBezTo>
                    <a:pt x="20951" y="571"/>
                    <a:pt x="20444" y="137"/>
                    <a:pt x="18335" y="29"/>
                  </a:cubicBezTo>
                  <a:cubicBezTo>
                    <a:pt x="16226" y="-80"/>
                    <a:pt x="12513" y="137"/>
                    <a:pt x="9982" y="408"/>
                  </a:cubicBezTo>
                  <a:cubicBezTo>
                    <a:pt x="7451" y="680"/>
                    <a:pt x="6101" y="1005"/>
                    <a:pt x="5173" y="1385"/>
                  </a:cubicBezTo>
                  <a:cubicBezTo>
                    <a:pt x="4245" y="1765"/>
                    <a:pt x="3738" y="2199"/>
                    <a:pt x="3485" y="3556"/>
                  </a:cubicBezTo>
                  <a:cubicBezTo>
                    <a:pt x="3232" y="4913"/>
                    <a:pt x="3232" y="7192"/>
                    <a:pt x="2810" y="9635"/>
                  </a:cubicBezTo>
                  <a:cubicBezTo>
                    <a:pt x="2388" y="12077"/>
                    <a:pt x="1544" y="14682"/>
                    <a:pt x="1038" y="16256"/>
                  </a:cubicBezTo>
                  <a:cubicBezTo>
                    <a:pt x="532" y="17830"/>
                    <a:pt x="363" y="18372"/>
                    <a:pt x="194" y="19078"/>
                  </a:cubicBezTo>
                  <a:cubicBezTo>
                    <a:pt x="26" y="19783"/>
                    <a:pt x="-143" y="20652"/>
                    <a:pt x="194" y="21086"/>
                  </a:cubicBezTo>
                  <a:cubicBezTo>
                    <a:pt x="532" y="21520"/>
                    <a:pt x="1376" y="21520"/>
                    <a:pt x="3569" y="21357"/>
                  </a:cubicBezTo>
                  <a:cubicBezTo>
                    <a:pt x="5763" y="21194"/>
                    <a:pt x="9307" y="20869"/>
                    <a:pt x="12851" y="20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2916104" y="7782997"/>
              <a:ext cx="150916" cy="228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717"/>
                    <a:pt x="5760" y="5434"/>
                    <a:pt x="8640" y="8219"/>
                  </a:cubicBezTo>
                  <a:cubicBezTo>
                    <a:pt x="11520" y="11004"/>
                    <a:pt x="14400" y="13857"/>
                    <a:pt x="16560" y="16098"/>
                  </a:cubicBezTo>
                  <a:cubicBezTo>
                    <a:pt x="18720" y="18340"/>
                    <a:pt x="20160" y="199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2929372" y="7782997"/>
              <a:ext cx="159207" cy="261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1363" y="0"/>
                  </a:moveTo>
                  <a:cubicBezTo>
                    <a:pt x="18856" y="2136"/>
                    <a:pt x="16349" y="4273"/>
                    <a:pt x="13745" y="7002"/>
                  </a:cubicBezTo>
                  <a:cubicBezTo>
                    <a:pt x="11142" y="9732"/>
                    <a:pt x="8442" y="13055"/>
                    <a:pt x="6417" y="15310"/>
                  </a:cubicBezTo>
                  <a:cubicBezTo>
                    <a:pt x="4392" y="17565"/>
                    <a:pt x="3042" y="18752"/>
                    <a:pt x="1884" y="19760"/>
                  </a:cubicBezTo>
                  <a:cubicBezTo>
                    <a:pt x="727" y="20769"/>
                    <a:pt x="-237" y="21600"/>
                    <a:pt x="52" y="21600"/>
                  </a:cubicBezTo>
                  <a:cubicBezTo>
                    <a:pt x="342" y="21600"/>
                    <a:pt x="1884" y="20769"/>
                    <a:pt x="3427" y="19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174816" y="7744190"/>
              <a:ext cx="120733" cy="14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600"/>
                    <a:pt x="8229" y="7200"/>
                    <a:pt x="11829" y="10800"/>
                  </a:cubicBezTo>
                  <a:cubicBezTo>
                    <a:pt x="15429" y="14400"/>
                    <a:pt x="18514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273988" y="7757126"/>
              <a:ext cx="64680" cy="28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3009"/>
                    <a:pt x="17760" y="6018"/>
                    <a:pt x="14400" y="8973"/>
                  </a:cubicBezTo>
                  <a:cubicBezTo>
                    <a:pt x="11040" y="11928"/>
                    <a:pt x="6240" y="14830"/>
                    <a:pt x="3600" y="16925"/>
                  </a:cubicBezTo>
                  <a:cubicBezTo>
                    <a:pt x="960" y="19021"/>
                    <a:pt x="480" y="203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3480958" y="7683824"/>
              <a:ext cx="141799" cy="37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35" fill="norm" stroke="1" extrusionOk="0">
                  <a:moveTo>
                    <a:pt x="0" y="0"/>
                  </a:moveTo>
                  <a:cubicBezTo>
                    <a:pt x="4145" y="0"/>
                    <a:pt x="8291" y="0"/>
                    <a:pt x="11455" y="82"/>
                  </a:cubicBezTo>
                  <a:cubicBezTo>
                    <a:pt x="14618" y="164"/>
                    <a:pt x="16800" y="327"/>
                    <a:pt x="18327" y="818"/>
                  </a:cubicBezTo>
                  <a:cubicBezTo>
                    <a:pt x="19855" y="1309"/>
                    <a:pt x="20727" y="2127"/>
                    <a:pt x="21164" y="4091"/>
                  </a:cubicBezTo>
                  <a:cubicBezTo>
                    <a:pt x="21600" y="6055"/>
                    <a:pt x="21600" y="9164"/>
                    <a:pt x="21382" y="11905"/>
                  </a:cubicBezTo>
                  <a:cubicBezTo>
                    <a:pt x="21164" y="14645"/>
                    <a:pt x="20727" y="17018"/>
                    <a:pt x="20509" y="18409"/>
                  </a:cubicBezTo>
                  <a:cubicBezTo>
                    <a:pt x="20291" y="19800"/>
                    <a:pt x="20291" y="20209"/>
                    <a:pt x="20182" y="20618"/>
                  </a:cubicBezTo>
                  <a:cubicBezTo>
                    <a:pt x="20073" y="21027"/>
                    <a:pt x="19855" y="21436"/>
                    <a:pt x="18982" y="21518"/>
                  </a:cubicBezTo>
                  <a:cubicBezTo>
                    <a:pt x="18109" y="21600"/>
                    <a:pt x="16582" y="21355"/>
                    <a:pt x="13309" y="21273"/>
                  </a:cubicBezTo>
                  <a:cubicBezTo>
                    <a:pt x="10036" y="21191"/>
                    <a:pt x="5018" y="21273"/>
                    <a:pt x="0" y="213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3851778" y="7920976"/>
              <a:ext cx="176787" cy="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6" y="14400"/>
                    <a:pt x="12293" y="7200"/>
                    <a:pt x="15893" y="3600"/>
                  </a:cubicBezTo>
                  <a:cubicBezTo>
                    <a:pt x="19493" y="0"/>
                    <a:pt x="205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4328062" y="7713660"/>
              <a:ext cx="148936" cy="269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04" fill="norm" stroke="1" extrusionOk="0">
                  <a:moveTo>
                    <a:pt x="19030" y="1056"/>
                  </a:moveTo>
                  <a:cubicBezTo>
                    <a:pt x="18407" y="599"/>
                    <a:pt x="17784" y="142"/>
                    <a:pt x="16122" y="27"/>
                  </a:cubicBezTo>
                  <a:cubicBezTo>
                    <a:pt x="14460" y="-87"/>
                    <a:pt x="11760" y="142"/>
                    <a:pt x="9787" y="942"/>
                  </a:cubicBezTo>
                  <a:cubicBezTo>
                    <a:pt x="7814" y="1742"/>
                    <a:pt x="6568" y="3113"/>
                    <a:pt x="5218" y="5684"/>
                  </a:cubicBezTo>
                  <a:cubicBezTo>
                    <a:pt x="3868" y="8256"/>
                    <a:pt x="2414" y="12027"/>
                    <a:pt x="1480" y="14542"/>
                  </a:cubicBezTo>
                  <a:cubicBezTo>
                    <a:pt x="545" y="17056"/>
                    <a:pt x="130" y="18313"/>
                    <a:pt x="26" y="19227"/>
                  </a:cubicBezTo>
                  <a:cubicBezTo>
                    <a:pt x="-78" y="20142"/>
                    <a:pt x="130" y="20713"/>
                    <a:pt x="753" y="21056"/>
                  </a:cubicBezTo>
                  <a:cubicBezTo>
                    <a:pt x="1376" y="21399"/>
                    <a:pt x="2414" y="21513"/>
                    <a:pt x="5945" y="21284"/>
                  </a:cubicBezTo>
                  <a:cubicBezTo>
                    <a:pt x="9476" y="21056"/>
                    <a:pt x="15499" y="20484"/>
                    <a:pt x="21522" y="199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4351954" y="7873546"/>
              <a:ext cx="107797" cy="1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4583184" y="7706060"/>
              <a:ext cx="187021" cy="31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56" fill="norm" stroke="1" extrusionOk="0">
                  <a:moveTo>
                    <a:pt x="21455" y="1138"/>
                  </a:moveTo>
                  <a:cubicBezTo>
                    <a:pt x="20136" y="546"/>
                    <a:pt x="18817" y="-46"/>
                    <a:pt x="16344" y="3"/>
                  </a:cubicBezTo>
                  <a:cubicBezTo>
                    <a:pt x="13870" y="53"/>
                    <a:pt x="10243" y="743"/>
                    <a:pt x="7852" y="1433"/>
                  </a:cubicBezTo>
                  <a:cubicBezTo>
                    <a:pt x="5461" y="2124"/>
                    <a:pt x="4307" y="2814"/>
                    <a:pt x="3730" y="4294"/>
                  </a:cubicBezTo>
                  <a:cubicBezTo>
                    <a:pt x="3153" y="5773"/>
                    <a:pt x="3153" y="8042"/>
                    <a:pt x="2823" y="10359"/>
                  </a:cubicBezTo>
                  <a:cubicBezTo>
                    <a:pt x="2493" y="12677"/>
                    <a:pt x="1834" y="15044"/>
                    <a:pt x="1339" y="16475"/>
                  </a:cubicBezTo>
                  <a:cubicBezTo>
                    <a:pt x="844" y="17905"/>
                    <a:pt x="515" y="18398"/>
                    <a:pt x="267" y="19088"/>
                  </a:cubicBezTo>
                  <a:cubicBezTo>
                    <a:pt x="20" y="19779"/>
                    <a:pt x="-145" y="20666"/>
                    <a:pt x="185" y="21110"/>
                  </a:cubicBezTo>
                  <a:cubicBezTo>
                    <a:pt x="515" y="21554"/>
                    <a:pt x="1339" y="21554"/>
                    <a:pt x="3070" y="21209"/>
                  </a:cubicBezTo>
                  <a:cubicBezTo>
                    <a:pt x="4802" y="20864"/>
                    <a:pt x="7440" y="20173"/>
                    <a:pt x="10078" y="194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4804699" y="7774373"/>
              <a:ext cx="116421" cy="19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2974"/>
                    <a:pt x="5333" y="5948"/>
                    <a:pt x="8267" y="9235"/>
                  </a:cubicBezTo>
                  <a:cubicBezTo>
                    <a:pt x="11200" y="12522"/>
                    <a:pt x="14400" y="16122"/>
                    <a:pt x="16667" y="18235"/>
                  </a:cubicBezTo>
                  <a:cubicBezTo>
                    <a:pt x="18933" y="20348"/>
                    <a:pt x="20267" y="20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4826258" y="7817492"/>
              <a:ext cx="90550" cy="185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186"/>
                    <a:pt x="9257" y="8372"/>
                    <a:pt x="5657" y="11972"/>
                  </a:cubicBezTo>
                  <a:cubicBezTo>
                    <a:pt x="2057" y="15572"/>
                    <a:pt x="1029" y="18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4942679" y="7693132"/>
              <a:ext cx="191000" cy="35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41" fill="norm" stroke="1" extrusionOk="0">
                  <a:moveTo>
                    <a:pt x="0" y="2822"/>
                  </a:moveTo>
                  <a:cubicBezTo>
                    <a:pt x="484" y="2475"/>
                    <a:pt x="967" y="2128"/>
                    <a:pt x="2660" y="1781"/>
                  </a:cubicBezTo>
                  <a:cubicBezTo>
                    <a:pt x="4352" y="1434"/>
                    <a:pt x="7254" y="1087"/>
                    <a:pt x="10075" y="783"/>
                  </a:cubicBezTo>
                  <a:cubicBezTo>
                    <a:pt x="12896" y="479"/>
                    <a:pt x="15636" y="219"/>
                    <a:pt x="17490" y="89"/>
                  </a:cubicBezTo>
                  <a:cubicBezTo>
                    <a:pt x="19343" y="-41"/>
                    <a:pt x="20310" y="-41"/>
                    <a:pt x="20875" y="176"/>
                  </a:cubicBezTo>
                  <a:cubicBezTo>
                    <a:pt x="21439" y="393"/>
                    <a:pt x="21600" y="826"/>
                    <a:pt x="21197" y="1694"/>
                  </a:cubicBezTo>
                  <a:cubicBezTo>
                    <a:pt x="20794" y="2561"/>
                    <a:pt x="19827" y="3863"/>
                    <a:pt x="18618" y="5728"/>
                  </a:cubicBezTo>
                  <a:cubicBezTo>
                    <a:pt x="17409" y="7593"/>
                    <a:pt x="15958" y="10022"/>
                    <a:pt x="15152" y="12494"/>
                  </a:cubicBezTo>
                  <a:cubicBezTo>
                    <a:pt x="14346" y="14966"/>
                    <a:pt x="14185" y="17482"/>
                    <a:pt x="14346" y="19043"/>
                  </a:cubicBezTo>
                  <a:cubicBezTo>
                    <a:pt x="14507" y="20605"/>
                    <a:pt x="14991" y="21212"/>
                    <a:pt x="14507" y="21386"/>
                  </a:cubicBezTo>
                  <a:cubicBezTo>
                    <a:pt x="14024" y="21559"/>
                    <a:pt x="12573" y="21299"/>
                    <a:pt x="10961" y="20995"/>
                  </a:cubicBezTo>
                  <a:cubicBezTo>
                    <a:pt x="9349" y="20692"/>
                    <a:pt x="7576" y="20345"/>
                    <a:pt x="5803" y="199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5188455" y="7972719"/>
              <a:ext cx="8624" cy="1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5306848" y="7736176"/>
              <a:ext cx="161879" cy="257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74" fill="norm" stroke="1" extrusionOk="0">
                  <a:moveTo>
                    <a:pt x="18088" y="2469"/>
                  </a:moveTo>
                  <a:cubicBezTo>
                    <a:pt x="18662" y="1629"/>
                    <a:pt x="19235" y="789"/>
                    <a:pt x="19044" y="369"/>
                  </a:cubicBezTo>
                  <a:cubicBezTo>
                    <a:pt x="18853" y="-51"/>
                    <a:pt x="17897" y="-51"/>
                    <a:pt x="15890" y="69"/>
                  </a:cubicBezTo>
                  <a:cubicBezTo>
                    <a:pt x="13883" y="189"/>
                    <a:pt x="10825" y="429"/>
                    <a:pt x="8531" y="969"/>
                  </a:cubicBezTo>
                  <a:cubicBezTo>
                    <a:pt x="6237" y="1509"/>
                    <a:pt x="4708" y="2349"/>
                    <a:pt x="3752" y="3849"/>
                  </a:cubicBezTo>
                  <a:cubicBezTo>
                    <a:pt x="2796" y="5349"/>
                    <a:pt x="2414" y="7509"/>
                    <a:pt x="1936" y="9669"/>
                  </a:cubicBezTo>
                  <a:cubicBezTo>
                    <a:pt x="1458" y="11829"/>
                    <a:pt x="885" y="13989"/>
                    <a:pt x="502" y="15669"/>
                  </a:cubicBezTo>
                  <a:cubicBezTo>
                    <a:pt x="120" y="17349"/>
                    <a:pt x="-71" y="18549"/>
                    <a:pt x="25" y="19449"/>
                  </a:cubicBezTo>
                  <a:cubicBezTo>
                    <a:pt x="120" y="20349"/>
                    <a:pt x="502" y="20949"/>
                    <a:pt x="2605" y="21249"/>
                  </a:cubicBezTo>
                  <a:cubicBezTo>
                    <a:pt x="4708" y="21549"/>
                    <a:pt x="8531" y="21549"/>
                    <a:pt x="11971" y="21249"/>
                  </a:cubicBezTo>
                  <a:cubicBezTo>
                    <a:pt x="15412" y="20949"/>
                    <a:pt x="18471" y="20349"/>
                    <a:pt x="21529" y="197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5343682" y="7869234"/>
              <a:ext cx="107797" cy="1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5564485" y="7701057"/>
              <a:ext cx="193136" cy="299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15" fill="norm" stroke="1" extrusionOk="0">
                  <a:moveTo>
                    <a:pt x="21500" y="2778"/>
                  </a:moveTo>
                  <a:cubicBezTo>
                    <a:pt x="21500" y="2264"/>
                    <a:pt x="21500" y="1749"/>
                    <a:pt x="20540" y="1235"/>
                  </a:cubicBezTo>
                  <a:cubicBezTo>
                    <a:pt x="19580" y="721"/>
                    <a:pt x="17660" y="207"/>
                    <a:pt x="15340" y="52"/>
                  </a:cubicBezTo>
                  <a:cubicBezTo>
                    <a:pt x="13020" y="-102"/>
                    <a:pt x="10300" y="104"/>
                    <a:pt x="8700" y="412"/>
                  </a:cubicBezTo>
                  <a:cubicBezTo>
                    <a:pt x="7100" y="721"/>
                    <a:pt x="6620" y="1132"/>
                    <a:pt x="6380" y="2315"/>
                  </a:cubicBezTo>
                  <a:cubicBezTo>
                    <a:pt x="6140" y="3498"/>
                    <a:pt x="6140" y="5452"/>
                    <a:pt x="5500" y="7869"/>
                  </a:cubicBezTo>
                  <a:cubicBezTo>
                    <a:pt x="4860" y="10287"/>
                    <a:pt x="3580" y="13167"/>
                    <a:pt x="2540" y="15224"/>
                  </a:cubicBezTo>
                  <a:cubicBezTo>
                    <a:pt x="1500" y="17281"/>
                    <a:pt x="700" y="18515"/>
                    <a:pt x="300" y="19389"/>
                  </a:cubicBezTo>
                  <a:cubicBezTo>
                    <a:pt x="-100" y="20264"/>
                    <a:pt x="-100" y="20778"/>
                    <a:pt x="300" y="21087"/>
                  </a:cubicBezTo>
                  <a:cubicBezTo>
                    <a:pt x="700" y="21395"/>
                    <a:pt x="1500" y="21498"/>
                    <a:pt x="3500" y="21344"/>
                  </a:cubicBezTo>
                  <a:cubicBezTo>
                    <a:pt x="5500" y="21189"/>
                    <a:pt x="8700" y="20778"/>
                    <a:pt x="11900" y="203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5830922" y="7757126"/>
              <a:ext cx="99174" cy="11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5912847" y="7774373"/>
              <a:ext cx="64679" cy="21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744"/>
                    <a:pt x="16800" y="7488"/>
                    <a:pt x="13200" y="11088"/>
                  </a:cubicBezTo>
                  <a:cubicBezTo>
                    <a:pt x="9600" y="14688"/>
                    <a:pt x="4800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5977525" y="7739878"/>
              <a:ext cx="189152" cy="299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61" fill="norm" stroke="1" extrusionOk="0">
                  <a:moveTo>
                    <a:pt x="4385" y="2170"/>
                  </a:moveTo>
                  <a:cubicBezTo>
                    <a:pt x="8120" y="1447"/>
                    <a:pt x="11856" y="723"/>
                    <a:pt x="14129" y="362"/>
                  </a:cubicBezTo>
                  <a:cubicBezTo>
                    <a:pt x="16403" y="0"/>
                    <a:pt x="17215" y="0"/>
                    <a:pt x="18108" y="0"/>
                  </a:cubicBezTo>
                  <a:cubicBezTo>
                    <a:pt x="19002" y="0"/>
                    <a:pt x="19976" y="0"/>
                    <a:pt x="20626" y="258"/>
                  </a:cubicBezTo>
                  <a:cubicBezTo>
                    <a:pt x="21275" y="517"/>
                    <a:pt x="21600" y="1033"/>
                    <a:pt x="21194" y="2274"/>
                  </a:cubicBezTo>
                  <a:cubicBezTo>
                    <a:pt x="20788" y="3514"/>
                    <a:pt x="19651" y="5477"/>
                    <a:pt x="18433" y="7906"/>
                  </a:cubicBezTo>
                  <a:cubicBezTo>
                    <a:pt x="17215" y="10335"/>
                    <a:pt x="15916" y="13229"/>
                    <a:pt x="15266" y="15244"/>
                  </a:cubicBezTo>
                  <a:cubicBezTo>
                    <a:pt x="14617" y="17259"/>
                    <a:pt x="14617" y="18396"/>
                    <a:pt x="14698" y="19275"/>
                  </a:cubicBezTo>
                  <a:cubicBezTo>
                    <a:pt x="14779" y="20153"/>
                    <a:pt x="14941" y="20773"/>
                    <a:pt x="14535" y="21135"/>
                  </a:cubicBezTo>
                  <a:cubicBezTo>
                    <a:pt x="14129" y="21497"/>
                    <a:pt x="13155" y="21600"/>
                    <a:pt x="10638" y="21548"/>
                  </a:cubicBezTo>
                  <a:cubicBezTo>
                    <a:pt x="8120" y="21497"/>
                    <a:pt x="4060" y="21290"/>
                    <a:pt x="0" y="210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2005898" y="7467992"/>
              <a:ext cx="4575970" cy="75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57" fill="norm" stroke="1" extrusionOk="0">
                  <a:moveTo>
                    <a:pt x="2187" y="4361"/>
                  </a:moveTo>
                  <a:cubicBezTo>
                    <a:pt x="2217" y="4118"/>
                    <a:pt x="2247" y="3875"/>
                    <a:pt x="2247" y="3632"/>
                  </a:cubicBezTo>
                  <a:cubicBezTo>
                    <a:pt x="2247" y="3390"/>
                    <a:pt x="2217" y="3147"/>
                    <a:pt x="2112" y="3177"/>
                  </a:cubicBezTo>
                  <a:cubicBezTo>
                    <a:pt x="2007" y="3208"/>
                    <a:pt x="1827" y="3511"/>
                    <a:pt x="1678" y="4027"/>
                  </a:cubicBezTo>
                  <a:cubicBezTo>
                    <a:pt x="1528" y="4543"/>
                    <a:pt x="1408" y="5271"/>
                    <a:pt x="1298" y="6302"/>
                  </a:cubicBezTo>
                  <a:cubicBezTo>
                    <a:pt x="1188" y="7334"/>
                    <a:pt x="1088" y="8668"/>
                    <a:pt x="1029" y="10034"/>
                  </a:cubicBezTo>
                  <a:cubicBezTo>
                    <a:pt x="969" y="11399"/>
                    <a:pt x="949" y="12794"/>
                    <a:pt x="959" y="14129"/>
                  </a:cubicBezTo>
                  <a:cubicBezTo>
                    <a:pt x="969" y="15464"/>
                    <a:pt x="1009" y="16738"/>
                    <a:pt x="1074" y="17588"/>
                  </a:cubicBezTo>
                  <a:cubicBezTo>
                    <a:pt x="1138" y="18437"/>
                    <a:pt x="1228" y="18862"/>
                    <a:pt x="1353" y="19165"/>
                  </a:cubicBezTo>
                  <a:cubicBezTo>
                    <a:pt x="1478" y="19468"/>
                    <a:pt x="1638" y="19650"/>
                    <a:pt x="1902" y="19863"/>
                  </a:cubicBezTo>
                  <a:cubicBezTo>
                    <a:pt x="2167" y="20075"/>
                    <a:pt x="2536" y="20318"/>
                    <a:pt x="2861" y="20470"/>
                  </a:cubicBezTo>
                  <a:cubicBezTo>
                    <a:pt x="3186" y="20621"/>
                    <a:pt x="3465" y="20682"/>
                    <a:pt x="3770" y="20682"/>
                  </a:cubicBezTo>
                  <a:cubicBezTo>
                    <a:pt x="4074" y="20682"/>
                    <a:pt x="4404" y="20621"/>
                    <a:pt x="4703" y="20530"/>
                  </a:cubicBezTo>
                  <a:cubicBezTo>
                    <a:pt x="5003" y="20439"/>
                    <a:pt x="5273" y="20318"/>
                    <a:pt x="5582" y="20227"/>
                  </a:cubicBezTo>
                  <a:cubicBezTo>
                    <a:pt x="5892" y="20136"/>
                    <a:pt x="6241" y="20075"/>
                    <a:pt x="6611" y="20075"/>
                  </a:cubicBezTo>
                  <a:cubicBezTo>
                    <a:pt x="6980" y="20075"/>
                    <a:pt x="7370" y="20136"/>
                    <a:pt x="7709" y="20257"/>
                  </a:cubicBezTo>
                  <a:cubicBezTo>
                    <a:pt x="8049" y="20379"/>
                    <a:pt x="8338" y="20561"/>
                    <a:pt x="8653" y="20712"/>
                  </a:cubicBezTo>
                  <a:cubicBezTo>
                    <a:pt x="8968" y="20864"/>
                    <a:pt x="9307" y="20985"/>
                    <a:pt x="9677" y="21046"/>
                  </a:cubicBezTo>
                  <a:cubicBezTo>
                    <a:pt x="10046" y="21107"/>
                    <a:pt x="10445" y="21107"/>
                    <a:pt x="10865" y="21107"/>
                  </a:cubicBezTo>
                  <a:cubicBezTo>
                    <a:pt x="11284" y="21107"/>
                    <a:pt x="11724" y="21107"/>
                    <a:pt x="12128" y="21137"/>
                  </a:cubicBezTo>
                  <a:cubicBezTo>
                    <a:pt x="12533" y="21167"/>
                    <a:pt x="12902" y="21228"/>
                    <a:pt x="13297" y="21258"/>
                  </a:cubicBezTo>
                  <a:cubicBezTo>
                    <a:pt x="13691" y="21289"/>
                    <a:pt x="14110" y="21289"/>
                    <a:pt x="14525" y="21289"/>
                  </a:cubicBezTo>
                  <a:cubicBezTo>
                    <a:pt x="14939" y="21289"/>
                    <a:pt x="15349" y="21289"/>
                    <a:pt x="15748" y="21289"/>
                  </a:cubicBezTo>
                  <a:cubicBezTo>
                    <a:pt x="16148" y="21289"/>
                    <a:pt x="16537" y="21289"/>
                    <a:pt x="16917" y="21319"/>
                  </a:cubicBezTo>
                  <a:cubicBezTo>
                    <a:pt x="17296" y="21349"/>
                    <a:pt x="17665" y="21410"/>
                    <a:pt x="18020" y="21471"/>
                  </a:cubicBezTo>
                  <a:cubicBezTo>
                    <a:pt x="18374" y="21531"/>
                    <a:pt x="18714" y="21592"/>
                    <a:pt x="19054" y="21531"/>
                  </a:cubicBezTo>
                  <a:cubicBezTo>
                    <a:pt x="19393" y="21471"/>
                    <a:pt x="19733" y="21289"/>
                    <a:pt x="20012" y="20925"/>
                  </a:cubicBezTo>
                  <a:cubicBezTo>
                    <a:pt x="20292" y="20561"/>
                    <a:pt x="20512" y="20014"/>
                    <a:pt x="20741" y="19195"/>
                  </a:cubicBezTo>
                  <a:cubicBezTo>
                    <a:pt x="20971" y="18376"/>
                    <a:pt x="21211" y="17284"/>
                    <a:pt x="21360" y="16222"/>
                  </a:cubicBezTo>
                  <a:cubicBezTo>
                    <a:pt x="21510" y="15161"/>
                    <a:pt x="21570" y="14129"/>
                    <a:pt x="21585" y="13280"/>
                  </a:cubicBezTo>
                  <a:cubicBezTo>
                    <a:pt x="21600" y="12430"/>
                    <a:pt x="21570" y="11763"/>
                    <a:pt x="21495" y="11156"/>
                  </a:cubicBezTo>
                  <a:cubicBezTo>
                    <a:pt x="21420" y="10549"/>
                    <a:pt x="21300" y="10003"/>
                    <a:pt x="21086" y="9396"/>
                  </a:cubicBezTo>
                  <a:cubicBezTo>
                    <a:pt x="20871" y="8790"/>
                    <a:pt x="20561" y="8122"/>
                    <a:pt x="20252" y="7485"/>
                  </a:cubicBezTo>
                  <a:cubicBezTo>
                    <a:pt x="19942" y="6848"/>
                    <a:pt x="19633" y="6241"/>
                    <a:pt x="19298" y="5695"/>
                  </a:cubicBezTo>
                  <a:cubicBezTo>
                    <a:pt x="18964" y="5149"/>
                    <a:pt x="18604" y="4664"/>
                    <a:pt x="18230" y="4209"/>
                  </a:cubicBezTo>
                  <a:cubicBezTo>
                    <a:pt x="17855" y="3754"/>
                    <a:pt x="17466" y="3329"/>
                    <a:pt x="17111" y="2935"/>
                  </a:cubicBezTo>
                  <a:cubicBezTo>
                    <a:pt x="16757" y="2540"/>
                    <a:pt x="16437" y="2176"/>
                    <a:pt x="16083" y="1873"/>
                  </a:cubicBezTo>
                  <a:cubicBezTo>
                    <a:pt x="15728" y="1570"/>
                    <a:pt x="15339" y="1327"/>
                    <a:pt x="14994" y="1114"/>
                  </a:cubicBezTo>
                  <a:cubicBezTo>
                    <a:pt x="14650" y="902"/>
                    <a:pt x="14350" y="720"/>
                    <a:pt x="14016" y="568"/>
                  </a:cubicBezTo>
                  <a:cubicBezTo>
                    <a:pt x="13681" y="417"/>
                    <a:pt x="13312" y="295"/>
                    <a:pt x="12947" y="204"/>
                  </a:cubicBezTo>
                  <a:cubicBezTo>
                    <a:pt x="12583" y="113"/>
                    <a:pt x="12223" y="53"/>
                    <a:pt x="11844" y="22"/>
                  </a:cubicBezTo>
                  <a:cubicBezTo>
                    <a:pt x="11464" y="-8"/>
                    <a:pt x="11065" y="-8"/>
                    <a:pt x="10685" y="22"/>
                  </a:cubicBezTo>
                  <a:cubicBezTo>
                    <a:pt x="10306" y="53"/>
                    <a:pt x="9946" y="113"/>
                    <a:pt x="9597" y="204"/>
                  </a:cubicBezTo>
                  <a:cubicBezTo>
                    <a:pt x="9247" y="295"/>
                    <a:pt x="8908" y="417"/>
                    <a:pt x="8538" y="538"/>
                  </a:cubicBezTo>
                  <a:cubicBezTo>
                    <a:pt x="8169" y="659"/>
                    <a:pt x="7769" y="781"/>
                    <a:pt x="7390" y="841"/>
                  </a:cubicBezTo>
                  <a:cubicBezTo>
                    <a:pt x="7010" y="902"/>
                    <a:pt x="6651" y="902"/>
                    <a:pt x="6276" y="841"/>
                  </a:cubicBezTo>
                  <a:cubicBezTo>
                    <a:pt x="5902" y="781"/>
                    <a:pt x="5512" y="659"/>
                    <a:pt x="5118" y="599"/>
                  </a:cubicBezTo>
                  <a:cubicBezTo>
                    <a:pt x="4723" y="538"/>
                    <a:pt x="4324" y="538"/>
                    <a:pt x="3935" y="599"/>
                  </a:cubicBezTo>
                  <a:cubicBezTo>
                    <a:pt x="3545" y="659"/>
                    <a:pt x="3166" y="781"/>
                    <a:pt x="2806" y="902"/>
                  </a:cubicBezTo>
                  <a:cubicBezTo>
                    <a:pt x="2447" y="1023"/>
                    <a:pt x="2107" y="1145"/>
                    <a:pt x="1773" y="1327"/>
                  </a:cubicBezTo>
                  <a:cubicBezTo>
                    <a:pt x="1438" y="1509"/>
                    <a:pt x="1108" y="1752"/>
                    <a:pt x="814" y="2207"/>
                  </a:cubicBezTo>
                  <a:cubicBezTo>
                    <a:pt x="519" y="2662"/>
                    <a:pt x="260" y="3329"/>
                    <a:pt x="0" y="39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9" name="Drawing"/>
          <p:cNvGrpSpPr/>
          <p:nvPr/>
        </p:nvGrpSpPr>
        <p:grpSpPr>
          <a:xfrm>
            <a:off x="864394" y="1714970"/>
            <a:ext cx="12095956" cy="7581430"/>
            <a:chOff x="0" y="0"/>
            <a:chExt cx="12095955" cy="7581429"/>
          </a:xfrm>
        </p:grpSpPr>
        <p:sp>
          <p:nvSpPr>
            <p:cNvPr id="510" name="Line"/>
            <p:cNvSpPr/>
            <p:nvPr/>
          </p:nvSpPr>
          <p:spPr>
            <a:xfrm>
              <a:off x="732917" y="318235"/>
              <a:ext cx="177943" cy="54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387" fill="norm" stroke="1" extrusionOk="0">
                  <a:moveTo>
                    <a:pt x="3318" y="7649"/>
                  </a:moveTo>
                  <a:cubicBezTo>
                    <a:pt x="5801" y="7566"/>
                    <a:pt x="8284" y="7484"/>
                    <a:pt x="11263" y="6615"/>
                  </a:cubicBezTo>
                  <a:cubicBezTo>
                    <a:pt x="14242" y="5746"/>
                    <a:pt x="17718" y="4090"/>
                    <a:pt x="19456" y="2932"/>
                  </a:cubicBezTo>
                  <a:cubicBezTo>
                    <a:pt x="21194" y="1773"/>
                    <a:pt x="21194" y="1111"/>
                    <a:pt x="20201" y="615"/>
                  </a:cubicBezTo>
                  <a:cubicBezTo>
                    <a:pt x="19208" y="118"/>
                    <a:pt x="17222" y="-213"/>
                    <a:pt x="14491" y="159"/>
                  </a:cubicBezTo>
                  <a:cubicBezTo>
                    <a:pt x="11760" y="532"/>
                    <a:pt x="8284" y="1608"/>
                    <a:pt x="5553" y="3263"/>
                  </a:cubicBezTo>
                  <a:cubicBezTo>
                    <a:pt x="2822" y="4918"/>
                    <a:pt x="835" y="7153"/>
                    <a:pt x="215" y="8684"/>
                  </a:cubicBezTo>
                  <a:cubicBezTo>
                    <a:pt x="-406" y="10215"/>
                    <a:pt x="339" y="11042"/>
                    <a:pt x="2201" y="11953"/>
                  </a:cubicBezTo>
                  <a:cubicBezTo>
                    <a:pt x="4063" y="12863"/>
                    <a:pt x="7042" y="13856"/>
                    <a:pt x="9525" y="14808"/>
                  </a:cubicBezTo>
                  <a:cubicBezTo>
                    <a:pt x="12008" y="15759"/>
                    <a:pt x="13994" y="16670"/>
                    <a:pt x="14987" y="17332"/>
                  </a:cubicBezTo>
                  <a:cubicBezTo>
                    <a:pt x="15980" y="17994"/>
                    <a:pt x="15980" y="18408"/>
                    <a:pt x="14739" y="18987"/>
                  </a:cubicBezTo>
                  <a:cubicBezTo>
                    <a:pt x="13497" y="19566"/>
                    <a:pt x="11015" y="20311"/>
                    <a:pt x="9153" y="20766"/>
                  </a:cubicBezTo>
                  <a:cubicBezTo>
                    <a:pt x="7291" y="21221"/>
                    <a:pt x="6049" y="21387"/>
                    <a:pt x="5553" y="21387"/>
                  </a:cubicBezTo>
                  <a:cubicBezTo>
                    <a:pt x="5056" y="21387"/>
                    <a:pt x="5304" y="21221"/>
                    <a:pt x="5553" y="21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964405" y="793279"/>
              <a:ext cx="1905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335"/>
                    <a:pt x="5760" y="4670"/>
                    <a:pt x="9360" y="8270"/>
                  </a:cubicBezTo>
                  <a:cubicBezTo>
                    <a:pt x="12960" y="11870"/>
                    <a:pt x="17280" y="167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008855" y="772683"/>
              <a:ext cx="177801" cy="293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1600" y="113"/>
                  </a:moveTo>
                  <a:cubicBezTo>
                    <a:pt x="20314" y="-42"/>
                    <a:pt x="19029" y="-196"/>
                    <a:pt x="17486" y="807"/>
                  </a:cubicBezTo>
                  <a:cubicBezTo>
                    <a:pt x="15943" y="1810"/>
                    <a:pt x="14143" y="3970"/>
                    <a:pt x="11957" y="6593"/>
                  </a:cubicBezTo>
                  <a:cubicBezTo>
                    <a:pt x="9771" y="9215"/>
                    <a:pt x="7200" y="12301"/>
                    <a:pt x="5143" y="14847"/>
                  </a:cubicBezTo>
                  <a:cubicBezTo>
                    <a:pt x="3086" y="17393"/>
                    <a:pt x="1543" y="19398"/>
                    <a:pt x="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231105" y="945679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415255" y="717079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6545"/>
                    <a:pt x="10611" y="13091"/>
                    <a:pt x="14211" y="16691"/>
                  </a:cubicBezTo>
                  <a:cubicBezTo>
                    <a:pt x="17811" y="20291"/>
                    <a:pt x="19705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529555" y="755179"/>
              <a:ext cx="1016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2298"/>
                    <a:pt x="13500" y="4596"/>
                    <a:pt x="9900" y="7123"/>
                  </a:cubicBezTo>
                  <a:cubicBezTo>
                    <a:pt x="6300" y="9651"/>
                    <a:pt x="3150" y="12409"/>
                    <a:pt x="1575" y="14860"/>
                  </a:cubicBezTo>
                  <a:cubicBezTo>
                    <a:pt x="0" y="17311"/>
                    <a:pt x="0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2164555" y="551979"/>
              <a:ext cx="304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2164555" y="672629"/>
              <a:ext cx="374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1" y="18000"/>
                    <a:pt x="7322" y="14400"/>
                    <a:pt x="10922" y="10800"/>
                  </a:cubicBezTo>
                  <a:cubicBezTo>
                    <a:pt x="14522" y="7200"/>
                    <a:pt x="1806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3524306" y="76674"/>
              <a:ext cx="240450" cy="431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97" fill="norm" stroke="1" extrusionOk="0">
                  <a:moveTo>
                    <a:pt x="21524" y="897"/>
                  </a:moveTo>
                  <a:cubicBezTo>
                    <a:pt x="19819" y="477"/>
                    <a:pt x="18113" y="58"/>
                    <a:pt x="15745" y="5"/>
                  </a:cubicBezTo>
                  <a:cubicBezTo>
                    <a:pt x="13377" y="-47"/>
                    <a:pt x="10345" y="268"/>
                    <a:pt x="8261" y="949"/>
                  </a:cubicBezTo>
                  <a:cubicBezTo>
                    <a:pt x="6177" y="1631"/>
                    <a:pt x="5040" y="2679"/>
                    <a:pt x="3998" y="4671"/>
                  </a:cubicBezTo>
                  <a:cubicBezTo>
                    <a:pt x="2956" y="6664"/>
                    <a:pt x="2008" y="9600"/>
                    <a:pt x="1345" y="12221"/>
                  </a:cubicBezTo>
                  <a:cubicBezTo>
                    <a:pt x="682" y="14842"/>
                    <a:pt x="303" y="17149"/>
                    <a:pt x="113" y="18617"/>
                  </a:cubicBezTo>
                  <a:cubicBezTo>
                    <a:pt x="-76" y="20085"/>
                    <a:pt x="-76" y="20714"/>
                    <a:pt x="492" y="21081"/>
                  </a:cubicBezTo>
                  <a:cubicBezTo>
                    <a:pt x="1061" y="21448"/>
                    <a:pt x="2198" y="21553"/>
                    <a:pt x="4945" y="21081"/>
                  </a:cubicBezTo>
                  <a:cubicBezTo>
                    <a:pt x="7692" y="20609"/>
                    <a:pt x="12050" y="19561"/>
                    <a:pt x="16408" y="18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3517105" y="336079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3819471" y="69742"/>
              <a:ext cx="250085" cy="44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16" fill="norm" stroke="1" extrusionOk="0">
                  <a:moveTo>
                    <a:pt x="21446" y="289"/>
                  </a:moveTo>
                  <a:cubicBezTo>
                    <a:pt x="17997" y="85"/>
                    <a:pt x="14549" y="-120"/>
                    <a:pt x="12007" y="85"/>
                  </a:cubicBezTo>
                  <a:cubicBezTo>
                    <a:pt x="9466" y="289"/>
                    <a:pt x="7833" y="904"/>
                    <a:pt x="6743" y="2337"/>
                  </a:cubicBezTo>
                  <a:cubicBezTo>
                    <a:pt x="5654" y="3770"/>
                    <a:pt x="5110" y="6022"/>
                    <a:pt x="4384" y="8325"/>
                  </a:cubicBezTo>
                  <a:cubicBezTo>
                    <a:pt x="3658" y="10629"/>
                    <a:pt x="2750" y="12983"/>
                    <a:pt x="1933" y="14928"/>
                  </a:cubicBezTo>
                  <a:cubicBezTo>
                    <a:pt x="1117" y="16873"/>
                    <a:pt x="391" y="18409"/>
                    <a:pt x="118" y="19433"/>
                  </a:cubicBezTo>
                  <a:cubicBezTo>
                    <a:pt x="-154" y="20456"/>
                    <a:pt x="28" y="20968"/>
                    <a:pt x="844" y="21224"/>
                  </a:cubicBezTo>
                  <a:cubicBezTo>
                    <a:pt x="1661" y="21480"/>
                    <a:pt x="3113" y="21480"/>
                    <a:pt x="5019" y="21224"/>
                  </a:cubicBezTo>
                  <a:cubicBezTo>
                    <a:pt x="6925" y="20968"/>
                    <a:pt x="9285" y="20456"/>
                    <a:pt x="11644" y="19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4114005" y="164629"/>
              <a:ext cx="2286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880"/>
                    <a:pt x="6400" y="5760"/>
                    <a:pt x="9600" y="9120"/>
                  </a:cubicBezTo>
                  <a:cubicBezTo>
                    <a:pt x="12800" y="12480"/>
                    <a:pt x="16000" y="16320"/>
                    <a:pt x="18000" y="18480"/>
                  </a:cubicBezTo>
                  <a:cubicBezTo>
                    <a:pt x="20000" y="20640"/>
                    <a:pt x="20800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120334" y="151929"/>
              <a:ext cx="228622" cy="32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89" fill="norm" stroke="1" extrusionOk="0">
                  <a:moveTo>
                    <a:pt x="21404" y="0"/>
                  </a:moveTo>
                  <a:cubicBezTo>
                    <a:pt x="19224" y="1800"/>
                    <a:pt x="17044" y="3600"/>
                    <a:pt x="13973" y="6508"/>
                  </a:cubicBezTo>
                  <a:cubicBezTo>
                    <a:pt x="10901" y="9415"/>
                    <a:pt x="6938" y="13431"/>
                    <a:pt x="4560" y="15854"/>
                  </a:cubicBezTo>
                  <a:cubicBezTo>
                    <a:pt x="2182" y="18277"/>
                    <a:pt x="1389" y="19108"/>
                    <a:pt x="795" y="19869"/>
                  </a:cubicBezTo>
                  <a:cubicBezTo>
                    <a:pt x="200" y="20631"/>
                    <a:pt x="-196" y="21323"/>
                    <a:pt x="101" y="21462"/>
                  </a:cubicBezTo>
                  <a:cubicBezTo>
                    <a:pt x="398" y="21600"/>
                    <a:pt x="1389" y="21185"/>
                    <a:pt x="2380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4488655" y="132879"/>
              <a:ext cx="889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4536013" y="151929"/>
              <a:ext cx="143143" cy="29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09" fill="norm" stroke="1" extrusionOk="0">
                  <a:moveTo>
                    <a:pt x="21170" y="0"/>
                  </a:moveTo>
                  <a:cubicBezTo>
                    <a:pt x="16787" y="3263"/>
                    <a:pt x="12405" y="6527"/>
                    <a:pt x="9118" y="9635"/>
                  </a:cubicBezTo>
                  <a:cubicBezTo>
                    <a:pt x="5831" y="12742"/>
                    <a:pt x="3640" y="15695"/>
                    <a:pt x="2074" y="17793"/>
                  </a:cubicBezTo>
                  <a:cubicBezTo>
                    <a:pt x="509" y="19891"/>
                    <a:pt x="-430" y="21134"/>
                    <a:pt x="196" y="21367"/>
                  </a:cubicBezTo>
                  <a:cubicBezTo>
                    <a:pt x="822" y="21600"/>
                    <a:pt x="3013" y="20823"/>
                    <a:pt x="5205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4729955" y="82079"/>
              <a:ext cx="18761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1440" y="1329"/>
                  </a:moveTo>
                  <a:cubicBezTo>
                    <a:pt x="2160" y="886"/>
                    <a:pt x="2880" y="443"/>
                    <a:pt x="5400" y="222"/>
                  </a:cubicBezTo>
                  <a:cubicBezTo>
                    <a:pt x="7920" y="0"/>
                    <a:pt x="12240" y="0"/>
                    <a:pt x="15000" y="0"/>
                  </a:cubicBezTo>
                  <a:cubicBezTo>
                    <a:pt x="17760" y="0"/>
                    <a:pt x="18960" y="0"/>
                    <a:pt x="19920" y="222"/>
                  </a:cubicBezTo>
                  <a:cubicBezTo>
                    <a:pt x="20880" y="443"/>
                    <a:pt x="21600" y="886"/>
                    <a:pt x="21120" y="2492"/>
                  </a:cubicBezTo>
                  <a:cubicBezTo>
                    <a:pt x="20640" y="4098"/>
                    <a:pt x="18960" y="6868"/>
                    <a:pt x="17520" y="9526"/>
                  </a:cubicBezTo>
                  <a:cubicBezTo>
                    <a:pt x="16080" y="12185"/>
                    <a:pt x="14880" y="14732"/>
                    <a:pt x="14280" y="16283"/>
                  </a:cubicBezTo>
                  <a:cubicBezTo>
                    <a:pt x="13680" y="17834"/>
                    <a:pt x="13680" y="18388"/>
                    <a:pt x="13560" y="18942"/>
                  </a:cubicBezTo>
                  <a:cubicBezTo>
                    <a:pt x="13440" y="19495"/>
                    <a:pt x="13200" y="20049"/>
                    <a:pt x="10920" y="20492"/>
                  </a:cubicBezTo>
                  <a:cubicBezTo>
                    <a:pt x="8640" y="20935"/>
                    <a:pt x="4320" y="212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5250655" y="304329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5707855" y="38952"/>
              <a:ext cx="222251" cy="37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1600" y="1725"/>
                  </a:moveTo>
                  <a:cubicBezTo>
                    <a:pt x="21394" y="1125"/>
                    <a:pt x="21189" y="525"/>
                    <a:pt x="20571" y="225"/>
                  </a:cubicBezTo>
                  <a:cubicBezTo>
                    <a:pt x="19954" y="-75"/>
                    <a:pt x="18926" y="-75"/>
                    <a:pt x="16354" y="225"/>
                  </a:cubicBezTo>
                  <a:cubicBezTo>
                    <a:pt x="13783" y="525"/>
                    <a:pt x="9669" y="1125"/>
                    <a:pt x="6994" y="1905"/>
                  </a:cubicBezTo>
                  <a:cubicBezTo>
                    <a:pt x="4320" y="2685"/>
                    <a:pt x="3086" y="3645"/>
                    <a:pt x="2366" y="5565"/>
                  </a:cubicBezTo>
                  <a:cubicBezTo>
                    <a:pt x="1646" y="7485"/>
                    <a:pt x="1440" y="10365"/>
                    <a:pt x="1029" y="12945"/>
                  </a:cubicBezTo>
                  <a:cubicBezTo>
                    <a:pt x="617" y="15525"/>
                    <a:pt x="0" y="17805"/>
                    <a:pt x="0" y="19185"/>
                  </a:cubicBezTo>
                  <a:cubicBezTo>
                    <a:pt x="0" y="20565"/>
                    <a:pt x="617" y="21045"/>
                    <a:pt x="1954" y="21285"/>
                  </a:cubicBezTo>
                  <a:cubicBezTo>
                    <a:pt x="3291" y="21525"/>
                    <a:pt x="5349" y="21525"/>
                    <a:pt x="8331" y="21285"/>
                  </a:cubicBezTo>
                  <a:cubicBezTo>
                    <a:pt x="11314" y="21045"/>
                    <a:pt x="15223" y="20565"/>
                    <a:pt x="19131" y="20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5682455" y="247179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6200"/>
                    <a:pt x="7754" y="10800"/>
                    <a:pt x="11354" y="7200"/>
                  </a:cubicBezTo>
                  <a:cubicBezTo>
                    <a:pt x="14954" y="3600"/>
                    <a:pt x="1827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6010285" y="21936"/>
              <a:ext cx="275421" cy="39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58" fill="norm" stroke="1" extrusionOk="0">
                  <a:moveTo>
                    <a:pt x="21455" y="163"/>
                  </a:moveTo>
                  <a:cubicBezTo>
                    <a:pt x="18322" y="48"/>
                    <a:pt x="15189" y="-68"/>
                    <a:pt x="12634" y="48"/>
                  </a:cubicBezTo>
                  <a:cubicBezTo>
                    <a:pt x="10078" y="163"/>
                    <a:pt x="8099" y="510"/>
                    <a:pt x="6698" y="798"/>
                  </a:cubicBezTo>
                  <a:cubicBezTo>
                    <a:pt x="5296" y="1087"/>
                    <a:pt x="4472" y="1318"/>
                    <a:pt x="3895" y="1722"/>
                  </a:cubicBezTo>
                  <a:cubicBezTo>
                    <a:pt x="3318" y="2127"/>
                    <a:pt x="2988" y="2704"/>
                    <a:pt x="2988" y="3859"/>
                  </a:cubicBezTo>
                  <a:cubicBezTo>
                    <a:pt x="2988" y="5014"/>
                    <a:pt x="3318" y="6747"/>
                    <a:pt x="3070" y="9057"/>
                  </a:cubicBezTo>
                  <a:cubicBezTo>
                    <a:pt x="2823" y="11367"/>
                    <a:pt x="1999" y="14255"/>
                    <a:pt x="1421" y="15988"/>
                  </a:cubicBezTo>
                  <a:cubicBezTo>
                    <a:pt x="844" y="17720"/>
                    <a:pt x="515" y="18298"/>
                    <a:pt x="267" y="18991"/>
                  </a:cubicBezTo>
                  <a:cubicBezTo>
                    <a:pt x="20" y="19684"/>
                    <a:pt x="-145" y="20492"/>
                    <a:pt x="185" y="20954"/>
                  </a:cubicBezTo>
                  <a:cubicBezTo>
                    <a:pt x="515" y="21416"/>
                    <a:pt x="1339" y="21532"/>
                    <a:pt x="3482" y="21416"/>
                  </a:cubicBezTo>
                  <a:cubicBezTo>
                    <a:pt x="5626" y="21301"/>
                    <a:pt x="9089" y="20954"/>
                    <a:pt x="12551" y="20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6304755" y="107479"/>
              <a:ext cx="171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20"/>
                    <a:pt x="9600" y="8640"/>
                    <a:pt x="13200" y="12240"/>
                  </a:cubicBezTo>
                  <a:cubicBezTo>
                    <a:pt x="16800" y="15840"/>
                    <a:pt x="192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6317455" y="132879"/>
              <a:ext cx="158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782"/>
                    <a:pt x="12960" y="5564"/>
                    <a:pt x="9648" y="8345"/>
                  </a:cubicBezTo>
                  <a:cubicBezTo>
                    <a:pt x="6336" y="11127"/>
                    <a:pt x="4032" y="13909"/>
                    <a:pt x="2592" y="16118"/>
                  </a:cubicBezTo>
                  <a:cubicBezTo>
                    <a:pt x="1152" y="18327"/>
                    <a:pt x="576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6514305" y="-1"/>
              <a:ext cx="239592" cy="4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79" fill="norm" stroke="1" extrusionOk="0">
                  <a:moveTo>
                    <a:pt x="0" y="2571"/>
                  </a:moveTo>
                  <a:cubicBezTo>
                    <a:pt x="568" y="2187"/>
                    <a:pt x="1137" y="1803"/>
                    <a:pt x="2842" y="1419"/>
                  </a:cubicBezTo>
                  <a:cubicBezTo>
                    <a:pt x="4547" y="1035"/>
                    <a:pt x="7389" y="651"/>
                    <a:pt x="9947" y="411"/>
                  </a:cubicBezTo>
                  <a:cubicBezTo>
                    <a:pt x="12505" y="171"/>
                    <a:pt x="14779" y="75"/>
                    <a:pt x="16484" y="27"/>
                  </a:cubicBezTo>
                  <a:cubicBezTo>
                    <a:pt x="18189" y="-21"/>
                    <a:pt x="19326" y="-21"/>
                    <a:pt x="20179" y="171"/>
                  </a:cubicBezTo>
                  <a:cubicBezTo>
                    <a:pt x="21032" y="363"/>
                    <a:pt x="21600" y="747"/>
                    <a:pt x="21411" y="1803"/>
                  </a:cubicBezTo>
                  <a:cubicBezTo>
                    <a:pt x="21221" y="2859"/>
                    <a:pt x="20274" y="4587"/>
                    <a:pt x="19326" y="6843"/>
                  </a:cubicBezTo>
                  <a:cubicBezTo>
                    <a:pt x="18379" y="9099"/>
                    <a:pt x="17432" y="11883"/>
                    <a:pt x="17147" y="14187"/>
                  </a:cubicBezTo>
                  <a:cubicBezTo>
                    <a:pt x="16863" y="16491"/>
                    <a:pt x="17242" y="18315"/>
                    <a:pt x="17716" y="19419"/>
                  </a:cubicBezTo>
                  <a:cubicBezTo>
                    <a:pt x="18189" y="20523"/>
                    <a:pt x="18758" y="20907"/>
                    <a:pt x="18474" y="21147"/>
                  </a:cubicBezTo>
                  <a:cubicBezTo>
                    <a:pt x="18189" y="21387"/>
                    <a:pt x="17053" y="21483"/>
                    <a:pt x="15063" y="21531"/>
                  </a:cubicBezTo>
                  <a:cubicBezTo>
                    <a:pt x="13074" y="21579"/>
                    <a:pt x="10232" y="21579"/>
                    <a:pt x="7389" y="2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6857205" y="31067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7023465" y="18579"/>
              <a:ext cx="252841" cy="42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30" fill="norm" stroke="1" extrusionOk="0">
                  <a:moveTo>
                    <a:pt x="21501" y="2579"/>
                  </a:moveTo>
                  <a:cubicBezTo>
                    <a:pt x="21501" y="2042"/>
                    <a:pt x="21501" y="1504"/>
                    <a:pt x="21141" y="1075"/>
                  </a:cubicBezTo>
                  <a:cubicBezTo>
                    <a:pt x="20781" y="645"/>
                    <a:pt x="20061" y="322"/>
                    <a:pt x="18171" y="161"/>
                  </a:cubicBezTo>
                  <a:cubicBezTo>
                    <a:pt x="16281" y="0"/>
                    <a:pt x="13221" y="0"/>
                    <a:pt x="11241" y="0"/>
                  </a:cubicBezTo>
                  <a:cubicBezTo>
                    <a:pt x="9261" y="0"/>
                    <a:pt x="8361" y="0"/>
                    <a:pt x="7551" y="215"/>
                  </a:cubicBezTo>
                  <a:cubicBezTo>
                    <a:pt x="6741" y="430"/>
                    <a:pt x="6021" y="860"/>
                    <a:pt x="5391" y="2257"/>
                  </a:cubicBezTo>
                  <a:cubicBezTo>
                    <a:pt x="4761" y="3654"/>
                    <a:pt x="4221" y="6018"/>
                    <a:pt x="3591" y="8382"/>
                  </a:cubicBezTo>
                  <a:cubicBezTo>
                    <a:pt x="2961" y="10746"/>
                    <a:pt x="2241" y="13110"/>
                    <a:pt x="1611" y="14937"/>
                  </a:cubicBezTo>
                  <a:cubicBezTo>
                    <a:pt x="981" y="16764"/>
                    <a:pt x="441" y="18054"/>
                    <a:pt x="171" y="19075"/>
                  </a:cubicBezTo>
                  <a:cubicBezTo>
                    <a:pt x="-99" y="20096"/>
                    <a:pt x="-99" y="20848"/>
                    <a:pt x="531" y="21224"/>
                  </a:cubicBezTo>
                  <a:cubicBezTo>
                    <a:pt x="1161" y="21600"/>
                    <a:pt x="2421" y="21600"/>
                    <a:pt x="5751" y="21385"/>
                  </a:cubicBezTo>
                  <a:cubicBezTo>
                    <a:pt x="9081" y="21170"/>
                    <a:pt x="14481" y="20740"/>
                    <a:pt x="19881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7041355" y="278929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7350253" y="35548"/>
              <a:ext cx="288003" cy="43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30" fill="norm" stroke="1" extrusionOk="0">
                  <a:moveTo>
                    <a:pt x="21452" y="1676"/>
                  </a:moveTo>
                  <a:cubicBezTo>
                    <a:pt x="20191" y="1046"/>
                    <a:pt x="18929" y="417"/>
                    <a:pt x="16959" y="155"/>
                  </a:cubicBezTo>
                  <a:cubicBezTo>
                    <a:pt x="14988" y="-107"/>
                    <a:pt x="12307" y="-2"/>
                    <a:pt x="10652" y="208"/>
                  </a:cubicBezTo>
                  <a:cubicBezTo>
                    <a:pt x="8997" y="417"/>
                    <a:pt x="8366" y="732"/>
                    <a:pt x="7893" y="1413"/>
                  </a:cubicBezTo>
                  <a:cubicBezTo>
                    <a:pt x="7420" y="2095"/>
                    <a:pt x="7105" y="3143"/>
                    <a:pt x="6159" y="5712"/>
                  </a:cubicBezTo>
                  <a:cubicBezTo>
                    <a:pt x="5213" y="8281"/>
                    <a:pt x="3636" y="12371"/>
                    <a:pt x="2532" y="14940"/>
                  </a:cubicBezTo>
                  <a:cubicBezTo>
                    <a:pt x="1429" y="17509"/>
                    <a:pt x="798" y="18557"/>
                    <a:pt x="404" y="19396"/>
                  </a:cubicBezTo>
                  <a:cubicBezTo>
                    <a:pt x="10" y="20235"/>
                    <a:pt x="-148" y="20864"/>
                    <a:pt x="167" y="21178"/>
                  </a:cubicBezTo>
                  <a:cubicBezTo>
                    <a:pt x="483" y="21493"/>
                    <a:pt x="1271" y="21493"/>
                    <a:pt x="3084" y="21283"/>
                  </a:cubicBezTo>
                  <a:cubicBezTo>
                    <a:pt x="4897" y="21074"/>
                    <a:pt x="7735" y="20654"/>
                    <a:pt x="10573" y="20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7714455" y="63029"/>
              <a:ext cx="127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2215"/>
                    <a:pt x="4320" y="4431"/>
                    <a:pt x="7920" y="8031"/>
                  </a:cubicBezTo>
                  <a:cubicBezTo>
                    <a:pt x="11520" y="11631"/>
                    <a:pt x="16560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7775511" y="113829"/>
              <a:ext cx="13579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1319" y="0"/>
                  </a:moveTo>
                  <a:cubicBezTo>
                    <a:pt x="15670" y="4235"/>
                    <a:pt x="10021" y="8471"/>
                    <a:pt x="6365" y="11718"/>
                  </a:cubicBezTo>
                  <a:cubicBezTo>
                    <a:pt x="2710" y="14965"/>
                    <a:pt x="1048" y="17224"/>
                    <a:pt x="384" y="18706"/>
                  </a:cubicBezTo>
                  <a:cubicBezTo>
                    <a:pt x="-281" y="20188"/>
                    <a:pt x="51" y="20894"/>
                    <a:pt x="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7904955" y="57687"/>
              <a:ext cx="177801" cy="44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4629" y="877"/>
                  </a:moveTo>
                  <a:cubicBezTo>
                    <a:pt x="8229" y="568"/>
                    <a:pt x="11829" y="260"/>
                    <a:pt x="14400" y="105"/>
                  </a:cubicBezTo>
                  <a:cubicBezTo>
                    <a:pt x="16971" y="-49"/>
                    <a:pt x="18514" y="-49"/>
                    <a:pt x="19671" y="208"/>
                  </a:cubicBezTo>
                  <a:cubicBezTo>
                    <a:pt x="20829" y="465"/>
                    <a:pt x="21600" y="980"/>
                    <a:pt x="21600" y="2317"/>
                  </a:cubicBezTo>
                  <a:cubicBezTo>
                    <a:pt x="21600" y="3654"/>
                    <a:pt x="20829" y="5814"/>
                    <a:pt x="19286" y="8334"/>
                  </a:cubicBezTo>
                  <a:cubicBezTo>
                    <a:pt x="17743" y="10854"/>
                    <a:pt x="15429" y="13734"/>
                    <a:pt x="14143" y="15740"/>
                  </a:cubicBezTo>
                  <a:cubicBezTo>
                    <a:pt x="12857" y="17745"/>
                    <a:pt x="12600" y="18877"/>
                    <a:pt x="12343" y="19700"/>
                  </a:cubicBezTo>
                  <a:cubicBezTo>
                    <a:pt x="12086" y="20522"/>
                    <a:pt x="11829" y="21037"/>
                    <a:pt x="11057" y="21294"/>
                  </a:cubicBezTo>
                  <a:cubicBezTo>
                    <a:pt x="10286" y="21551"/>
                    <a:pt x="9000" y="21551"/>
                    <a:pt x="7071" y="21397"/>
                  </a:cubicBezTo>
                  <a:cubicBezTo>
                    <a:pt x="5143" y="21242"/>
                    <a:pt x="2571" y="20934"/>
                    <a:pt x="0" y="20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466305" y="733452"/>
              <a:ext cx="3924301" cy="148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21376"/>
                  </a:moveTo>
                  <a:cubicBezTo>
                    <a:pt x="280" y="20463"/>
                    <a:pt x="559" y="19551"/>
                    <a:pt x="920" y="18486"/>
                  </a:cubicBezTo>
                  <a:cubicBezTo>
                    <a:pt x="1282" y="17421"/>
                    <a:pt x="1724" y="16204"/>
                    <a:pt x="2167" y="14987"/>
                  </a:cubicBezTo>
                  <a:cubicBezTo>
                    <a:pt x="2610" y="13770"/>
                    <a:pt x="3052" y="12553"/>
                    <a:pt x="3501" y="11337"/>
                  </a:cubicBezTo>
                  <a:cubicBezTo>
                    <a:pt x="3950" y="10120"/>
                    <a:pt x="4404" y="8903"/>
                    <a:pt x="4882" y="7990"/>
                  </a:cubicBezTo>
                  <a:cubicBezTo>
                    <a:pt x="5359" y="7077"/>
                    <a:pt x="5860" y="6469"/>
                    <a:pt x="6315" y="5861"/>
                  </a:cubicBezTo>
                  <a:cubicBezTo>
                    <a:pt x="6769" y="5252"/>
                    <a:pt x="7177" y="4644"/>
                    <a:pt x="7584" y="4339"/>
                  </a:cubicBezTo>
                  <a:cubicBezTo>
                    <a:pt x="7992" y="4035"/>
                    <a:pt x="8400" y="4035"/>
                    <a:pt x="8825" y="4035"/>
                  </a:cubicBezTo>
                  <a:cubicBezTo>
                    <a:pt x="9250" y="4035"/>
                    <a:pt x="9693" y="4035"/>
                    <a:pt x="10136" y="4035"/>
                  </a:cubicBezTo>
                  <a:cubicBezTo>
                    <a:pt x="10579" y="4035"/>
                    <a:pt x="11021" y="4035"/>
                    <a:pt x="11482" y="4035"/>
                  </a:cubicBezTo>
                  <a:cubicBezTo>
                    <a:pt x="11942" y="4035"/>
                    <a:pt x="12419" y="4035"/>
                    <a:pt x="12891" y="4035"/>
                  </a:cubicBezTo>
                  <a:cubicBezTo>
                    <a:pt x="13363" y="4035"/>
                    <a:pt x="13829" y="4035"/>
                    <a:pt x="14307" y="4035"/>
                  </a:cubicBezTo>
                  <a:cubicBezTo>
                    <a:pt x="14784" y="4035"/>
                    <a:pt x="15274" y="4035"/>
                    <a:pt x="15740" y="3731"/>
                  </a:cubicBezTo>
                  <a:cubicBezTo>
                    <a:pt x="16206" y="3427"/>
                    <a:pt x="16649" y="2818"/>
                    <a:pt x="17074" y="2362"/>
                  </a:cubicBezTo>
                  <a:cubicBezTo>
                    <a:pt x="17499" y="1906"/>
                    <a:pt x="17907" y="1601"/>
                    <a:pt x="18326" y="1297"/>
                  </a:cubicBezTo>
                  <a:cubicBezTo>
                    <a:pt x="18746" y="993"/>
                    <a:pt x="19177" y="689"/>
                    <a:pt x="19625" y="384"/>
                  </a:cubicBezTo>
                  <a:cubicBezTo>
                    <a:pt x="20074" y="80"/>
                    <a:pt x="20540" y="-224"/>
                    <a:pt x="20872" y="232"/>
                  </a:cubicBezTo>
                  <a:cubicBezTo>
                    <a:pt x="21204" y="689"/>
                    <a:pt x="21402" y="1906"/>
                    <a:pt x="21600" y="3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828255" y="1021879"/>
              <a:ext cx="1219201" cy="68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16250"/>
                  </a:moveTo>
                  <a:cubicBezTo>
                    <a:pt x="262" y="17387"/>
                    <a:pt x="525" y="18524"/>
                    <a:pt x="713" y="19326"/>
                  </a:cubicBezTo>
                  <a:cubicBezTo>
                    <a:pt x="900" y="20129"/>
                    <a:pt x="1012" y="20597"/>
                    <a:pt x="1125" y="20965"/>
                  </a:cubicBezTo>
                  <a:cubicBezTo>
                    <a:pt x="1238" y="21333"/>
                    <a:pt x="1350" y="21600"/>
                    <a:pt x="1444" y="21567"/>
                  </a:cubicBezTo>
                  <a:cubicBezTo>
                    <a:pt x="1538" y="21533"/>
                    <a:pt x="1612" y="21199"/>
                    <a:pt x="1688" y="19895"/>
                  </a:cubicBezTo>
                  <a:cubicBezTo>
                    <a:pt x="1763" y="18591"/>
                    <a:pt x="1838" y="16317"/>
                    <a:pt x="1819" y="14010"/>
                  </a:cubicBezTo>
                  <a:cubicBezTo>
                    <a:pt x="1800" y="11703"/>
                    <a:pt x="1688" y="9362"/>
                    <a:pt x="1631" y="8025"/>
                  </a:cubicBezTo>
                  <a:cubicBezTo>
                    <a:pt x="1575" y="6687"/>
                    <a:pt x="1575" y="6353"/>
                    <a:pt x="1556" y="5985"/>
                  </a:cubicBezTo>
                  <a:cubicBezTo>
                    <a:pt x="1538" y="5617"/>
                    <a:pt x="1500" y="5216"/>
                    <a:pt x="1594" y="4982"/>
                  </a:cubicBezTo>
                  <a:cubicBezTo>
                    <a:pt x="1688" y="4748"/>
                    <a:pt x="1912" y="4681"/>
                    <a:pt x="2569" y="4414"/>
                  </a:cubicBezTo>
                  <a:cubicBezTo>
                    <a:pt x="3225" y="4146"/>
                    <a:pt x="4312" y="3678"/>
                    <a:pt x="5588" y="3277"/>
                  </a:cubicBezTo>
                  <a:cubicBezTo>
                    <a:pt x="6862" y="2876"/>
                    <a:pt x="8325" y="2541"/>
                    <a:pt x="9844" y="2207"/>
                  </a:cubicBezTo>
                  <a:cubicBezTo>
                    <a:pt x="11362" y="1872"/>
                    <a:pt x="12938" y="1538"/>
                    <a:pt x="14250" y="1304"/>
                  </a:cubicBezTo>
                  <a:cubicBezTo>
                    <a:pt x="15562" y="1070"/>
                    <a:pt x="16613" y="936"/>
                    <a:pt x="17794" y="736"/>
                  </a:cubicBezTo>
                  <a:cubicBezTo>
                    <a:pt x="18975" y="535"/>
                    <a:pt x="20287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101305" y="1274749"/>
              <a:ext cx="209551" cy="33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4096"/>
                  </a:moveTo>
                  <a:cubicBezTo>
                    <a:pt x="3055" y="8523"/>
                    <a:pt x="6109" y="12951"/>
                    <a:pt x="7964" y="15634"/>
                  </a:cubicBezTo>
                  <a:cubicBezTo>
                    <a:pt x="9818" y="18317"/>
                    <a:pt x="10473" y="19256"/>
                    <a:pt x="11236" y="20061"/>
                  </a:cubicBezTo>
                  <a:cubicBezTo>
                    <a:pt x="12000" y="20866"/>
                    <a:pt x="12873" y="21537"/>
                    <a:pt x="13636" y="21403"/>
                  </a:cubicBezTo>
                  <a:cubicBezTo>
                    <a:pt x="14400" y="21269"/>
                    <a:pt x="15055" y="20330"/>
                    <a:pt x="15600" y="17982"/>
                  </a:cubicBezTo>
                  <a:cubicBezTo>
                    <a:pt x="16145" y="15634"/>
                    <a:pt x="16582" y="11877"/>
                    <a:pt x="17018" y="8859"/>
                  </a:cubicBezTo>
                  <a:cubicBezTo>
                    <a:pt x="17455" y="5840"/>
                    <a:pt x="17891" y="3559"/>
                    <a:pt x="18218" y="2084"/>
                  </a:cubicBezTo>
                  <a:cubicBezTo>
                    <a:pt x="18545" y="608"/>
                    <a:pt x="18764" y="-63"/>
                    <a:pt x="19309" y="4"/>
                  </a:cubicBezTo>
                  <a:cubicBezTo>
                    <a:pt x="19855" y="71"/>
                    <a:pt x="20727" y="876"/>
                    <a:pt x="21600" y="1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324282" y="1440459"/>
              <a:ext cx="126274" cy="11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04" fill="norm" stroke="1" extrusionOk="0">
                  <a:moveTo>
                    <a:pt x="13916" y="13057"/>
                  </a:moveTo>
                  <a:cubicBezTo>
                    <a:pt x="12836" y="9129"/>
                    <a:pt x="11756" y="5202"/>
                    <a:pt x="10316" y="2846"/>
                  </a:cubicBezTo>
                  <a:cubicBezTo>
                    <a:pt x="8876" y="489"/>
                    <a:pt x="7076" y="-296"/>
                    <a:pt x="5636" y="97"/>
                  </a:cubicBezTo>
                  <a:cubicBezTo>
                    <a:pt x="4196" y="489"/>
                    <a:pt x="3116" y="2060"/>
                    <a:pt x="2216" y="3828"/>
                  </a:cubicBezTo>
                  <a:cubicBezTo>
                    <a:pt x="1316" y="5595"/>
                    <a:pt x="596" y="7559"/>
                    <a:pt x="236" y="9915"/>
                  </a:cubicBezTo>
                  <a:cubicBezTo>
                    <a:pt x="-124" y="12271"/>
                    <a:pt x="-124" y="15020"/>
                    <a:pt x="596" y="16984"/>
                  </a:cubicBezTo>
                  <a:cubicBezTo>
                    <a:pt x="1316" y="18948"/>
                    <a:pt x="2756" y="20126"/>
                    <a:pt x="4376" y="19733"/>
                  </a:cubicBezTo>
                  <a:cubicBezTo>
                    <a:pt x="5996" y="19340"/>
                    <a:pt x="7796" y="17377"/>
                    <a:pt x="10676" y="17377"/>
                  </a:cubicBezTo>
                  <a:cubicBezTo>
                    <a:pt x="13556" y="17377"/>
                    <a:pt x="17516" y="19340"/>
                    <a:pt x="21476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501355" y="1409229"/>
              <a:ext cx="158751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7290"/>
                  </a:moveTo>
                  <a:cubicBezTo>
                    <a:pt x="1440" y="7290"/>
                    <a:pt x="2880" y="7290"/>
                    <a:pt x="4464" y="8505"/>
                  </a:cubicBezTo>
                  <a:cubicBezTo>
                    <a:pt x="6048" y="9720"/>
                    <a:pt x="7776" y="12150"/>
                    <a:pt x="8784" y="14175"/>
                  </a:cubicBezTo>
                  <a:cubicBezTo>
                    <a:pt x="9792" y="16200"/>
                    <a:pt x="10080" y="17820"/>
                    <a:pt x="9792" y="19170"/>
                  </a:cubicBezTo>
                  <a:cubicBezTo>
                    <a:pt x="9504" y="20520"/>
                    <a:pt x="8640" y="21600"/>
                    <a:pt x="8064" y="21465"/>
                  </a:cubicBezTo>
                  <a:cubicBezTo>
                    <a:pt x="7488" y="21330"/>
                    <a:pt x="7200" y="19980"/>
                    <a:pt x="7776" y="17280"/>
                  </a:cubicBezTo>
                  <a:cubicBezTo>
                    <a:pt x="8352" y="14580"/>
                    <a:pt x="9792" y="10530"/>
                    <a:pt x="12240" y="7425"/>
                  </a:cubicBezTo>
                  <a:cubicBezTo>
                    <a:pt x="14688" y="4320"/>
                    <a:pt x="1814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4714886" y="1296667"/>
              <a:ext cx="72220" cy="25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56" fill="norm" stroke="1" extrusionOk="0">
                  <a:moveTo>
                    <a:pt x="19205" y="1963"/>
                  </a:moveTo>
                  <a:cubicBezTo>
                    <a:pt x="17353" y="1085"/>
                    <a:pt x="15502" y="207"/>
                    <a:pt x="13342" y="32"/>
                  </a:cubicBezTo>
                  <a:cubicBezTo>
                    <a:pt x="11182" y="-144"/>
                    <a:pt x="8713" y="383"/>
                    <a:pt x="6245" y="2490"/>
                  </a:cubicBezTo>
                  <a:cubicBezTo>
                    <a:pt x="3776" y="4597"/>
                    <a:pt x="1307" y="8285"/>
                    <a:pt x="382" y="11271"/>
                  </a:cubicBezTo>
                  <a:cubicBezTo>
                    <a:pt x="-544" y="14256"/>
                    <a:pt x="73" y="16539"/>
                    <a:pt x="3776" y="18119"/>
                  </a:cubicBezTo>
                  <a:cubicBezTo>
                    <a:pt x="7479" y="19700"/>
                    <a:pt x="14267" y="20578"/>
                    <a:pt x="21056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4895055" y="1313979"/>
              <a:ext cx="152401" cy="23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0"/>
                  </a:moveTo>
                  <a:cubicBezTo>
                    <a:pt x="3600" y="3535"/>
                    <a:pt x="7200" y="7069"/>
                    <a:pt x="10050" y="10113"/>
                  </a:cubicBezTo>
                  <a:cubicBezTo>
                    <a:pt x="12900" y="13156"/>
                    <a:pt x="15000" y="15709"/>
                    <a:pt x="16500" y="17575"/>
                  </a:cubicBezTo>
                  <a:cubicBezTo>
                    <a:pt x="18000" y="19440"/>
                    <a:pt x="18900" y="20618"/>
                    <a:pt x="19650" y="21109"/>
                  </a:cubicBezTo>
                  <a:cubicBezTo>
                    <a:pt x="20400" y="21600"/>
                    <a:pt x="21000" y="21404"/>
                    <a:pt x="216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958555" y="1308624"/>
              <a:ext cx="114301" cy="27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421"/>
                  </a:moveTo>
                  <a:cubicBezTo>
                    <a:pt x="19600" y="88"/>
                    <a:pt x="17600" y="-244"/>
                    <a:pt x="15800" y="254"/>
                  </a:cubicBezTo>
                  <a:cubicBezTo>
                    <a:pt x="14000" y="753"/>
                    <a:pt x="12400" y="2082"/>
                    <a:pt x="10000" y="4408"/>
                  </a:cubicBezTo>
                  <a:cubicBezTo>
                    <a:pt x="7600" y="6734"/>
                    <a:pt x="4400" y="10058"/>
                    <a:pt x="2600" y="13048"/>
                  </a:cubicBezTo>
                  <a:cubicBezTo>
                    <a:pt x="800" y="16039"/>
                    <a:pt x="400" y="18698"/>
                    <a:pt x="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5123655" y="1244129"/>
              <a:ext cx="6942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600" fill="norm" stroke="1" extrusionOk="0">
                  <a:moveTo>
                    <a:pt x="0" y="0"/>
                  </a:moveTo>
                  <a:cubicBezTo>
                    <a:pt x="5554" y="3011"/>
                    <a:pt x="11109" y="6022"/>
                    <a:pt x="15120" y="8771"/>
                  </a:cubicBezTo>
                  <a:cubicBezTo>
                    <a:pt x="19131" y="11520"/>
                    <a:pt x="21600" y="14007"/>
                    <a:pt x="19440" y="16102"/>
                  </a:cubicBezTo>
                  <a:cubicBezTo>
                    <a:pt x="17280" y="18196"/>
                    <a:pt x="10491" y="19898"/>
                    <a:pt x="3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5371305" y="147272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771355" y="980786"/>
              <a:ext cx="1250951" cy="595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18197"/>
                  </a:moveTo>
                  <a:cubicBezTo>
                    <a:pt x="219" y="19113"/>
                    <a:pt x="439" y="20028"/>
                    <a:pt x="621" y="20639"/>
                  </a:cubicBezTo>
                  <a:cubicBezTo>
                    <a:pt x="804" y="21250"/>
                    <a:pt x="950" y="21555"/>
                    <a:pt x="1060" y="21479"/>
                  </a:cubicBezTo>
                  <a:cubicBezTo>
                    <a:pt x="1170" y="21402"/>
                    <a:pt x="1243" y="20944"/>
                    <a:pt x="1243" y="19418"/>
                  </a:cubicBezTo>
                  <a:cubicBezTo>
                    <a:pt x="1243" y="17891"/>
                    <a:pt x="1170" y="15296"/>
                    <a:pt x="1005" y="12892"/>
                  </a:cubicBezTo>
                  <a:cubicBezTo>
                    <a:pt x="841" y="10488"/>
                    <a:pt x="585" y="8274"/>
                    <a:pt x="420" y="6977"/>
                  </a:cubicBezTo>
                  <a:cubicBezTo>
                    <a:pt x="256" y="5679"/>
                    <a:pt x="183" y="5298"/>
                    <a:pt x="128" y="4840"/>
                  </a:cubicBezTo>
                  <a:cubicBezTo>
                    <a:pt x="73" y="4382"/>
                    <a:pt x="37" y="3848"/>
                    <a:pt x="110" y="3504"/>
                  </a:cubicBezTo>
                  <a:cubicBezTo>
                    <a:pt x="183" y="3161"/>
                    <a:pt x="365" y="3008"/>
                    <a:pt x="1060" y="2741"/>
                  </a:cubicBezTo>
                  <a:cubicBezTo>
                    <a:pt x="1754" y="2474"/>
                    <a:pt x="2960" y="2092"/>
                    <a:pt x="4313" y="1787"/>
                  </a:cubicBezTo>
                  <a:cubicBezTo>
                    <a:pt x="5665" y="1482"/>
                    <a:pt x="7163" y="1253"/>
                    <a:pt x="8625" y="1100"/>
                  </a:cubicBezTo>
                  <a:cubicBezTo>
                    <a:pt x="10087" y="947"/>
                    <a:pt x="11513" y="871"/>
                    <a:pt x="12938" y="795"/>
                  </a:cubicBezTo>
                  <a:cubicBezTo>
                    <a:pt x="14363" y="718"/>
                    <a:pt x="15789" y="642"/>
                    <a:pt x="17141" y="489"/>
                  </a:cubicBezTo>
                  <a:cubicBezTo>
                    <a:pt x="18493" y="337"/>
                    <a:pt x="19773" y="108"/>
                    <a:pt x="20504" y="31"/>
                  </a:cubicBezTo>
                  <a:cubicBezTo>
                    <a:pt x="21235" y="-45"/>
                    <a:pt x="21417" y="31"/>
                    <a:pt x="21600" y="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5955505" y="1171014"/>
              <a:ext cx="254001" cy="38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4407"/>
                  </a:moveTo>
                  <a:cubicBezTo>
                    <a:pt x="0" y="3585"/>
                    <a:pt x="0" y="2763"/>
                    <a:pt x="270" y="2646"/>
                  </a:cubicBezTo>
                  <a:cubicBezTo>
                    <a:pt x="540" y="2529"/>
                    <a:pt x="1080" y="3116"/>
                    <a:pt x="2250" y="5053"/>
                  </a:cubicBezTo>
                  <a:cubicBezTo>
                    <a:pt x="3420" y="6989"/>
                    <a:pt x="5220" y="10276"/>
                    <a:pt x="6570" y="13094"/>
                  </a:cubicBezTo>
                  <a:cubicBezTo>
                    <a:pt x="7920" y="15911"/>
                    <a:pt x="8820" y="18259"/>
                    <a:pt x="9540" y="19668"/>
                  </a:cubicBezTo>
                  <a:cubicBezTo>
                    <a:pt x="10260" y="21076"/>
                    <a:pt x="10800" y="21546"/>
                    <a:pt x="11340" y="21487"/>
                  </a:cubicBezTo>
                  <a:cubicBezTo>
                    <a:pt x="11880" y="21429"/>
                    <a:pt x="12420" y="20842"/>
                    <a:pt x="13500" y="18435"/>
                  </a:cubicBezTo>
                  <a:cubicBezTo>
                    <a:pt x="14580" y="16029"/>
                    <a:pt x="16200" y="11803"/>
                    <a:pt x="17280" y="8633"/>
                  </a:cubicBezTo>
                  <a:cubicBezTo>
                    <a:pt x="18360" y="5463"/>
                    <a:pt x="18900" y="3350"/>
                    <a:pt x="19260" y="2000"/>
                  </a:cubicBezTo>
                  <a:cubicBezTo>
                    <a:pt x="19620" y="650"/>
                    <a:pt x="19800" y="63"/>
                    <a:pt x="20160" y="5"/>
                  </a:cubicBezTo>
                  <a:cubicBezTo>
                    <a:pt x="20520" y="-54"/>
                    <a:pt x="21060" y="416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6214636" y="1327622"/>
              <a:ext cx="147270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85" fill="norm" stroke="1" extrusionOk="0">
                  <a:moveTo>
                    <a:pt x="13138" y="5285"/>
                  </a:moveTo>
                  <a:cubicBezTo>
                    <a:pt x="12829" y="3999"/>
                    <a:pt x="12520" y="2714"/>
                    <a:pt x="11132" y="1685"/>
                  </a:cubicBezTo>
                  <a:cubicBezTo>
                    <a:pt x="9743" y="656"/>
                    <a:pt x="7275" y="-115"/>
                    <a:pt x="5578" y="14"/>
                  </a:cubicBezTo>
                  <a:cubicBezTo>
                    <a:pt x="3880" y="142"/>
                    <a:pt x="2955" y="1171"/>
                    <a:pt x="2029" y="3614"/>
                  </a:cubicBezTo>
                  <a:cubicBezTo>
                    <a:pt x="1103" y="6056"/>
                    <a:pt x="178" y="9914"/>
                    <a:pt x="23" y="12485"/>
                  </a:cubicBezTo>
                  <a:cubicBezTo>
                    <a:pt x="-131" y="15056"/>
                    <a:pt x="486" y="16342"/>
                    <a:pt x="1566" y="16985"/>
                  </a:cubicBezTo>
                  <a:cubicBezTo>
                    <a:pt x="2646" y="17628"/>
                    <a:pt x="4189" y="17628"/>
                    <a:pt x="5423" y="17114"/>
                  </a:cubicBezTo>
                  <a:cubicBezTo>
                    <a:pt x="6658" y="16599"/>
                    <a:pt x="7583" y="15571"/>
                    <a:pt x="8509" y="14285"/>
                  </a:cubicBezTo>
                  <a:cubicBezTo>
                    <a:pt x="9435" y="12999"/>
                    <a:pt x="10360" y="11456"/>
                    <a:pt x="10978" y="11456"/>
                  </a:cubicBezTo>
                  <a:cubicBezTo>
                    <a:pt x="11595" y="11456"/>
                    <a:pt x="11903" y="12999"/>
                    <a:pt x="13600" y="14928"/>
                  </a:cubicBezTo>
                  <a:cubicBezTo>
                    <a:pt x="15298" y="16856"/>
                    <a:pt x="18383" y="19171"/>
                    <a:pt x="21469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6412705" y="1294929"/>
              <a:ext cx="15240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80"/>
                  </a:moveTo>
                  <a:cubicBezTo>
                    <a:pt x="2400" y="8239"/>
                    <a:pt x="4800" y="9798"/>
                    <a:pt x="6450" y="11913"/>
                  </a:cubicBezTo>
                  <a:cubicBezTo>
                    <a:pt x="8100" y="14029"/>
                    <a:pt x="9000" y="16701"/>
                    <a:pt x="9300" y="18594"/>
                  </a:cubicBezTo>
                  <a:cubicBezTo>
                    <a:pt x="9600" y="20487"/>
                    <a:pt x="9300" y="21600"/>
                    <a:pt x="9000" y="21600"/>
                  </a:cubicBezTo>
                  <a:cubicBezTo>
                    <a:pt x="8700" y="21600"/>
                    <a:pt x="8400" y="20487"/>
                    <a:pt x="8850" y="17369"/>
                  </a:cubicBezTo>
                  <a:cubicBezTo>
                    <a:pt x="9300" y="14252"/>
                    <a:pt x="10500" y="9130"/>
                    <a:pt x="12750" y="5901"/>
                  </a:cubicBezTo>
                  <a:cubicBezTo>
                    <a:pt x="15000" y="2672"/>
                    <a:pt x="18300" y="13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6673925" y="1185078"/>
              <a:ext cx="100731" cy="31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43" fill="norm" stroke="1" extrusionOk="0">
                  <a:moveTo>
                    <a:pt x="20978" y="1832"/>
                  </a:moveTo>
                  <a:cubicBezTo>
                    <a:pt x="19656" y="1122"/>
                    <a:pt x="18333" y="411"/>
                    <a:pt x="16570" y="127"/>
                  </a:cubicBezTo>
                  <a:cubicBezTo>
                    <a:pt x="14807" y="-157"/>
                    <a:pt x="12602" y="-15"/>
                    <a:pt x="9958" y="1051"/>
                  </a:cubicBezTo>
                  <a:cubicBezTo>
                    <a:pt x="7313" y="2117"/>
                    <a:pt x="4227" y="4106"/>
                    <a:pt x="2243" y="6948"/>
                  </a:cubicBezTo>
                  <a:cubicBezTo>
                    <a:pt x="260" y="9790"/>
                    <a:pt x="-622" y="13485"/>
                    <a:pt x="480" y="16043"/>
                  </a:cubicBezTo>
                  <a:cubicBezTo>
                    <a:pt x="1582" y="18601"/>
                    <a:pt x="4668" y="20022"/>
                    <a:pt x="7313" y="20732"/>
                  </a:cubicBezTo>
                  <a:cubicBezTo>
                    <a:pt x="9958" y="21443"/>
                    <a:pt x="12162" y="21443"/>
                    <a:pt x="14366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6869905" y="1193329"/>
              <a:ext cx="88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6946811" y="1231429"/>
              <a:ext cx="7549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20822" y="0"/>
                  </a:moveTo>
                  <a:cubicBezTo>
                    <a:pt x="17319" y="1846"/>
                    <a:pt x="13817" y="3692"/>
                    <a:pt x="10022" y="6738"/>
                  </a:cubicBezTo>
                  <a:cubicBezTo>
                    <a:pt x="6227" y="9785"/>
                    <a:pt x="2141" y="14031"/>
                    <a:pt x="681" y="16708"/>
                  </a:cubicBezTo>
                  <a:cubicBezTo>
                    <a:pt x="-778" y="19385"/>
                    <a:pt x="390" y="20492"/>
                    <a:pt x="15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7092155" y="1167929"/>
              <a:ext cx="6471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6271" y="0"/>
                  </a:moveTo>
                  <a:cubicBezTo>
                    <a:pt x="9755" y="257"/>
                    <a:pt x="13239" y="514"/>
                    <a:pt x="16026" y="1479"/>
                  </a:cubicBezTo>
                  <a:cubicBezTo>
                    <a:pt x="18813" y="2443"/>
                    <a:pt x="20903" y="4114"/>
                    <a:pt x="21252" y="6814"/>
                  </a:cubicBezTo>
                  <a:cubicBezTo>
                    <a:pt x="21600" y="9514"/>
                    <a:pt x="20206" y="13243"/>
                    <a:pt x="16374" y="15879"/>
                  </a:cubicBezTo>
                  <a:cubicBezTo>
                    <a:pt x="12542" y="18514"/>
                    <a:pt x="6271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1905" y="1923579"/>
              <a:ext cx="120840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550"/>
                  </a:moveTo>
                  <a:cubicBezTo>
                    <a:pt x="30" y="16875"/>
                    <a:pt x="61" y="16200"/>
                    <a:pt x="153" y="15244"/>
                  </a:cubicBezTo>
                  <a:cubicBezTo>
                    <a:pt x="246" y="14287"/>
                    <a:pt x="401" y="13050"/>
                    <a:pt x="549" y="12094"/>
                  </a:cubicBezTo>
                  <a:cubicBezTo>
                    <a:pt x="696" y="11138"/>
                    <a:pt x="836" y="10462"/>
                    <a:pt x="974" y="9956"/>
                  </a:cubicBezTo>
                  <a:cubicBezTo>
                    <a:pt x="1112" y="9450"/>
                    <a:pt x="1249" y="9112"/>
                    <a:pt x="1398" y="8775"/>
                  </a:cubicBezTo>
                  <a:cubicBezTo>
                    <a:pt x="1547" y="8438"/>
                    <a:pt x="1710" y="8100"/>
                    <a:pt x="1861" y="7706"/>
                  </a:cubicBezTo>
                  <a:cubicBezTo>
                    <a:pt x="2013" y="7312"/>
                    <a:pt x="2153" y="6863"/>
                    <a:pt x="2306" y="6412"/>
                  </a:cubicBezTo>
                  <a:cubicBezTo>
                    <a:pt x="2459" y="5962"/>
                    <a:pt x="2626" y="5513"/>
                    <a:pt x="2771" y="5062"/>
                  </a:cubicBezTo>
                  <a:cubicBezTo>
                    <a:pt x="2917" y="4613"/>
                    <a:pt x="3042" y="4162"/>
                    <a:pt x="3178" y="3769"/>
                  </a:cubicBezTo>
                  <a:cubicBezTo>
                    <a:pt x="3314" y="3375"/>
                    <a:pt x="3462" y="3038"/>
                    <a:pt x="3609" y="2756"/>
                  </a:cubicBezTo>
                  <a:cubicBezTo>
                    <a:pt x="3757" y="2475"/>
                    <a:pt x="3905" y="2250"/>
                    <a:pt x="4056" y="2025"/>
                  </a:cubicBezTo>
                  <a:cubicBezTo>
                    <a:pt x="4207" y="1800"/>
                    <a:pt x="4362" y="1575"/>
                    <a:pt x="4519" y="1406"/>
                  </a:cubicBezTo>
                  <a:cubicBezTo>
                    <a:pt x="4676" y="1238"/>
                    <a:pt x="4835" y="1125"/>
                    <a:pt x="4972" y="1012"/>
                  </a:cubicBezTo>
                  <a:cubicBezTo>
                    <a:pt x="5108" y="900"/>
                    <a:pt x="5221" y="787"/>
                    <a:pt x="5335" y="675"/>
                  </a:cubicBezTo>
                  <a:cubicBezTo>
                    <a:pt x="5448" y="562"/>
                    <a:pt x="5562" y="450"/>
                    <a:pt x="5679" y="394"/>
                  </a:cubicBezTo>
                  <a:cubicBezTo>
                    <a:pt x="5796" y="338"/>
                    <a:pt x="5917" y="338"/>
                    <a:pt x="6038" y="338"/>
                  </a:cubicBezTo>
                  <a:cubicBezTo>
                    <a:pt x="6160" y="338"/>
                    <a:pt x="6281" y="338"/>
                    <a:pt x="6404" y="281"/>
                  </a:cubicBezTo>
                  <a:cubicBezTo>
                    <a:pt x="6527" y="225"/>
                    <a:pt x="6651" y="113"/>
                    <a:pt x="6774" y="56"/>
                  </a:cubicBezTo>
                  <a:cubicBezTo>
                    <a:pt x="6897" y="0"/>
                    <a:pt x="7018" y="0"/>
                    <a:pt x="7143" y="0"/>
                  </a:cubicBezTo>
                  <a:cubicBezTo>
                    <a:pt x="7268" y="0"/>
                    <a:pt x="7397" y="0"/>
                    <a:pt x="7523" y="0"/>
                  </a:cubicBezTo>
                  <a:cubicBezTo>
                    <a:pt x="7650" y="0"/>
                    <a:pt x="7775" y="0"/>
                    <a:pt x="7900" y="56"/>
                  </a:cubicBezTo>
                  <a:cubicBezTo>
                    <a:pt x="8025" y="113"/>
                    <a:pt x="8150" y="225"/>
                    <a:pt x="8276" y="281"/>
                  </a:cubicBezTo>
                  <a:cubicBezTo>
                    <a:pt x="8403" y="338"/>
                    <a:pt x="8532" y="338"/>
                    <a:pt x="8660" y="394"/>
                  </a:cubicBezTo>
                  <a:cubicBezTo>
                    <a:pt x="8789" y="450"/>
                    <a:pt x="8918" y="562"/>
                    <a:pt x="9046" y="675"/>
                  </a:cubicBezTo>
                  <a:cubicBezTo>
                    <a:pt x="9175" y="787"/>
                    <a:pt x="9304" y="900"/>
                    <a:pt x="9434" y="956"/>
                  </a:cubicBezTo>
                  <a:cubicBezTo>
                    <a:pt x="9565" y="1012"/>
                    <a:pt x="9697" y="1012"/>
                    <a:pt x="9830" y="1069"/>
                  </a:cubicBezTo>
                  <a:cubicBezTo>
                    <a:pt x="9962" y="1125"/>
                    <a:pt x="10094" y="1238"/>
                    <a:pt x="10232" y="1294"/>
                  </a:cubicBezTo>
                  <a:cubicBezTo>
                    <a:pt x="10371" y="1350"/>
                    <a:pt x="10514" y="1350"/>
                    <a:pt x="10651" y="1406"/>
                  </a:cubicBezTo>
                  <a:cubicBezTo>
                    <a:pt x="10787" y="1463"/>
                    <a:pt x="10915" y="1575"/>
                    <a:pt x="11053" y="1688"/>
                  </a:cubicBezTo>
                  <a:cubicBezTo>
                    <a:pt x="11192" y="1800"/>
                    <a:pt x="11339" y="1912"/>
                    <a:pt x="11483" y="2025"/>
                  </a:cubicBezTo>
                  <a:cubicBezTo>
                    <a:pt x="11627" y="2138"/>
                    <a:pt x="11767" y="2250"/>
                    <a:pt x="11909" y="2419"/>
                  </a:cubicBezTo>
                  <a:cubicBezTo>
                    <a:pt x="12050" y="2587"/>
                    <a:pt x="12194" y="2812"/>
                    <a:pt x="12338" y="2981"/>
                  </a:cubicBezTo>
                  <a:cubicBezTo>
                    <a:pt x="12482" y="3150"/>
                    <a:pt x="12626" y="3263"/>
                    <a:pt x="12771" y="3431"/>
                  </a:cubicBezTo>
                  <a:cubicBezTo>
                    <a:pt x="12917" y="3600"/>
                    <a:pt x="13064" y="3825"/>
                    <a:pt x="13210" y="4050"/>
                  </a:cubicBezTo>
                  <a:cubicBezTo>
                    <a:pt x="13356" y="4275"/>
                    <a:pt x="13500" y="4500"/>
                    <a:pt x="13647" y="4725"/>
                  </a:cubicBezTo>
                  <a:cubicBezTo>
                    <a:pt x="13795" y="4950"/>
                    <a:pt x="13946" y="5175"/>
                    <a:pt x="14094" y="5344"/>
                  </a:cubicBezTo>
                  <a:cubicBezTo>
                    <a:pt x="14241" y="5513"/>
                    <a:pt x="14385" y="5625"/>
                    <a:pt x="14532" y="5794"/>
                  </a:cubicBezTo>
                  <a:cubicBezTo>
                    <a:pt x="14680" y="5962"/>
                    <a:pt x="14831" y="6188"/>
                    <a:pt x="14981" y="6356"/>
                  </a:cubicBezTo>
                  <a:cubicBezTo>
                    <a:pt x="15130" y="6525"/>
                    <a:pt x="15278" y="6637"/>
                    <a:pt x="15427" y="6806"/>
                  </a:cubicBezTo>
                  <a:cubicBezTo>
                    <a:pt x="15577" y="6975"/>
                    <a:pt x="15728" y="7200"/>
                    <a:pt x="15876" y="7425"/>
                  </a:cubicBezTo>
                  <a:cubicBezTo>
                    <a:pt x="16023" y="7650"/>
                    <a:pt x="16167" y="7875"/>
                    <a:pt x="16314" y="8044"/>
                  </a:cubicBezTo>
                  <a:cubicBezTo>
                    <a:pt x="16462" y="8213"/>
                    <a:pt x="16613" y="8325"/>
                    <a:pt x="16761" y="8494"/>
                  </a:cubicBezTo>
                  <a:cubicBezTo>
                    <a:pt x="16908" y="8662"/>
                    <a:pt x="17052" y="8888"/>
                    <a:pt x="17196" y="9112"/>
                  </a:cubicBezTo>
                  <a:cubicBezTo>
                    <a:pt x="17340" y="9337"/>
                    <a:pt x="17484" y="9563"/>
                    <a:pt x="17622" y="9788"/>
                  </a:cubicBezTo>
                  <a:cubicBezTo>
                    <a:pt x="17760" y="10012"/>
                    <a:pt x="17892" y="10238"/>
                    <a:pt x="18032" y="10462"/>
                  </a:cubicBezTo>
                  <a:cubicBezTo>
                    <a:pt x="18172" y="10687"/>
                    <a:pt x="18320" y="10912"/>
                    <a:pt x="18492" y="11306"/>
                  </a:cubicBezTo>
                  <a:cubicBezTo>
                    <a:pt x="18664" y="11700"/>
                    <a:pt x="18861" y="12262"/>
                    <a:pt x="19018" y="12713"/>
                  </a:cubicBezTo>
                  <a:cubicBezTo>
                    <a:pt x="19175" y="13162"/>
                    <a:pt x="19292" y="13500"/>
                    <a:pt x="19409" y="13838"/>
                  </a:cubicBezTo>
                  <a:cubicBezTo>
                    <a:pt x="19527" y="14175"/>
                    <a:pt x="19644" y="14512"/>
                    <a:pt x="19780" y="14962"/>
                  </a:cubicBezTo>
                  <a:cubicBezTo>
                    <a:pt x="19916" y="15413"/>
                    <a:pt x="20071" y="15975"/>
                    <a:pt x="20223" y="16425"/>
                  </a:cubicBezTo>
                  <a:cubicBezTo>
                    <a:pt x="20374" y="16875"/>
                    <a:pt x="20522" y="17212"/>
                    <a:pt x="20688" y="17662"/>
                  </a:cubicBezTo>
                  <a:cubicBezTo>
                    <a:pt x="20855" y="18113"/>
                    <a:pt x="21040" y="18675"/>
                    <a:pt x="21195" y="19350"/>
                  </a:cubicBezTo>
                  <a:cubicBezTo>
                    <a:pt x="21350" y="20025"/>
                    <a:pt x="21475" y="20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9591033" y="63029"/>
              <a:ext cx="15723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20055" y="0"/>
                  </a:moveTo>
                  <a:cubicBezTo>
                    <a:pt x="11955" y="2687"/>
                    <a:pt x="3855" y="5373"/>
                    <a:pt x="1155" y="8382"/>
                  </a:cubicBezTo>
                  <a:cubicBezTo>
                    <a:pt x="-1545" y="11391"/>
                    <a:pt x="1155" y="14722"/>
                    <a:pt x="2505" y="16979"/>
                  </a:cubicBezTo>
                  <a:cubicBezTo>
                    <a:pt x="3855" y="19236"/>
                    <a:pt x="3855" y="20418"/>
                    <a:pt x="38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9674207" y="84391"/>
              <a:ext cx="119531" cy="35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415" fill="norm" stroke="1" extrusionOk="0">
                  <a:moveTo>
                    <a:pt x="2611" y="4788"/>
                  </a:moveTo>
                  <a:cubicBezTo>
                    <a:pt x="4441" y="5041"/>
                    <a:pt x="6272" y="5294"/>
                    <a:pt x="8835" y="5104"/>
                  </a:cubicBezTo>
                  <a:cubicBezTo>
                    <a:pt x="11397" y="4915"/>
                    <a:pt x="14692" y="4283"/>
                    <a:pt x="16889" y="3651"/>
                  </a:cubicBezTo>
                  <a:cubicBezTo>
                    <a:pt x="19085" y="3020"/>
                    <a:pt x="20184" y="2388"/>
                    <a:pt x="20550" y="1757"/>
                  </a:cubicBezTo>
                  <a:cubicBezTo>
                    <a:pt x="20916" y="1125"/>
                    <a:pt x="20550" y="494"/>
                    <a:pt x="18353" y="178"/>
                  </a:cubicBezTo>
                  <a:cubicBezTo>
                    <a:pt x="16157" y="-138"/>
                    <a:pt x="12130" y="-138"/>
                    <a:pt x="8469" y="1062"/>
                  </a:cubicBezTo>
                  <a:cubicBezTo>
                    <a:pt x="4808" y="2262"/>
                    <a:pt x="1513" y="4662"/>
                    <a:pt x="414" y="6557"/>
                  </a:cubicBezTo>
                  <a:cubicBezTo>
                    <a:pt x="-684" y="8451"/>
                    <a:pt x="414" y="9841"/>
                    <a:pt x="3526" y="11609"/>
                  </a:cubicBezTo>
                  <a:cubicBezTo>
                    <a:pt x="6638" y="13378"/>
                    <a:pt x="11763" y="15525"/>
                    <a:pt x="14509" y="17041"/>
                  </a:cubicBezTo>
                  <a:cubicBezTo>
                    <a:pt x="17255" y="18557"/>
                    <a:pt x="17621" y="19441"/>
                    <a:pt x="17072" y="20073"/>
                  </a:cubicBezTo>
                  <a:cubicBezTo>
                    <a:pt x="16523" y="20704"/>
                    <a:pt x="15058" y="21083"/>
                    <a:pt x="13411" y="21273"/>
                  </a:cubicBezTo>
                  <a:cubicBezTo>
                    <a:pt x="11763" y="21462"/>
                    <a:pt x="9933" y="21462"/>
                    <a:pt x="8285" y="21273"/>
                  </a:cubicBezTo>
                  <a:cubicBezTo>
                    <a:pt x="6638" y="21083"/>
                    <a:pt x="5174" y="20704"/>
                    <a:pt x="5906" y="20451"/>
                  </a:cubicBezTo>
                  <a:cubicBezTo>
                    <a:pt x="6638" y="20199"/>
                    <a:pt x="9567" y="20073"/>
                    <a:pt x="12496" y="19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9816305" y="367829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5891"/>
                    <a:pt x="11077" y="11782"/>
                    <a:pt x="14677" y="15382"/>
                  </a:cubicBezTo>
                  <a:cubicBezTo>
                    <a:pt x="18277" y="18982"/>
                    <a:pt x="19938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9822655" y="374179"/>
              <a:ext cx="1079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497"/>
                    <a:pt x="17365" y="993"/>
                    <a:pt x="13765" y="4593"/>
                  </a:cubicBezTo>
                  <a:cubicBezTo>
                    <a:pt x="10165" y="8193"/>
                    <a:pt x="5082" y="148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9905205" y="488479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10038555" y="386879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4050"/>
                    <a:pt x="5236" y="8100"/>
                    <a:pt x="8836" y="11700"/>
                  </a:cubicBezTo>
                  <a:cubicBezTo>
                    <a:pt x="12436" y="15300"/>
                    <a:pt x="17018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0083005" y="431329"/>
              <a:ext cx="698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2133"/>
                    <a:pt x="13745" y="4267"/>
                    <a:pt x="10145" y="7867"/>
                  </a:cubicBezTo>
                  <a:cubicBezTo>
                    <a:pt x="6545" y="11467"/>
                    <a:pt x="3273" y="16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0292555" y="37629"/>
              <a:ext cx="12437" cy="45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54" fill="norm" stroke="1" extrusionOk="0">
                  <a:moveTo>
                    <a:pt x="0" y="0"/>
                  </a:moveTo>
                  <a:cubicBezTo>
                    <a:pt x="3600" y="3285"/>
                    <a:pt x="7200" y="6570"/>
                    <a:pt x="10800" y="10004"/>
                  </a:cubicBezTo>
                  <a:cubicBezTo>
                    <a:pt x="14400" y="13438"/>
                    <a:pt x="18000" y="17021"/>
                    <a:pt x="19800" y="19062"/>
                  </a:cubicBezTo>
                  <a:cubicBezTo>
                    <a:pt x="21600" y="21102"/>
                    <a:pt x="21600" y="21600"/>
                    <a:pt x="19800" y="21550"/>
                  </a:cubicBezTo>
                  <a:cubicBezTo>
                    <a:pt x="18000" y="21500"/>
                    <a:pt x="14400" y="20903"/>
                    <a:pt x="10800" y="20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10613143" y="101129"/>
              <a:ext cx="18741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8334" y="2600"/>
                    <a:pt x="15179" y="5200"/>
                    <a:pt x="12024" y="7200"/>
                  </a:cubicBezTo>
                  <a:cubicBezTo>
                    <a:pt x="8869" y="9200"/>
                    <a:pt x="5714" y="10600"/>
                    <a:pt x="3529" y="11700"/>
                  </a:cubicBezTo>
                  <a:cubicBezTo>
                    <a:pt x="1345" y="12800"/>
                    <a:pt x="132" y="13600"/>
                    <a:pt x="10" y="14300"/>
                  </a:cubicBezTo>
                  <a:cubicBezTo>
                    <a:pt x="-111" y="15000"/>
                    <a:pt x="860" y="15600"/>
                    <a:pt x="3287" y="16100"/>
                  </a:cubicBezTo>
                  <a:cubicBezTo>
                    <a:pt x="5714" y="16600"/>
                    <a:pt x="9597" y="17000"/>
                    <a:pt x="12509" y="17900"/>
                  </a:cubicBezTo>
                  <a:cubicBezTo>
                    <a:pt x="15422" y="18800"/>
                    <a:pt x="17363" y="20200"/>
                    <a:pt x="193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10603705" y="432271"/>
              <a:ext cx="2159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871" y="6132"/>
                    <a:pt x="9741" y="-1068"/>
                    <a:pt x="13341" y="132"/>
                  </a:cubicBezTo>
                  <a:cubicBezTo>
                    <a:pt x="16941" y="1332"/>
                    <a:pt x="19271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1137105" y="107479"/>
              <a:ext cx="38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176"/>
                    <a:pt x="12000" y="8352"/>
                    <a:pt x="15600" y="11952"/>
                  </a:cubicBezTo>
                  <a:cubicBezTo>
                    <a:pt x="19200" y="15552"/>
                    <a:pt x="20400" y="185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9206254" y="1145614"/>
              <a:ext cx="273502" cy="33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37" fill="norm" stroke="1" extrusionOk="0">
                  <a:moveTo>
                    <a:pt x="21305" y="3081"/>
                  </a:moveTo>
                  <a:cubicBezTo>
                    <a:pt x="20975" y="2398"/>
                    <a:pt x="20645" y="1714"/>
                    <a:pt x="19656" y="1099"/>
                  </a:cubicBezTo>
                  <a:cubicBezTo>
                    <a:pt x="18667" y="484"/>
                    <a:pt x="17018" y="-63"/>
                    <a:pt x="15122" y="5"/>
                  </a:cubicBezTo>
                  <a:cubicBezTo>
                    <a:pt x="13226" y="74"/>
                    <a:pt x="11082" y="757"/>
                    <a:pt x="8526" y="2534"/>
                  </a:cubicBezTo>
                  <a:cubicBezTo>
                    <a:pt x="5971" y="4312"/>
                    <a:pt x="3003" y="7183"/>
                    <a:pt x="1436" y="9848"/>
                  </a:cubicBezTo>
                  <a:cubicBezTo>
                    <a:pt x="-130" y="12514"/>
                    <a:pt x="-295" y="14975"/>
                    <a:pt x="365" y="16752"/>
                  </a:cubicBezTo>
                  <a:cubicBezTo>
                    <a:pt x="1024" y="18529"/>
                    <a:pt x="2508" y="19623"/>
                    <a:pt x="5064" y="20307"/>
                  </a:cubicBezTo>
                  <a:cubicBezTo>
                    <a:pt x="7620" y="20990"/>
                    <a:pt x="11247" y="21264"/>
                    <a:pt x="14874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9428955" y="1335944"/>
              <a:ext cx="165101" cy="10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10800" y="6905"/>
                  </a:moveTo>
                  <a:cubicBezTo>
                    <a:pt x="10523" y="4828"/>
                    <a:pt x="10246" y="2751"/>
                    <a:pt x="9415" y="1505"/>
                  </a:cubicBezTo>
                  <a:cubicBezTo>
                    <a:pt x="8585" y="258"/>
                    <a:pt x="7200" y="-157"/>
                    <a:pt x="5815" y="51"/>
                  </a:cubicBezTo>
                  <a:cubicBezTo>
                    <a:pt x="4431" y="258"/>
                    <a:pt x="3046" y="1089"/>
                    <a:pt x="1938" y="3997"/>
                  </a:cubicBezTo>
                  <a:cubicBezTo>
                    <a:pt x="831" y="6905"/>
                    <a:pt x="0" y="11889"/>
                    <a:pt x="0" y="15420"/>
                  </a:cubicBezTo>
                  <a:cubicBezTo>
                    <a:pt x="0" y="18951"/>
                    <a:pt x="831" y="21028"/>
                    <a:pt x="1800" y="21235"/>
                  </a:cubicBezTo>
                  <a:cubicBezTo>
                    <a:pt x="2769" y="21443"/>
                    <a:pt x="3877" y="19781"/>
                    <a:pt x="5262" y="17289"/>
                  </a:cubicBezTo>
                  <a:cubicBezTo>
                    <a:pt x="6646" y="14797"/>
                    <a:pt x="8308" y="11474"/>
                    <a:pt x="9692" y="10435"/>
                  </a:cubicBezTo>
                  <a:cubicBezTo>
                    <a:pt x="11077" y="9397"/>
                    <a:pt x="12185" y="10643"/>
                    <a:pt x="14123" y="12305"/>
                  </a:cubicBezTo>
                  <a:cubicBezTo>
                    <a:pt x="16062" y="13966"/>
                    <a:pt x="18831" y="16043"/>
                    <a:pt x="21600" y="18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9673149" y="1345729"/>
              <a:ext cx="136807" cy="113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989" fill="norm" stroke="1" extrusionOk="0">
                  <a:moveTo>
                    <a:pt x="543" y="0"/>
                  </a:moveTo>
                  <a:cubicBezTo>
                    <a:pt x="210" y="4320"/>
                    <a:pt x="-122" y="8640"/>
                    <a:pt x="44" y="12371"/>
                  </a:cubicBezTo>
                  <a:cubicBezTo>
                    <a:pt x="210" y="16102"/>
                    <a:pt x="875" y="19244"/>
                    <a:pt x="2038" y="20422"/>
                  </a:cubicBezTo>
                  <a:cubicBezTo>
                    <a:pt x="3201" y="21600"/>
                    <a:pt x="4863" y="20815"/>
                    <a:pt x="6026" y="19244"/>
                  </a:cubicBezTo>
                  <a:cubicBezTo>
                    <a:pt x="7189" y="17673"/>
                    <a:pt x="7853" y="15316"/>
                    <a:pt x="8352" y="13156"/>
                  </a:cubicBezTo>
                  <a:cubicBezTo>
                    <a:pt x="8850" y="10996"/>
                    <a:pt x="9183" y="9033"/>
                    <a:pt x="10346" y="9425"/>
                  </a:cubicBezTo>
                  <a:cubicBezTo>
                    <a:pt x="11509" y="9818"/>
                    <a:pt x="13503" y="12567"/>
                    <a:pt x="15496" y="14138"/>
                  </a:cubicBezTo>
                  <a:cubicBezTo>
                    <a:pt x="17490" y="15709"/>
                    <a:pt x="19484" y="16102"/>
                    <a:pt x="21478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9864177" y="1338156"/>
              <a:ext cx="66429" cy="11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34" fill="norm" stroke="1" extrusionOk="0">
                  <a:moveTo>
                    <a:pt x="19159" y="1405"/>
                  </a:moveTo>
                  <a:cubicBezTo>
                    <a:pt x="15784" y="619"/>
                    <a:pt x="12409" y="-166"/>
                    <a:pt x="9372" y="30"/>
                  </a:cubicBezTo>
                  <a:cubicBezTo>
                    <a:pt x="6334" y="227"/>
                    <a:pt x="3634" y="1405"/>
                    <a:pt x="1946" y="4350"/>
                  </a:cubicBezTo>
                  <a:cubicBezTo>
                    <a:pt x="259" y="7296"/>
                    <a:pt x="-416" y="12009"/>
                    <a:pt x="259" y="15150"/>
                  </a:cubicBezTo>
                  <a:cubicBezTo>
                    <a:pt x="934" y="18292"/>
                    <a:pt x="2959" y="19863"/>
                    <a:pt x="6671" y="20649"/>
                  </a:cubicBezTo>
                  <a:cubicBezTo>
                    <a:pt x="10384" y="21434"/>
                    <a:pt x="15784" y="21434"/>
                    <a:pt x="21184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9987755" y="1212379"/>
              <a:ext cx="212986" cy="46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98" fill="norm" stroke="1" extrusionOk="0">
                  <a:moveTo>
                    <a:pt x="1283" y="0"/>
                  </a:moveTo>
                  <a:cubicBezTo>
                    <a:pt x="855" y="2712"/>
                    <a:pt x="428" y="5424"/>
                    <a:pt x="214" y="7071"/>
                  </a:cubicBezTo>
                  <a:cubicBezTo>
                    <a:pt x="0" y="8717"/>
                    <a:pt x="0" y="9299"/>
                    <a:pt x="0" y="9831"/>
                  </a:cubicBezTo>
                  <a:cubicBezTo>
                    <a:pt x="0" y="10364"/>
                    <a:pt x="0" y="10848"/>
                    <a:pt x="0" y="10848"/>
                  </a:cubicBezTo>
                  <a:cubicBezTo>
                    <a:pt x="0" y="10848"/>
                    <a:pt x="0" y="10364"/>
                    <a:pt x="214" y="9880"/>
                  </a:cubicBezTo>
                  <a:cubicBezTo>
                    <a:pt x="428" y="9396"/>
                    <a:pt x="855" y="8911"/>
                    <a:pt x="1604" y="8475"/>
                  </a:cubicBezTo>
                  <a:cubicBezTo>
                    <a:pt x="2352" y="8039"/>
                    <a:pt x="3422" y="7652"/>
                    <a:pt x="4170" y="7749"/>
                  </a:cubicBezTo>
                  <a:cubicBezTo>
                    <a:pt x="4919" y="7846"/>
                    <a:pt x="5347" y="8427"/>
                    <a:pt x="5560" y="8960"/>
                  </a:cubicBezTo>
                  <a:cubicBezTo>
                    <a:pt x="5774" y="9492"/>
                    <a:pt x="5774" y="9977"/>
                    <a:pt x="6095" y="10413"/>
                  </a:cubicBezTo>
                  <a:cubicBezTo>
                    <a:pt x="6416" y="10848"/>
                    <a:pt x="7057" y="11236"/>
                    <a:pt x="7699" y="11236"/>
                  </a:cubicBezTo>
                  <a:cubicBezTo>
                    <a:pt x="8341" y="11236"/>
                    <a:pt x="8982" y="10848"/>
                    <a:pt x="9624" y="10170"/>
                  </a:cubicBezTo>
                  <a:cubicBezTo>
                    <a:pt x="10265" y="9492"/>
                    <a:pt x="10907" y="8524"/>
                    <a:pt x="11335" y="7797"/>
                  </a:cubicBezTo>
                  <a:cubicBezTo>
                    <a:pt x="11762" y="7071"/>
                    <a:pt x="11976" y="6587"/>
                    <a:pt x="12083" y="6635"/>
                  </a:cubicBezTo>
                  <a:cubicBezTo>
                    <a:pt x="12190" y="6683"/>
                    <a:pt x="12190" y="7265"/>
                    <a:pt x="12404" y="7846"/>
                  </a:cubicBezTo>
                  <a:cubicBezTo>
                    <a:pt x="12618" y="8427"/>
                    <a:pt x="13046" y="9008"/>
                    <a:pt x="13687" y="9444"/>
                  </a:cubicBezTo>
                  <a:cubicBezTo>
                    <a:pt x="14329" y="9880"/>
                    <a:pt x="15184" y="10170"/>
                    <a:pt x="16040" y="10122"/>
                  </a:cubicBezTo>
                  <a:cubicBezTo>
                    <a:pt x="16895" y="10074"/>
                    <a:pt x="17750" y="9686"/>
                    <a:pt x="18285" y="9153"/>
                  </a:cubicBezTo>
                  <a:cubicBezTo>
                    <a:pt x="18820" y="8621"/>
                    <a:pt x="19034" y="7943"/>
                    <a:pt x="19141" y="7943"/>
                  </a:cubicBezTo>
                  <a:cubicBezTo>
                    <a:pt x="19248" y="7943"/>
                    <a:pt x="19248" y="8621"/>
                    <a:pt x="19461" y="10122"/>
                  </a:cubicBezTo>
                  <a:cubicBezTo>
                    <a:pt x="19675" y="11623"/>
                    <a:pt x="20103" y="13948"/>
                    <a:pt x="20531" y="15788"/>
                  </a:cubicBezTo>
                  <a:cubicBezTo>
                    <a:pt x="20958" y="17629"/>
                    <a:pt x="21386" y="18985"/>
                    <a:pt x="21493" y="19905"/>
                  </a:cubicBezTo>
                  <a:cubicBezTo>
                    <a:pt x="21600" y="20825"/>
                    <a:pt x="21386" y="21309"/>
                    <a:pt x="20745" y="21455"/>
                  </a:cubicBezTo>
                  <a:cubicBezTo>
                    <a:pt x="20103" y="21600"/>
                    <a:pt x="19034" y="21406"/>
                    <a:pt x="18392" y="20486"/>
                  </a:cubicBezTo>
                  <a:cubicBezTo>
                    <a:pt x="17750" y="19566"/>
                    <a:pt x="17537" y="17919"/>
                    <a:pt x="17323" y="16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0337005" y="1400202"/>
              <a:ext cx="952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440" y="12302"/>
                    <a:pt x="2880" y="4448"/>
                    <a:pt x="6480" y="1502"/>
                  </a:cubicBezTo>
                  <a:cubicBezTo>
                    <a:pt x="10080" y="-1443"/>
                    <a:pt x="158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0573071" y="1203235"/>
              <a:ext cx="81435" cy="26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9" h="21347" fill="norm" stroke="1" extrusionOk="0">
                  <a:moveTo>
                    <a:pt x="17108" y="3766"/>
                  </a:moveTo>
                  <a:cubicBezTo>
                    <a:pt x="17108" y="2922"/>
                    <a:pt x="17108" y="2079"/>
                    <a:pt x="16054" y="1404"/>
                  </a:cubicBezTo>
                  <a:cubicBezTo>
                    <a:pt x="15001" y="729"/>
                    <a:pt x="12893" y="222"/>
                    <a:pt x="10523" y="54"/>
                  </a:cubicBezTo>
                  <a:cubicBezTo>
                    <a:pt x="8152" y="-115"/>
                    <a:pt x="5518" y="54"/>
                    <a:pt x="3147" y="1404"/>
                  </a:cubicBezTo>
                  <a:cubicBezTo>
                    <a:pt x="776" y="2754"/>
                    <a:pt x="-1331" y="5285"/>
                    <a:pt x="1040" y="7732"/>
                  </a:cubicBezTo>
                  <a:cubicBezTo>
                    <a:pt x="3410" y="10179"/>
                    <a:pt x="10259" y="12541"/>
                    <a:pt x="14474" y="14060"/>
                  </a:cubicBezTo>
                  <a:cubicBezTo>
                    <a:pt x="18689" y="15579"/>
                    <a:pt x="20269" y="16254"/>
                    <a:pt x="20269" y="17351"/>
                  </a:cubicBezTo>
                  <a:cubicBezTo>
                    <a:pt x="20269" y="18448"/>
                    <a:pt x="18689" y="19966"/>
                    <a:pt x="16581" y="20726"/>
                  </a:cubicBezTo>
                  <a:cubicBezTo>
                    <a:pt x="14474" y="21485"/>
                    <a:pt x="11840" y="21485"/>
                    <a:pt x="10259" y="21063"/>
                  </a:cubicBezTo>
                  <a:cubicBezTo>
                    <a:pt x="8679" y="20641"/>
                    <a:pt x="8152" y="19798"/>
                    <a:pt x="7625" y="18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0841741" y="1333029"/>
              <a:ext cx="6041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16790" y="0"/>
                  </a:moveTo>
                  <a:cubicBezTo>
                    <a:pt x="13066" y="900"/>
                    <a:pt x="9342" y="1800"/>
                    <a:pt x="5990" y="4725"/>
                  </a:cubicBezTo>
                  <a:cubicBezTo>
                    <a:pt x="2638" y="7650"/>
                    <a:pt x="-341" y="12600"/>
                    <a:pt x="31" y="15750"/>
                  </a:cubicBezTo>
                  <a:cubicBezTo>
                    <a:pt x="404" y="18900"/>
                    <a:pt x="4128" y="20250"/>
                    <a:pt x="8225" y="20925"/>
                  </a:cubicBezTo>
                  <a:cubicBezTo>
                    <a:pt x="12321" y="21600"/>
                    <a:pt x="16790" y="21600"/>
                    <a:pt x="21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0967772" y="1176163"/>
              <a:ext cx="86784" cy="26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7376" y="1904"/>
                  </a:moveTo>
                  <a:cubicBezTo>
                    <a:pt x="6849" y="876"/>
                    <a:pt x="6322" y="-153"/>
                    <a:pt x="5795" y="18"/>
                  </a:cubicBezTo>
                  <a:cubicBezTo>
                    <a:pt x="5268" y="190"/>
                    <a:pt x="4741" y="1561"/>
                    <a:pt x="3951" y="4818"/>
                  </a:cubicBezTo>
                  <a:cubicBezTo>
                    <a:pt x="3161" y="8076"/>
                    <a:pt x="2107" y="13218"/>
                    <a:pt x="1317" y="16304"/>
                  </a:cubicBezTo>
                  <a:cubicBezTo>
                    <a:pt x="527" y="19390"/>
                    <a:pt x="0" y="20418"/>
                    <a:pt x="0" y="20504"/>
                  </a:cubicBezTo>
                  <a:cubicBezTo>
                    <a:pt x="0" y="20590"/>
                    <a:pt x="527" y="19733"/>
                    <a:pt x="1844" y="18447"/>
                  </a:cubicBezTo>
                  <a:cubicBezTo>
                    <a:pt x="3161" y="17161"/>
                    <a:pt x="5268" y="15447"/>
                    <a:pt x="7639" y="14418"/>
                  </a:cubicBezTo>
                  <a:cubicBezTo>
                    <a:pt x="10010" y="13390"/>
                    <a:pt x="12644" y="13047"/>
                    <a:pt x="14488" y="13304"/>
                  </a:cubicBezTo>
                  <a:cubicBezTo>
                    <a:pt x="16332" y="13561"/>
                    <a:pt x="17385" y="14418"/>
                    <a:pt x="18439" y="15876"/>
                  </a:cubicBezTo>
                  <a:cubicBezTo>
                    <a:pt x="19493" y="17333"/>
                    <a:pt x="20546" y="19390"/>
                    <a:pt x="2160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1095549" y="1358429"/>
              <a:ext cx="149507" cy="68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91" fill="norm" stroke="1" extrusionOk="0">
                  <a:moveTo>
                    <a:pt x="496" y="0"/>
                  </a:moveTo>
                  <a:cubicBezTo>
                    <a:pt x="192" y="3273"/>
                    <a:pt x="-112" y="6545"/>
                    <a:pt x="40" y="9818"/>
                  </a:cubicBezTo>
                  <a:cubicBezTo>
                    <a:pt x="192" y="13091"/>
                    <a:pt x="801" y="16364"/>
                    <a:pt x="1865" y="18000"/>
                  </a:cubicBezTo>
                  <a:cubicBezTo>
                    <a:pt x="2930" y="19636"/>
                    <a:pt x="4451" y="19636"/>
                    <a:pt x="5516" y="17018"/>
                  </a:cubicBezTo>
                  <a:cubicBezTo>
                    <a:pt x="6581" y="14400"/>
                    <a:pt x="7189" y="9164"/>
                    <a:pt x="7494" y="8182"/>
                  </a:cubicBezTo>
                  <a:cubicBezTo>
                    <a:pt x="7798" y="7200"/>
                    <a:pt x="7798" y="10473"/>
                    <a:pt x="8254" y="13418"/>
                  </a:cubicBezTo>
                  <a:cubicBezTo>
                    <a:pt x="8711" y="16364"/>
                    <a:pt x="9623" y="18982"/>
                    <a:pt x="10840" y="20291"/>
                  </a:cubicBezTo>
                  <a:cubicBezTo>
                    <a:pt x="12057" y="21600"/>
                    <a:pt x="13578" y="21600"/>
                    <a:pt x="15403" y="18000"/>
                  </a:cubicBezTo>
                  <a:cubicBezTo>
                    <a:pt x="17229" y="14400"/>
                    <a:pt x="19358" y="7200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1236188" y="1344206"/>
              <a:ext cx="91418" cy="9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0971" fill="norm" stroke="1" extrusionOk="0">
                  <a:moveTo>
                    <a:pt x="15311" y="7716"/>
                  </a:moveTo>
                  <a:cubicBezTo>
                    <a:pt x="14329" y="5262"/>
                    <a:pt x="13347" y="2807"/>
                    <a:pt x="11629" y="1335"/>
                  </a:cubicBezTo>
                  <a:cubicBezTo>
                    <a:pt x="9911" y="-138"/>
                    <a:pt x="7457" y="-629"/>
                    <a:pt x="5247" y="1089"/>
                  </a:cubicBezTo>
                  <a:cubicBezTo>
                    <a:pt x="3038" y="2807"/>
                    <a:pt x="1075" y="6735"/>
                    <a:pt x="338" y="9926"/>
                  </a:cubicBezTo>
                  <a:cubicBezTo>
                    <a:pt x="-398" y="13116"/>
                    <a:pt x="93" y="15571"/>
                    <a:pt x="1566" y="16553"/>
                  </a:cubicBezTo>
                  <a:cubicBezTo>
                    <a:pt x="3038" y="17535"/>
                    <a:pt x="5493" y="17044"/>
                    <a:pt x="7702" y="16062"/>
                  </a:cubicBezTo>
                  <a:cubicBezTo>
                    <a:pt x="9911" y="15080"/>
                    <a:pt x="11875" y="13607"/>
                    <a:pt x="14084" y="14344"/>
                  </a:cubicBezTo>
                  <a:cubicBezTo>
                    <a:pt x="16293" y="15080"/>
                    <a:pt x="18747" y="18026"/>
                    <a:pt x="21202" y="20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1346655" y="1313979"/>
              <a:ext cx="107951" cy="11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7200"/>
                  </a:moveTo>
                  <a:cubicBezTo>
                    <a:pt x="2118" y="7600"/>
                    <a:pt x="4235" y="8000"/>
                    <a:pt x="5929" y="9000"/>
                  </a:cubicBezTo>
                  <a:cubicBezTo>
                    <a:pt x="7624" y="10000"/>
                    <a:pt x="8894" y="11600"/>
                    <a:pt x="9529" y="14200"/>
                  </a:cubicBezTo>
                  <a:cubicBezTo>
                    <a:pt x="10165" y="16800"/>
                    <a:pt x="10165" y="20400"/>
                    <a:pt x="9953" y="21000"/>
                  </a:cubicBezTo>
                  <a:cubicBezTo>
                    <a:pt x="9741" y="21600"/>
                    <a:pt x="9318" y="19200"/>
                    <a:pt x="9953" y="15800"/>
                  </a:cubicBezTo>
                  <a:cubicBezTo>
                    <a:pt x="10588" y="12400"/>
                    <a:pt x="12282" y="8000"/>
                    <a:pt x="14400" y="5200"/>
                  </a:cubicBezTo>
                  <a:cubicBezTo>
                    <a:pt x="16518" y="2400"/>
                    <a:pt x="1905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1436406" y="1345729"/>
              <a:ext cx="88046" cy="25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434" fill="norm" stroke="1" extrusionOk="0">
                  <a:moveTo>
                    <a:pt x="8840" y="0"/>
                  </a:moveTo>
                  <a:cubicBezTo>
                    <a:pt x="11351" y="0"/>
                    <a:pt x="13863" y="0"/>
                    <a:pt x="16375" y="0"/>
                  </a:cubicBezTo>
                  <a:cubicBezTo>
                    <a:pt x="18886" y="0"/>
                    <a:pt x="21398" y="0"/>
                    <a:pt x="20645" y="266"/>
                  </a:cubicBezTo>
                  <a:cubicBezTo>
                    <a:pt x="19891" y="531"/>
                    <a:pt x="15872" y="1062"/>
                    <a:pt x="13612" y="1770"/>
                  </a:cubicBezTo>
                  <a:cubicBezTo>
                    <a:pt x="11351" y="2479"/>
                    <a:pt x="10849" y="3364"/>
                    <a:pt x="12105" y="4515"/>
                  </a:cubicBezTo>
                  <a:cubicBezTo>
                    <a:pt x="13361" y="5666"/>
                    <a:pt x="16375" y="7082"/>
                    <a:pt x="18384" y="8675"/>
                  </a:cubicBezTo>
                  <a:cubicBezTo>
                    <a:pt x="20393" y="10269"/>
                    <a:pt x="21398" y="12039"/>
                    <a:pt x="20645" y="13810"/>
                  </a:cubicBezTo>
                  <a:cubicBezTo>
                    <a:pt x="19891" y="15580"/>
                    <a:pt x="17379" y="17351"/>
                    <a:pt x="15119" y="18590"/>
                  </a:cubicBezTo>
                  <a:cubicBezTo>
                    <a:pt x="12858" y="19830"/>
                    <a:pt x="10849" y="20538"/>
                    <a:pt x="8338" y="20980"/>
                  </a:cubicBezTo>
                  <a:cubicBezTo>
                    <a:pt x="5826" y="21423"/>
                    <a:pt x="2812" y="21600"/>
                    <a:pt x="1305" y="21246"/>
                  </a:cubicBezTo>
                  <a:cubicBezTo>
                    <a:pt x="-202" y="20892"/>
                    <a:pt x="-202" y="20007"/>
                    <a:pt x="300" y="19121"/>
                  </a:cubicBezTo>
                  <a:cubicBezTo>
                    <a:pt x="803" y="18236"/>
                    <a:pt x="1807" y="17351"/>
                    <a:pt x="4821" y="16643"/>
                  </a:cubicBezTo>
                  <a:cubicBezTo>
                    <a:pt x="7835" y="15934"/>
                    <a:pt x="12858" y="15403"/>
                    <a:pt x="17882" y="14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0" y="2692740"/>
              <a:ext cx="220389" cy="41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02" fill="norm" stroke="1" extrusionOk="0">
                  <a:moveTo>
                    <a:pt x="20289" y="3576"/>
                  </a:moveTo>
                  <a:cubicBezTo>
                    <a:pt x="20700" y="3028"/>
                    <a:pt x="21112" y="2479"/>
                    <a:pt x="21317" y="1931"/>
                  </a:cubicBezTo>
                  <a:cubicBezTo>
                    <a:pt x="21523" y="1383"/>
                    <a:pt x="21523" y="835"/>
                    <a:pt x="20289" y="451"/>
                  </a:cubicBezTo>
                  <a:cubicBezTo>
                    <a:pt x="19054" y="67"/>
                    <a:pt x="16586" y="-152"/>
                    <a:pt x="14426" y="122"/>
                  </a:cubicBezTo>
                  <a:cubicBezTo>
                    <a:pt x="12266" y="396"/>
                    <a:pt x="10414" y="1164"/>
                    <a:pt x="8563" y="2315"/>
                  </a:cubicBezTo>
                  <a:cubicBezTo>
                    <a:pt x="6712" y="3466"/>
                    <a:pt x="4860" y="5001"/>
                    <a:pt x="3420" y="7194"/>
                  </a:cubicBezTo>
                  <a:cubicBezTo>
                    <a:pt x="1980" y="9387"/>
                    <a:pt x="952" y="12238"/>
                    <a:pt x="437" y="14321"/>
                  </a:cubicBezTo>
                  <a:cubicBezTo>
                    <a:pt x="-77" y="16404"/>
                    <a:pt x="-77" y="17720"/>
                    <a:pt x="129" y="18652"/>
                  </a:cubicBezTo>
                  <a:cubicBezTo>
                    <a:pt x="334" y="19584"/>
                    <a:pt x="746" y="20132"/>
                    <a:pt x="2289" y="20571"/>
                  </a:cubicBezTo>
                  <a:cubicBezTo>
                    <a:pt x="3832" y="21009"/>
                    <a:pt x="6506" y="21338"/>
                    <a:pt x="9489" y="21393"/>
                  </a:cubicBezTo>
                  <a:cubicBezTo>
                    <a:pt x="12472" y="21448"/>
                    <a:pt x="15763" y="21229"/>
                    <a:pt x="19054" y="21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287841" y="2896851"/>
              <a:ext cx="219365" cy="19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040" fill="norm" stroke="1" extrusionOk="0">
                  <a:moveTo>
                    <a:pt x="12063" y="9566"/>
                  </a:moveTo>
                  <a:cubicBezTo>
                    <a:pt x="11857" y="6779"/>
                    <a:pt x="11651" y="3992"/>
                    <a:pt x="11137" y="2250"/>
                  </a:cubicBezTo>
                  <a:cubicBezTo>
                    <a:pt x="10623" y="508"/>
                    <a:pt x="9800" y="-189"/>
                    <a:pt x="8463" y="43"/>
                  </a:cubicBezTo>
                  <a:cubicBezTo>
                    <a:pt x="7126" y="276"/>
                    <a:pt x="5274" y="1437"/>
                    <a:pt x="3629" y="3876"/>
                  </a:cubicBezTo>
                  <a:cubicBezTo>
                    <a:pt x="1983" y="6314"/>
                    <a:pt x="543" y="10030"/>
                    <a:pt x="131" y="13166"/>
                  </a:cubicBezTo>
                  <a:cubicBezTo>
                    <a:pt x="-280" y="16301"/>
                    <a:pt x="337" y="18856"/>
                    <a:pt x="1160" y="20134"/>
                  </a:cubicBezTo>
                  <a:cubicBezTo>
                    <a:pt x="1983" y="21411"/>
                    <a:pt x="3011" y="21411"/>
                    <a:pt x="4657" y="19669"/>
                  </a:cubicBezTo>
                  <a:cubicBezTo>
                    <a:pt x="6303" y="17927"/>
                    <a:pt x="8566" y="14443"/>
                    <a:pt x="10211" y="11772"/>
                  </a:cubicBezTo>
                  <a:cubicBezTo>
                    <a:pt x="11857" y="9101"/>
                    <a:pt x="12886" y="7243"/>
                    <a:pt x="13606" y="7243"/>
                  </a:cubicBezTo>
                  <a:cubicBezTo>
                    <a:pt x="14326" y="7243"/>
                    <a:pt x="14737" y="9101"/>
                    <a:pt x="15251" y="10495"/>
                  </a:cubicBezTo>
                  <a:cubicBezTo>
                    <a:pt x="15766" y="11888"/>
                    <a:pt x="16383" y="12817"/>
                    <a:pt x="17411" y="13398"/>
                  </a:cubicBezTo>
                  <a:cubicBezTo>
                    <a:pt x="18440" y="13979"/>
                    <a:pt x="19880" y="14211"/>
                    <a:pt x="21320" y="14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552293" y="2844834"/>
              <a:ext cx="84801" cy="20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219" fill="norm" stroke="1" extrusionOk="0">
                  <a:moveTo>
                    <a:pt x="16816" y="615"/>
                  </a:moveTo>
                  <a:cubicBezTo>
                    <a:pt x="14245" y="392"/>
                    <a:pt x="11674" y="170"/>
                    <a:pt x="9102" y="58"/>
                  </a:cubicBezTo>
                  <a:cubicBezTo>
                    <a:pt x="6531" y="-53"/>
                    <a:pt x="3959" y="-53"/>
                    <a:pt x="2416" y="504"/>
                  </a:cubicBezTo>
                  <a:cubicBezTo>
                    <a:pt x="874" y="1060"/>
                    <a:pt x="359" y="2174"/>
                    <a:pt x="102" y="3399"/>
                  </a:cubicBezTo>
                  <a:cubicBezTo>
                    <a:pt x="-155" y="4623"/>
                    <a:pt x="-155" y="5959"/>
                    <a:pt x="2931" y="7741"/>
                  </a:cubicBezTo>
                  <a:cubicBezTo>
                    <a:pt x="6016" y="9522"/>
                    <a:pt x="12188" y="11749"/>
                    <a:pt x="16045" y="13308"/>
                  </a:cubicBezTo>
                  <a:cubicBezTo>
                    <a:pt x="19902" y="14867"/>
                    <a:pt x="21445" y="15757"/>
                    <a:pt x="20159" y="17093"/>
                  </a:cubicBezTo>
                  <a:cubicBezTo>
                    <a:pt x="18874" y="18429"/>
                    <a:pt x="14759" y="20211"/>
                    <a:pt x="11416" y="20879"/>
                  </a:cubicBezTo>
                  <a:cubicBezTo>
                    <a:pt x="8074" y="21547"/>
                    <a:pt x="5502" y="21102"/>
                    <a:pt x="2931" y="20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701610" y="2863371"/>
              <a:ext cx="154846" cy="176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951" fill="norm" stroke="1" extrusionOk="0">
                  <a:moveTo>
                    <a:pt x="3839" y="10550"/>
                  </a:moveTo>
                  <a:cubicBezTo>
                    <a:pt x="5591" y="8541"/>
                    <a:pt x="7342" y="6531"/>
                    <a:pt x="8364" y="4899"/>
                  </a:cubicBezTo>
                  <a:cubicBezTo>
                    <a:pt x="9385" y="3266"/>
                    <a:pt x="9677" y="2010"/>
                    <a:pt x="9094" y="1131"/>
                  </a:cubicBezTo>
                  <a:cubicBezTo>
                    <a:pt x="8510" y="252"/>
                    <a:pt x="7050" y="-250"/>
                    <a:pt x="5737" y="127"/>
                  </a:cubicBezTo>
                  <a:cubicBezTo>
                    <a:pt x="4423" y="503"/>
                    <a:pt x="3256" y="1759"/>
                    <a:pt x="2088" y="4397"/>
                  </a:cubicBezTo>
                  <a:cubicBezTo>
                    <a:pt x="921" y="7034"/>
                    <a:pt x="-247" y="11052"/>
                    <a:pt x="45" y="14192"/>
                  </a:cubicBezTo>
                  <a:cubicBezTo>
                    <a:pt x="337" y="17331"/>
                    <a:pt x="2088" y="19592"/>
                    <a:pt x="5883" y="20471"/>
                  </a:cubicBezTo>
                  <a:cubicBezTo>
                    <a:pt x="9677" y="21350"/>
                    <a:pt x="15515" y="20848"/>
                    <a:pt x="21353" y="20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231105" y="2742729"/>
              <a:ext cx="25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78"/>
                    <a:pt x="7200" y="11755"/>
                    <a:pt x="10800" y="15355"/>
                  </a:cubicBezTo>
                  <a:cubicBezTo>
                    <a:pt x="14400" y="18955"/>
                    <a:pt x="18000" y="20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62705" y="3210377"/>
              <a:ext cx="1155701" cy="8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1" fill="norm" stroke="1" extrusionOk="0">
                  <a:moveTo>
                    <a:pt x="0" y="20125"/>
                  </a:moveTo>
                  <a:cubicBezTo>
                    <a:pt x="949" y="20628"/>
                    <a:pt x="1899" y="21130"/>
                    <a:pt x="3105" y="20377"/>
                  </a:cubicBezTo>
                  <a:cubicBezTo>
                    <a:pt x="4312" y="19623"/>
                    <a:pt x="5776" y="17614"/>
                    <a:pt x="7259" y="15102"/>
                  </a:cubicBezTo>
                  <a:cubicBezTo>
                    <a:pt x="8743" y="12590"/>
                    <a:pt x="10246" y="9577"/>
                    <a:pt x="11749" y="7065"/>
                  </a:cubicBezTo>
                  <a:cubicBezTo>
                    <a:pt x="13253" y="4553"/>
                    <a:pt x="14756" y="2544"/>
                    <a:pt x="16200" y="1288"/>
                  </a:cubicBezTo>
                  <a:cubicBezTo>
                    <a:pt x="17644" y="32"/>
                    <a:pt x="19029" y="-470"/>
                    <a:pt x="19919" y="535"/>
                  </a:cubicBezTo>
                  <a:cubicBezTo>
                    <a:pt x="20809" y="1539"/>
                    <a:pt x="21204" y="4051"/>
                    <a:pt x="21600" y="6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64305" y="3314229"/>
              <a:ext cx="1003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58" y="20400"/>
                    <a:pt x="2916" y="19200"/>
                    <a:pt x="4443" y="17400"/>
                  </a:cubicBezTo>
                  <a:cubicBezTo>
                    <a:pt x="5970" y="15600"/>
                    <a:pt x="7565" y="13200"/>
                    <a:pt x="9251" y="11400"/>
                  </a:cubicBezTo>
                  <a:cubicBezTo>
                    <a:pt x="10937" y="9600"/>
                    <a:pt x="12714" y="8400"/>
                    <a:pt x="14377" y="7200"/>
                  </a:cubicBezTo>
                  <a:cubicBezTo>
                    <a:pt x="16041" y="6000"/>
                    <a:pt x="17590" y="4800"/>
                    <a:pt x="18775" y="3600"/>
                  </a:cubicBezTo>
                  <a:cubicBezTo>
                    <a:pt x="19959" y="2400"/>
                    <a:pt x="2078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485105" y="2895129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485105" y="306022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291555" y="2761507"/>
              <a:ext cx="228601" cy="387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1072"/>
                  </a:moveTo>
                  <a:cubicBezTo>
                    <a:pt x="0" y="485"/>
                    <a:pt x="0" y="-102"/>
                    <a:pt x="200" y="15"/>
                  </a:cubicBezTo>
                  <a:cubicBezTo>
                    <a:pt x="400" y="133"/>
                    <a:pt x="800" y="955"/>
                    <a:pt x="2200" y="2481"/>
                  </a:cubicBezTo>
                  <a:cubicBezTo>
                    <a:pt x="3600" y="4007"/>
                    <a:pt x="6000" y="6237"/>
                    <a:pt x="8800" y="9055"/>
                  </a:cubicBezTo>
                  <a:cubicBezTo>
                    <a:pt x="11600" y="11872"/>
                    <a:pt x="14800" y="15276"/>
                    <a:pt x="17000" y="17448"/>
                  </a:cubicBezTo>
                  <a:cubicBezTo>
                    <a:pt x="19200" y="19620"/>
                    <a:pt x="20400" y="20559"/>
                    <a:pt x="2160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2333095" y="2770550"/>
              <a:ext cx="199761" cy="42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91" fill="norm" stroke="1" extrusionOk="0">
                  <a:moveTo>
                    <a:pt x="21458" y="1489"/>
                  </a:moveTo>
                  <a:cubicBezTo>
                    <a:pt x="21231" y="844"/>
                    <a:pt x="21003" y="199"/>
                    <a:pt x="20435" y="38"/>
                  </a:cubicBezTo>
                  <a:cubicBezTo>
                    <a:pt x="19866" y="-123"/>
                    <a:pt x="18957" y="199"/>
                    <a:pt x="17593" y="1489"/>
                  </a:cubicBezTo>
                  <a:cubicBezTo>
                    <a:pt x="16229" y="2778"/>
                    <a:pt x="14410" y="5035"/>
                    <a:pt x="12022" y="7776"/>
                  </a:cubicBezTo>
                  <a:cubicBezTo>
                    <a:pt x="9635" y="10516"/>
                    <a:pt x="6679" y="13740"/>
                    <a:pt x="4633" y="15889"/>
                  </a:cubicBezTo>
                  <a:cubicBezTo>
                    <a:pt x="2586" y="18038"/>
                    <a:pt x="1450" y="19113"/>
                    <a:pt x="767" y="19919"/>
                  </a:cubicBezTo>
                  <a:cubicBezTo>
                    <a:pt x="85" y="20725"/>
                    <a:pt x="-142" y="21262"/>
                    <a:pt x="85" y="21370"/>
                  </a:cubicBezTo>
                  <a:cubicBezTo>
                    <a:pt x="313" y="21477"/>
                    <a:pt x="995" y="21155"/>
                    <a:pt x="1677" y="20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2710655" y="2920529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2755105" y="3015779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3085305" y="2723679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5867"/>
                    <a:pt x="11400" y="11733"/>
                    <a:pt x="15000" y="15333"/>
                  </a:cubicBezTo>
                  <a:cubicBezTo>
                    <a:pt x="18600" y="18933"/>
                    <a:pt x="201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3231355" y="2742729"/>
              <a:ext cx="1016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138"/>
                    <a:pt x="17100" y="277"/>
                    <a:pt x="15750" y="831"/>
                  </a:cubicBezTo>
                  <a:cubicBezTo>
                    <a:pt x="14400" y="1385"/>
                    <a:pt x="13950" y="2354"/>
                    <a:pt x="11925" y="5054"/>
                  </a:cubicBezTo>
                  <a:cubicBezTo>
                    <a:pt x="9900" y="7754"/>
                    <a:pt x="6300" y="12185"/>
                    <a:pt x="4050" y="15231"/>
                  </a:cubicBezTo>
                  <a:cubicBezTo>
                    <a:pt x="1800" y="18277"/>
                    <a:pt x="90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646905" y="1266079"/>
              <a:ext cx="1212851" cy="6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21324"/>
                  </a:moveTo>
                  <a:cubicBezTo>
                    <a:pt x="1508" y="19834"/>
                    <a:pt x="3016" y="18345"/>
                    <a:pt x="4505" y="15738"/>
                  </a:cubicBezTo>
                  <a:cubicBezTo>
                    <a:pt x="5994" y="13131"/>
                    <a:pt x="7464" y="9407"/>
                    <a:pt x="8915" y="6800"/>
                  </a:cubicBezTo>
                  <a:cubicBezTo>
                    <a:pt x="10366" y="4193"/>
                    <a:pt x="11799" y="2703"/>
                    <a:pt x="13231" y="1586"/>
                  </a:cubicBezTo>
                  <a:cubicBezTo>
                    <a:pt x="14664" y="469"/>
                    <a:pt x="16096" y="-276"/>
                    <a:pt x="17491" y="96"/>
                  </a:cubicBezTo>
                  <a:cubicBezTo>
                    <a:pt x="18886" y="469"/>
                    <a:pt x="20243" y="1958"/>
                    <a:pt x="21600" y="3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697705" y="1402879"/>
              <a:ext cx="134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8" y="20520"/>
                    <a:pt x="2717" y="19440"/>
                    <a:pt x="4092" y="18360"/>
                  </a:cubicBezTo>
                  <a:cubicBezTo>
                    <a:pt x="5468" y="17280"/>
                    <a:pt x="6860" y="16200"/>
                    <a:pt x="8202" y="14940"/>
                  </a:cubicBezTo>
                  <a:cubicBezTo>
                    <a:pt x="9543" y="13680"/>
                    <a:pt x="10834" y="12240"/>
                    <a:pt x="12175" y="10800"/>
                  </a:cubicBezTo>
                  <a:cubicBezTo>
                    <a:pt x="13517" y="9360"/>
                    <a:pt x="14909" y="7920"/>
                    <a:pt x="16302" y="6480"/>
                  </a:cubicBezTo>
                  <a:cubicBezTo>
                    <a:pt x="17694" y="5040"/>
                    <a:pt x="19087" y="3600"/>
                    <a:pt x="19970" y="2520"/>
                  </a:cubicBezTo>
                  <a:cubicBezTo>
                    <a:pt x="20853" y="1440"/>
                    <a:pt x="21226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788441" y="3887921"/>
              <a:ext cx="162156" cy="41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376" fill="norm" stroke="1" extrusionOk="0">
                  <a:moveTo>
                    <a:pt x="3427" y="8813"/>
                  </a:moveTo>
                  <a:cubicBezTo>
                    <a:pt x="5857" y="8372"/>
                    <a:pt x="8287" y="7931"/>
                    <a:pt x="11257" y="6939"/>
                  </a:cubicBezTo>
                  <a:cubicBezTo>
                    <a:pt x="14227" y="5947"/>
                    <a:pt x="17737" y="4405"/>
                    <a:pt x="18952" y="3082"/>
                  </a:cubicBezTo>
                  <a:cubicBezTo>
                    <a:pt x="20167" y="1760"/>
                    <a:pt x="19087" y="658"/>
                    <a:pt x="16792" y="217"/>
                  </a:cubicBezTo>
                  <a:cubicBezTo>
                    <a:pt x="14497" y="-224"/>
                    <a:pt x="10987" y="-4"/>
                    <a:pt x="7747" y="988"/>
                  </a:cubicBezTo>
                  <a:cubicBezTo>
                    <a:pt x="4507" y="1980"/>
                    <a:pt x="1537" y="3743"/>
                    <a:pt x="457" y="5396"/>
                  </a:cubicBezTo>
                  <a:cubicBezTo>
                    <a:pt x="-623" y="7049"/>
                    <a:pt x="187" y="8592"/>
                    <a:pt x="3157" y="10411"/>
                  </a:cubicBezTo>
                  <a:cubicBezTo>
                    <a:pt x="6127" y="12229"/>
                    <a:pt x="11257" y="14323"/>
                    <a:pt x="14497" y="15756"/>
                  </a:cubicBezTo>
                  <a:cubicBezTo>
                    <a:pt x="17737" y="17188"/>
                    <a:pt x="19087" y="17960"/>
                    <a:pt x="19897" y="18621"/>
                  </a:cubicBezTo>
                  <a:cubicBezTo>
                    <a:pt x="20707" y="19282"/>
                    <a:pt x="20977" y="19833"/>
                    <a:pt x="20302" y="20274"/>
                  </a:cubicBezTo>
                  <a:cubicBezTo>
                    <a:pt x="19627" y="20715"/>
                    <a:pt x="18007" y="21045"/>
                    <a:pt x="15712" y="21211"/>
                  </a:cubicBezTo>
                  <a:cubicBezTo>
                    <a:pt x="13417" y="21376"/>
                    <a:pt x="10447" y="21376"/>
                    <a:pt x="7477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031205" y="4228629"/>
              <a:ext cx="120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4320"/>
                    <a:pt x="10611" y="8640"/>
                    <a:pt x="14211" y="12240"/>
                  </a:cubicBezTo>
                  <a:cubicBezTo>
                    <a:pt x="17811" y="15840"/>
                    <a:pt x="19705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069305" y="4204931"/>
              <a:ext cx="101601" cy="25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935"/>
                  </a:moveTo>
                  <a:cubicBezTo>
                    <a:pt x="19800" y="395"/>
                    <a:pt x="18000" y="-145"/>
                    <a:pt x="16425" y="35"/>
                  </a:cubicBezTo>
                  <a:cubicBezTo>
                    <a:pt x="14850" y="215"/>
                    <a:pt x="13500" y="1115"/>
                    <a:pt x="10800" y="3725"/>
                  </a:cubicBezTo>
                  <a:cubicBezTo>
                    <a:pt x="8100" y="6335"/>
                    <a:pt x="4050" y="10655"/>
                    <a:pt x="2025" y="13895"/>
                  </a:cubicBezTo>
                  <a:cubicBezTo>
                    <a:pt x="0" y="17135"/>
                    <a:pt x="0" y="19295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2170905" y="4368329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2336005" y="4190529"/>
              <a:ext cx="101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2405855" y="4194762"/>
              <a:ext cx="76201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742"/>
                  </a:moveTo>
                  <a:cubicBezTo>
                    <a:pt x="21000" y="871"/>
                    <a:pt x="20400" y="0"/>
                    <a:pt x="19200" y="0"/>
                  </a:cubicBezTo>
                  <a:cubicBezTo>
                    <a:pt x="18000" y="0"/>
                    <a:pt x="16200" y="871"/>
                    <a:pt x="13200" y="3832"/>
                  </a:cubicBezTo>
                  <a:cubicBezTo>
                    <a:pt x="10200" y="6794"/>
                    <a:pt x="6000" y="11845"/>
                    <a:pt x="3600" y="15155"/>
                  </a:cubicBezTo>
                  <a:cubicBezTo>
                    <a:pt x="1200" y="18465"/>
                    <a:pt x="600" y="200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2805905" y="4088929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2850355" y="4222279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790420" y="3889710"/>
              <a:ext cx="202936" cy="32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392" fill="norm" stroke="1" extrusionOk="0">
                  <a:moveTo>
                    <a:pt x="20897" y="1392"/>
                  </a:moveTo>
                  <a:cubicBezTo>
                    <a:pt x="17972" y="842"/>
                    <a:pt x="15047" y="292"/>
                    <a:pt x="12460" y="85"/>
                  </a:cubicBezTo>
                  <a:cubicBezTo>
                    <a:pt x="9872" y="-121"/>
                    <a:pt x="7622" y="17"/>
                    <a:pt x="5709" y="842"/>
                  </a:cubicBezTo>
                  <a:cubicBezTo>
                    <a:pt x="3797" y="1668"/>
                    <a:pt x="2222" y="3181"/>
                    <a:pt x="1322" y="5933"/>
                  </a:cubicBezTo>
                  <a:cubicBezTo>
                    <a:pt x="422" y="8684"/>
                    <a:pt x="197" y="12674"/>
                    <a:pt x="84" y="15013"/>
                  </a:cubicBezTo>
                  <a:cubicBezTo>
                    <a:pt x="-28" y="17352"/>
                    <a:pt x="-28" y="18040"/>
                    <a:pt x="84" y="18796"/>
                  </a:cubicBezTo>
                  <a:cubicBezTo>
                    <a:pt x="197" y="19553"/>
                    <a:pt x="422" y="20378"/>
                    <a:pt x="1097" y="20860"/>
                  </a:cubicBezTo>
                  <a:cubicBezTo>
                    <a:pt x="1772" y="21341"/>
                    <a:pt x="2897" y="21479"/>
                    <a:pt x="5935" y="21341"/>
                  </a:cubicBezTo>
                  <a:cubicBezTo>
                    <a:pt x="8972" y="21204"/>
                    <a:pt x="13922" y="20791"/>
                    <a:pt x="16847" y="20378"/>
                  </a:cubicBezTo>
                  <a:cubicBezTo>
                    <a:pt x="19772" y="19966"/>
                    <a:pt x="20672" y="19553"/>
                    <a:pt x="21572" y="19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3816553" y="4050829"/>
              <a:ext cx="21490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3076" y="21600"/>
                  </a:moveTo>
                  <a:cubicBezTo>
                    <a:pt x="1594" y="20492"/>
                    <a:pt x="112" y="19385"/>
                    <a:pt x="6" y="18000"/>
                  </a:cubicBezTo>
                  <a:cubicBezTo>
                    <a:pt x="-100" y="16615"/>
                    <a:pt x="1171" y="14954"/>
                    <a:pt x="4982" y="11908"/>
                  </a:cubicBezTo>
                  <a:cubicBezTo>
                    <a:pt x="8794" y="8862"/>
                    <a:pt x="15147" y="4431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080090" y="3837046"/>
              <a:ext cx="211716" cy="36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54" fill="norm" stroke="1" extrusionOk="0">
                  <a:moveTo>
                    <a:pt x="21391" y="1758"/>
                  </a:moveTo>
                  <a:cubicBezTo>
                    <a:pt x="20749" y="1256"/>
                    <a:pt x="20108" y="753"/>
                    <a:pt x="18076" y="440"/>
                  </a:cubicBezTo>
                  <a:cubicBezTo>
                    <a:pt x="16044" y="126"/>
                    <a:pt x="12623" y="0"/>
                    <a:pt x="10377" y="0"/>
                  </a:cubicBezTo>
                  <a:cubicBezTo>
                    <a:pt x="8132" y="0"/>
                    <a:pt x="7062" y="126"/>
                    <a:pt x="5886" y="816"/>
                  </a:cubicBezTo>
                  <a:cubicBezTo>
                    <a:pt x="4710" y="1507"/>
                    <a:pt x="3427" y="2763"/>
                    <a:pt x="2678" y="4898"/>
                  </a:cubicBezTo>
                  <a:cubicBezTo>
                    <a:pt x="1930" y="7033"/>
                    <a:pt x="1716" y="10047"/>
                    <a:pt x="1395" y="12370"/>
                  </a:cubicBezTo>
                  <a:cubicBezTo>
                    <a:pt x="1074" y="14693"/>
                    <a:pt x="646" y="16326"/>
                    <a:pt x="326" y="17644"/>
                  </a:cubicBezTo>
                  <a:cubicBezTo>
                    <a:pt x="5" y="18963"/>
                    <a:pt x="-209" y="19967"/>
                    <a:pt x="326" y="20595"/>
                  </a:cubicBezTo>
                  <a:cubicBezTo>
                    <a:pt x="860" y="21223"/>
                    <a:pt x="2143" y="21474"/>
                    <a:pt x="5138" y="21537"/>
                  </a:cubicBezTo>
                  <a:cubicBezTo>
                    <a:pt x="8132" y="21600"/>
                    <a:pt x="12837" y="21474"/>
                    <a:pt x="17541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4342605" y="3961929"/>
              <a:ext cx="177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800"/>
                    <a:pt x="7714" y="7600"/>
                    <a:pt x="11314" y="11200"/>
                  </a:cubicBezTo>
                  <a:cubicBezTo>
                    <a:pt x="14914" y="14800"/>
                    <a:pt x="18257" y="18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4400750" y="3972969"/>
              <a:ext cx="138706" cy="26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95" fill="norm" stroke="1" extrusionOk="0">
                  <a:moveTo>
                    <a:pt x="21126" y="132"/>
                  </a:moveTo>
                  <a:cubicBezTo>
                    <a:pt x="19192" y="-36"/>
                    <a:pt x="17257" y="-205"/>
                    <a:pt x="14839" y="723"/>
                  </a:cubicBezTo>
                  <a:cubicBezTo>
                    <a:pt x="12422" y="1651"/>
                    <a:pt x="9520" y="3676"/>
                    <a:pt x="6780" y="6882"/>
                  </a:cubicBezTo>
                  <a:cubicBezTo>
                    <a:pt x="4039" y="10089"/>
                    <a:pt x="1460" y="14476"/>
                    <a:pt x="493" y="17092"/>
                  </a:cubicBezTo>
                  <a:cubicBezTo>
                    <a:pt x="-474" y="19707"/>
                    <a:pt x="171" y="20551"/>
                    <a:pt x="816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533105" y="3849746"/>
              <a:ext cx="152401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557"/>
                  </a:moveTo>
                  <a:cubicBezTo>
                    <a:pt x="0" y="4629"/>
                    <a:pt x="0" y="2700"/>
                    <a:pt x="900" y="1543"/>
                  </a:cubicBezTo>
                  <a:cubicBezTo>
                    <a:pt x="1800" y="386"/>
                    <a:pt x="3600" y="0"/>
                    <a:pt x="5400" y="0"/>
                  </a:cubicBezTo>
                  <a:cubicBezTo>
                    <a:pt x="7200" y="0"/>
                    <a:pt x="9000" y="386"/>
                    <a:pt x="10200" y="1736"/>
                  </a:cubicBezTo>
                  <a:cubicBezTo>
                    <a:pt x="11400" y="3086"/>
                    <a:pt x="12000" y="5400"/>
                    <a:pt x="12150" y="7521"/>
                  </a:cubicBezTo>
                  <a:cubicBezTo>
                    <a:pt x="12300" y="9643"/>
                    <a:pt x="12000" y="11571"/>
                    <a:pt x="11100" y="13500"/>
                  </a:cubicBezTo>
                  <a:cubicBezTo>
                    <a:pt x="10200" y="15429"/>
                    <a:pt x="8700" y="17357"/>
                    <a:pt x="8550" y="18900"/>
                  </a:cubicBezTo>
                  <a:cubicBezTo>
                    <a:pt x="8400" y="20443"/>
                    <a:pt x="9600" y="21600"/>
                    <a:pt x="12000" y="21600"/>
                  </a:cubicBezTo>
                  <a:cubicBezTo>
                    <a:pt x="14400" y="21600"/>
                    <a:pt x="18000" y="20443"/>
                    <a:pt x="21600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4704555" y="3829669"/>
              <a:ext cx="149491" cy="411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43" fill="norm" stroke="1" extrusionOk="0">
                  <a:moveTo>
                    <a:pt x="0" y="1937"/>
                  </a:moveTo>
                  <a:cubicBezTo>
                    <a:pt x="3955" y="1272"/>
                    <a:pt x="7910" y="608"/>
                    <a:pt x="10800" y="275"/>
                  </a:cubicBezTo>
                  <a:cubicBezTo>
                    <a:pt x="13690" y="-57"/>
                    <a:pt x="15515" y="-57"/>
                    <a:pt x="17037" y="109"/>
                  </a:cubicBezTo>
                  <a:cubicBezTo>
                    <a:pt x="18558" y="275"/>
                    <a:pt x="19775" y="608"/>
                    <a:pt x="20535" y="1660"/>
                  </a:cubicBezTo>
                  <a:cubicBezTo>
                    <a:pt x="21296" y="2712"/>
                    <a:pt x="21600" y="4485"/>
                    <a:pt x="21448" y="6700"/>
                  </a:cubicBezTo>
                  <a:cubicBezTo>
                    <a:pt x="21296" y="8915"/>
                    <a:pt x="20687" y="11574"/>
                    <a:pt x="20383" y="13568"/>
                  </a:cubicBezTo>
                  <a:cubicBezTo>
                    <a:pt x="20079" y="15561"/>
                    <a:pt x="20079" y="16891"/>
                    <a:pt x="20231" y="17832"/>
                  </a:cubicBezTo>
                  <a:cubicBezTo>
                    <a:pt x="20383" y="18774"/>
                    <a:pt x="20687" y="19328"/>
                    <a:pt x="20383" y="19826"/>
                  </a:cubicBezTo>
                  <a:cubicBezTo>
                    <a:pt x="20079" y="20325"/>
                    <a:pt x="19166" y="20768"/>
                    <a:pt x="16885" y="21045"/>
                  </a:cubicBezTo>
                  <a:cubicBezTo>
                    <a:pt x="14603" y="21321"/>
                    <a:pt x="10952" y="21432"/>
                    <a:pt x="7301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5098255" y="4038129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4400"/>
                    <a:pt x="9231" y="7200"/>
                    <a:pt x="12831" y="3600"/>
                  </a:cubicBezTo>
                  <a:cubicBezTo>
                    <a:pt x="16431" y="0"/>
                    <a:pt x="190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5604139" y="3840669"/>
              <a:ext cx="135467" cy="34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21600" y="1989"/>
                  </a:moveTo>
                  <a:cubicBezTo>
                    <a:pt x="21262" y="1338"/>
                    <a:pt x="20925" y="688"/>
                    <a:pt x="19912" y="297"/>
                  </a:cubicBezTo>
                  <a:cubicBezTo>
                    <a:pt x="18900" y="-93"/>
                    <a:pt x="17212" y="-223"/>
                    <a:pt x="14344" y="688"/>
                  </a:cubicBezTo>
                  <a:cubicBezTo>
                    <a:pt x="11475" y="1599"/>
                    <a:pt x="7425" y="3550"/>
                    <a:pt x="4556" y="6478"/>
                  </a:cubicBezTo>
                  <a:cubicBezTo>
                    <a:pt x="1687" y="9406"/>
                    <a:pt x="0" y="13310"/>
                    <a:pt x="0" y="15977"/>
                  </a:cubicBezTo>
                  <a:cubicBezTo>
                    <a:pt x="0" y="18644"/>
                    <a:pt x="1687" y="20076"/>
                    <a:pt x="5062" y="20726"/>
                  </a:cubicBezTo>
                  <a:cubicBezTo>
                    <a:pt x="8437" y="21377"/>
                    <a:pt x="13500" y="21247"/>
                    <a:pt x="18563" y="2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5791728" y="3889764"/>
              <a:ext cx="208228" cy="28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56" fill="norm" stroke="1" extrusionOk="0">
                  <a:moveTo>
                    <a:pt x="21464" y="1603"/>
                  </a:moveTo>
                  <a:cubicBezTo>
                    <a:pt x="20809" y="968"/>
                    <a:pt x="20155" y="332"/>
                    <a:pt x="18082" y="94"/>
                  </a:cubicBezTo>
                  <a:cubicBezTo>
                    <a:pt x="16009" y="-144"/>
                    <a:pt x="12519" y="15"/>
                    <a:pt x="9791" y="1206"/>
                  </a:cubicBezTo>
                  <a:cubicBezTo>
                    <a:pt x="7064" y="2397"/>
                    <a:pt x="5100" y="4621"/>
                    <a:pt x="3573" y="7400"/>
                  </a:cubicBezTo>
                  <a:cubicBezTo>
                    <a:pt x="2046" y="10180"/>
                    <a:pt x="955" y="13515"/>
                    <a:pt x="409" y="15897"/>
                  </a:cubicBezTo>
                  <a:cubicBezTo>
                    <a:pt x="-136" y="18280"/>
                    <a:pt x="-136" y="19709"/>
                    <a:pt x="409" y="20503"/>
                  </a:cubicBezTo>
                  <a:cubicBezTo>
                    <a:pt x="955" y="21297"/>
                    <a:pt x="2046" y="21456"/>
                    <a:pt x="4228" y="21456"/>
                  </a:cubicBezTo>
                  <a:cubicBezTo>
                    <a:pt x="6409" y="21456"/>
                    <a:pt x="9682" y="21297"/>
                    <a:pt x="11864" y="20980"/>
                  </a:cubicBezTo>
                  <a:cubicBezTo>
                    <a:pt x="14046" y="20662"/>
                    <a:pt x="15137" y="20185"/>
                    <a:pt x="16228" y="19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5815805" y="4031779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8400"/>
                    <a:pt x="1662" y="15200"/>
                    <a:pt x="5262" y="11600"/>
                  </a:cubicBezTo>
                  <a:cubicBezTo>
                    <a:pt x="8862" y="8000"/>
                    <a:pt x="15231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6036114" y="3861387"/>
              <a:ext cx="224192" cy="34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52" fill="norm" stroke="1" extrusionOk="0">
                  <a:moveTo>
                    <a:pt x="21381" y="1514"/>
                  </a:moveTo>
                  <a:cubicBezTo>
                    <a:pt x="18555" y="988"/>
                    <a:pt x="15729" y="461"/>
                    <a:pt x="13710" y="197"/>
                  </a:cubicBezTo>
                  <a:cubicBezTo>
                    <a:pt x="11691" y="-66"/>
                    <a:pt x="10480" y="-66"/>
                    <a:pt x="9471" y="197"/>
                  </a:cubicBezTo>
                  <a:cubicBezTo>
                    <a:pt x="8461" y="461"/>
                    <a:pt x="7654" y="988"/>
                    <a:pt x="6645" y="2832"/>
                  </a:cubicBezTo>
                  <a:cubicBezTo>
                    <a:pt x="5635" y="4675"/>
                    <a:pt x="4424" y="7836"/>
                    <a:pt x="3314" y="10800"/>
                  </a:cubicBezTo>
                  <a:cubicBezTo>
                    <a:pt x="2203" y="13763"/>
                    <a:pt x="1194" y="16529"/>
                    <a:pt x="588" y="18241"/>
                  </a:cubicBezTo>
                  <a:cubicBezTo>
                    <a:pt x="-17" y="19954"/>
                    <a:pt x="-219" y="20612"/>
                    <a:pt x="286" y="21007"/>
                  </a:cubicBezTo>
                  <a:cubicBezTo>
                    <a:pt x="790" y="21402"/>
                    <a:pt x="2002" y="21534"/>
                    <a:pt x="4323" y="21402"/>
                  </a:cubicBezTo>
                  <a:cubicBezTo>
                    <a:pt x="6645" y="21271"/>
                    <a:pt x="10076" y="20875"/>
                    <a:pt x="12398" y="20414"/>
                  </a:cubicBezTo>
                  <a:cubicBezTo>
                    <a:pt x="14719" y="19954"/>
                    <a:pt x="15931" y="19427"/>
                    <a:pt x="17142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279355" y="3968279"/>
              <a:ext cx="165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3019"/>
                    <a:pt x="5538" y="6039"/>
                    <a:pt x="8723" y="9523"/>
                  </a:cubicBezTo>
                  <a:cubicBezTo>
                    <a:pt x="11908" y="13006"/>
                    <a:pt x="15508" y="16955"/>
                    <a:pt x="17723" y="19045"/>
                  </a:cubicBezTo>
                  <a:cubicBezTo>
                    <a:pt x="19938" y="21135"/>
                    <a:pt x="20769" y="213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6308989" y="3980979"/>
              <a:ext cx="12276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21234" y="0"/>
                  </a:moveTo>
                  <a:cubicBezTo>
                    <a:pt x="16475" y="1662"/>
                    <a:pt x="11715" y="3323"/>
                    <a:pt x="8054" y="6092"/>
                  </a:cubicBezTo>
                  <a:cubicBezTo>
                    <a:pt x="4393" y="8862"/>
                    <a:pt x="1831" y="12738"/>
                    <a:pt x="732" y="15508"/>
                  </a:cubicBezTo>
                  <a:cubicBezTo>
                    <a:pt x="-366" y="18277"/>
                    <a:pt x="0" y="19938"/>
                    <a:pt x="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6482555" y="3858212"/>
              <a:ext cx="161238" cy="34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72" fill="norm" stroke="1" extrusionOk="0">
                  <a:moveTo>
                    <a:pt x="0" y="2487"/>
                  </a:moveTo>
                  <a:cubicBezTo>
                    <a:pt x="561" y="1833"/>
                    <a:pt x="1122" y="1178"/>
                    <a:pt x="3787" y="720"/>
                  </a:cubicBezTo>
                  <a:cubicBezTo>
                    <a:pt x="6452" y="262"/>
                    <a:pt x="11221" y="0"/>
                    <a:pt x="14447" y="0"/>
                  </a:cubicBezTo>
                  <a:cubicBezTo>
                    <a:pt x="17673" y="0"/>
                    <a:pt x="19356" y="262"/>
                    <a:pt x="20338" y="720"/>
                  </a:cubicBezTo>
                  <a:cubicBezTo>
                    <a:pt x="21319" y="1178"/>
                    <a:pt x="21600" y="1833"/>
                    <a:pt x="21179" y="3469"/>
                  </a:cubicBezTo>
                  <a:cubicBezTo>
                    <a:pt x="20758" y="5105"/>
                    <a:pt x="19636" y="7724"/>
                    <a:pt x="19216" y="10145"/>
                  </a:cubicBezTo>
                  <a:cubicBezTo>
                    <a:pt x="18795" y="12567"/>
                    <a:pt x="19075" y="14793"/>
                    <a:pt x="19216" y="16233"/>
                  </a:cubicBezTo>
                  <a:cubicBezTo>
                    <a:pt x="19356" y="17673"/>
                    <a:pt x="19356" y="18327"/>
                    <a:pt x="18795" y="19047"/>
                  </a:cubicBezTo>
                  <a:cubicBezTo>
                    <a:pt x="18234" y="19767"/>
                    <a:pt x="17112" y="20553"/>
                    <a:pt x="15429" y="21011"/>
                  </a:cubicBezTo>
                  <a:cubicBezTo>
                    <a:pt x="13745" y="21469"/>
                    <a:pt x="11501" y="21600"/>
                    <a:pt x="10099" y="21338"/>
                  </a:cubicBezTo>
                  <a:cubicBezTo>
                    <a:pt x="8696" y="21076"/>
                    <a:pt x="8135" y="20422"/>
                    <a:pt x="7574" y="19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6730205" y="3842228"/>
              <a:ext cx="76144" cy="38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46" fill="norm" stroke="1" extrusionOk="0">
                  <a:moveTo>
                    <a:pt x="1751" y="1026"/>
                  </a:moveTo>
                  <a:cubicBezTo>
                    <a:pt x="3503" y="546"/>
                    <a:pt x="5254" y="66"/>
                    <a:pt x="7297" y="6"/>
                  </a:cubicBezTo>
                  <a:cubicBezTo>
                    <a:pt x="9341" y="-54"/>
                    <a:pt x="11676" y="306"/>
                    <a:pt x="14303" y="1806"/>
                  </a:cubicBezTo>
                  <a:cubicBezTo>
                    <a:pt x="16930" y="3306"/>
                    <a:pt x="19849" y="5946"/>
                    <a:pt x="20724" y="8706"/>
                  </a:cubicBezTo>
                  <a:cubicBezTo>
                    <a:pt x="21600" y="11466"/>
                    <a:pt x="20432" y="14346"/>
                    <a:pt x="16638" y="16506"/>
                  </a:cubicBezTo>
                  <a:cubicBezTo>
                    <a:pt x="12843" y="18666"/>
                    <a:pt x="6422" y="20106"/>
                    <a:pt x="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6844505" y="3694006"/>
              <a:ext cx="127001" cy="14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1154"/>
                  </a:moveTo>
                  <a:cubicBezTo>
                    <a:pt x="4320" y="509"/>
                    <a:pt x="8640" y="-136"/>
                    <a:pt x="11520" y="25"/>
                  </a:cubicBezTo>
                  <a:cubicBezTo>
                    <a:pt x="14400" y="186"/>
                    <a:pt x="15840" y="1154"/>
                    <a:pt x="16200" y="3571"/>
                  </a:cubicBezTo>
                  <a:cubicBezTo>
                    <a:pt x="16560" y="5989"/>
                    <a:pt x="15840" y="9858"/>
                    <a:pt x="14760" y="12276"/>
                  </a:cubicBezTo>
                  <a:cubicBezTo>
                    <a:pt x="13680" y="14694"/>
                    <a:pt x="12240" y="15661"/>
                    <a:pt x="10620" y="16789"/>
                  </a:cubicBezTo>
                  <a:cubicBezTo>
                    <a:pt x="9000" y="17918"/>
                    <a:pt x="7200" y="19207"/>
                    <a:pt x="7200" y="19852"/>
                  </a:cubicBezTo>
                  <a:cubicBezTo>
                    <a:pt x="7200" y="20497"/>
                    <a:pt x="9000" y="20497"/>
                    <a:pt x="11700" y="20658"/>
                  </a:cubicBezTo>
                  <a:cubicBezTo>
                    <a:pt x="14400" y="20819"/>
                    <a:pt x="18000" y="21142"/>
                    <a:pt x="2160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929855" y="4374679"/>
              <a:ext cx="2362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194" y="16800"/>
                    <a:pt x="387" y="19200"/>
                    <a:pt x="910" y="20400"/>
                  </a:cubicBezTo>
                  <a:cubicBezTo>
                    <a:pt x="1432" y="21600"/>
                    <a:pt x="2284" y="21600"/>
                    <a:pt x="3068" y="21600"/>
                  </a:cubicBezTo>
                  <a:cubicBezTo>
                    <a:pt x="3852" y="21600"/>
                    <a:pt x="4568" y="21600"/>
                    <a:pt x="5352" y="21600"/>
                  </a:cubicBezTo>
                  <a:cubicBezTo>
                    <a:pt x="6135" y="21600"/>
                    <a:pt x="6987" y="21600"/>
                    <a:pt x="7800" y="21000"/>
                  </a:cubicBezTo>
                  <a:cubicBezTo>
                    <a:pt x="8613" y="20400"/>
                    <a:pt x="9387" y="19200"/>
                    <a:pt x="10161" y="18000"/>
                  </a:cubicBezTo>
                  <a:cubicBezTo>
                    <a:pt x="10935" y="16800"/>
                    <a:pt x="11710" y="15600"/>
                    <a:pt x="12484" y="14400"/>
                  </a:cubicBezTo>
                  <a:cubicBezTo>
                    <a:pt x="13258" y="13200"/>
                    <a:pt x="14032" y="12000"/>
                    <a:pt x="14748" y="10800"/>
                  </a:cubicBezTo>
                  <a:cubicBezTo>
                    <a:pt x="15465" y="9600"/>
                    <a:pt x="16123" y="8400"/>
                    <a:pt x="16935" y="7200"/>
                  </a:cubicBezTo>
                  <a:cubicBezTo>
                    <a:pt x="17748" y="6000"/>
                    <a:pt x="18716" y="4800"/>
                    <a:pt x="19519" y="3600"/>
                  </a:cubicBezTo>
                  <a:cubicBezTo>
                    <a:pt x="20323" y="2400"/>
                    <a:pt x="2096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552155" y="4591090"/>
              <a:ext cx="247651" cy="38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4501"/>
                  </a:moveTo>
                  <a:cubicBezTo>
                    <a:pt x="185" y="3805"/>
                    <a:pt x="369" y="3108"/>
                    <a:pt x="831" y="3108"/>
                  </a:cubicBezTo>
                  <a:cubicBezTo>
                    <a:pt x="1292" y="3108"/>
                    <a:pt x="2031" y="3805"/>
                    <a:pt x="3323" y="5953"/>
                  </a:cubicBezTo>
                  <a:cubicBezTo>
                    <a:pt x="4615" y="8101"/>
                    <a:pt x="6462" y="11701"/>
                    <a:pt x="7662" y="14256"/>
                  </a:cubicBezTo>
                  <a:cubicBezTo>
                    <a:pt x="8862" y="16811"/>
                    <a:pt x="9415" y="18321"/>
                    <a:pt x="9969" y="19424"/>
                  </a:cubicBezTo>
                  <a:cubicBezTo>
                    <a:pt x="10523" y="20527"/>
                    <a:pt x="11077" y="21224"/>
                    <a:pt x="11538" y="21282"/>
                  </a:cubicBezTo>
                  <a:cubicBezTo>
                    <a:pt x="12000" y="21340"/>
                    <a:pt x="12369" y="20759"/>
                    <a:pt x="12923" y="19308"/>
                  </a:cubicBezTo>
                  <a:cubicBezTo>
                    <a:pt x="13477" y="17856"/>
                    <a:pt x="14215" y="15534"/>
                    <a:pt x="14954" y="13095"/>
                  </a:cubicBezTo>
                  <a:cubicBezTo>
                    <a:pt x="15692" y="10656"/>
                    <a:pt x="16431" y="8101"/>
                    <a:pt x="16985" y="6011"/>
                  </a:cubicBezTo>
                  <a:cubicBezTo>
                    <a:pt x="17538" y="3921"/>
                    <a:pt x="17908" y="2295"/>
                    <a:pt x="18369" y="1250"/>
                  </a:cubicBezTo>
                  <a:cubicBezTo>
                    <a:pt x="18831" y="205"/>
                    <a:pt x="19385" y="-260"/>
                    <a:pt x="19938" y="146"/>
                  </a:cubicBezTo>
                  <a:cubicBezTo>
                    <a:pt x="20492" y="553"/>
                    <a:pt x="21046" y="1830"/>
                    <a:pt x="21600" y="3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4780755" y="4774184"/>
              <a:ext cx="152401" cy="14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11700" y="5716"/>
                  </a:moveTo>
                  <a:cubicBezTo>
                    <a:pt x="11100" y="4151"/>
                    <a:pt x="10500" y="2585"/>
                    <a:pt x="9300" y="1490"/>
                  </a:cubicBezTo>
                  <a:cubicBezTo>
                    <a:pt x="8100" y="394"/>
                    <a:pt x="6300" y="-232"/>
                    <a:pt x="4950" y="81"/>
                  </a:cubicBezTo>
                  <a:cubicBezTo>
                    <a:pt x="3600" y="394"/>
                    <a:pt x="2700" y="1646"/>
                    <a:pt x="1800" y="4307"/>
                  </a:cubicBezTo>
                  <a:cubicBezTo>
                    <a:pt x="900" y="6968"/>
                    <a:pt x="0" y="11038"/>
                    <a:pt x="0" y="13698"/>
                  </a:cubicBezTo>
                  <a:cubicBezTo>
                    <a:pt x="0" y="16359"/>
                    <a:pt x="900" y="17611"/>
                    <a:pt x="1950" y="17611"/>
                  </a:cubicBezTo>
                  <a:cubicBezTo>
                    <a:pt x="3000" y="17611"/>
                    <a:pt x="4200" y="16359"/>
                    <a:pt x="5550" y="14481"/>
                  </a:cubicBezTo>
                  <a:cubicBezTo>
                    <a:pt x="6900" y="12603"/>
                    <a:pt x="8400" y="10098"/>
                    <a:pt x="9900" y="10568"/>
                  </a:cubicBezTo>
                  <a:cubicBezTo>
                    <a:pt x="11400" y="11038"/>
                    <a:pt x="12900" y="14481"/>
                    <a:pt x="14100" y="16829"/>
                  </a:cubicBezTo>
                  <a:cubicBezTo>
                    <a:pt x="15300" y="19177"/>
                    <a:pt x="16200" y="20429"/>
                    <a:pt x="17400" y="20898"/>
                  </a:cubicBezTo>
                  <a:cubicBezTo>
                    <a:pt x="18600" y="21368"/>
                    <a:pt x="20100" y="21055"/>
                    <a:pt x="21600" y="20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4945855" y="4742979"/>
              <a:ext cx="184151" cy="19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6821"/>
                  </a:moveTo>
                  <a:cubicBezTo>
                    <a:pt x="2731" y="10459"/>
                    <a:pt x="5462" y="14097"/>
                    <a:pt x="6952" y="16712"/>
                  </a:cubicBezTo>
                  <a:cubicBezTo>
                    <a:pt x="8441" y="19326"/>
                    <a:pt x="8690" y="20918"/>
                    <a:pt x="8441" y="21259"/>
                  </a:cubicBezTo>
                  <a:cubicBezTo>
                    <a:pt x="8193" y="21600"/>
                    <a:pt x="7448" y="20691"/>
                    <a:pt x="6952" y="18531"/>
                  </a:cubicBezTo>
                  <a:cubicBezTo>
                    <a:pt x="6455" y="16371"/>
                    <a:pt x="6207" y="12960"/>
                    <a:pt x="8690" y="9663"/>
                  </a:cubicBezTo>
                  <a:cubicBezTo>
                    <a:pt x="11172" y="6366"/>
                    <a:pt x="16386" y="31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5189814" y="4636775"/>
              <a:ext cx="149742" cy="27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106" fill="norm" stroke="1" extrusionOk="0">
                  <a:moveTo>
                    <a:pt x="12223" y="1801"/>
                  </a:moveTo>
                  <a:cubicBezTo>
                    <a:pt x="11623" y="995"/>
                    <a:pt x="11023" y="189"/>
                    <a:pt x="10123" y="28"/>
                  </a:cubicBezTo>
                  <a:cubicBezTo>
                    <a:pt x="9223" y="-133"/>
                    <a:pt x="8023" y="351"/>
                    <a:pt x="6223" y="2688"/>
                  </a:cubicBezTo>
                  <a:cubicBezTo>
                    <a:pt x="4423" y="5025"/>
                    <a:pt x="2023" y="9216"/>
                    <a:pt x="823" y="12440"/>
                  </a:cubicBezTo>
                  <a:cubicBezTo>
                    <a:pt x="-377" y="15664"/>
                    <a:pt x="-377" y="17921"/>
                    <a:pt x="1573" y="19371"/>
                  </a:cubicBezTo>
                  <a:cubicBezTo>
                    <a:pt x="3523" y="20822"/>
                    <a:pt x="7423" y="21467"/>
                    <a:pt x="11023" y="20903"/>
                  </a:cubicBezTo>
                  <a:cubicBezTo>
                    <a:pt x="14623" y="20339"/>
                    <a:pt x="17923" y="18566"/>
                    <a:pt x="21223" y="16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5364955" y="4717579"/>
              <a:ext cx="120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4560"/>
                    <a:pt x="6063" y="9120"/>
                    <a:pt x="9663" y="12720"/>
                  </a:cubicBezTo>
                  <a:cubicBezTo>
                    <a:pt x="13263" y="16320"/>
                    <a:pt x="17432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5389142" y="4722556"/>
              <a:ext cx="109164" cy="20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02" fill="norm" stroke="1" extrusionOk="0">
                  <a:moveTo>
                    <a:pt x="21423" y="143"/>
                  </a:moveTo>
                  <a:cubicBezTo>
                    <a:pt x="19346" y="-78"/>
                    <a:pt x="17269" y="-298"/>
                    <a:pt x="13946" y="1575"/>
                  </a:cubicBezTo>
                  <a:cubicBezTo>
                    <a:pt x="10623" y="3449"/>
                    <a:pt x="6054" y="7416"/>
                    <a:pt x="3354" y="10833"/>
                  </a:cubicBezTo>
                  <a:cubicBezTo>
                    <a:pt x="654" y="14249"/>
                    <a:pt x="-177" y="17114"/>
                    <a:pt x="31" y="18767"/>
                  </a:cubicBezTo>
                  <a:cubicBezTo>
                    <a:pt x="238" y="20420"/>
                    <a:pt x="1485" y="20861"/>
                    <a:pt x="2731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5530055" y="4615979"/>
              <a:ext cx="9612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fill="norm" stroke="1" extrusionOk="0">
                  <a:moveTo>
                    <a:pt x="11030" y="0"/>
                  </a:moveTo>
                  <a:cubicBezTo>
                    <a:pt x="14706" y="3375"/>
                    <a:pt x="18383" y="6750"/>
                    <a:pt x="19991" y="9675"/>
                  </a:cubicBezTo>
                  <a:cubicBezTo>
                    <a:pt x="21600" y="12600"/>
                    <a:pt x="21140" y="15075"/>
                    <a:pt x="17464" y="16987"/>
                  </a:cubicBezTo>
                  <a:cubicBezTo>
                    <a:pt x="13787" y="18900"/>
                    <a:pt x="6894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7225505" y="4361979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7263605" y="4495329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7885905" y="4040246"/>
              <a:ext cx="2095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50"/>
                  </a:moveTo>
                  <a:cubicBezTo>
                    <a:pt x="873" y="1500"/>
                    <a:pt x="1745" y="450"/>
                    <a:pt x="2509" y="450"/>
                  </a:cubicBezTo>
                  <a:cubicBezTo>
                    <a:pt x="3273" y="450"/>
                    <a:pt x="3927" y="1500"/>
                    <a:pt x="5127" y="3825"/>
                  </a:cubicBezTo>
                  <a:cubicBezTo>
                    <a:pt x="6327" y="6150"/>
                    <a:pt x="8073" y="9750"/>
                    <a:pt x="9382" y="12675"/>
                  </a:cubicBezTo>
                  <a:cubicBezTo>
                    <a:pt x="10691" y="15600"/>
                    <a:pt x="11564" y="17850"/>
                    <a:pt x="12327" y="19350"/>
                  </a:cubicBezTo>
                  <a:cubicBezTo>
                    <a:pt x="13091" y="20850"/>
                    <a:pt x="13745" y="21600"/>
                    <a:pt x="14291" y="21600"/>
                  </a:cubicBezTo>
                  <a:cubicBezTo>
                    <a:pt x="14836" y="21600"/>
                    <a:pt x="15273" y="20850"/>
                    <a:pt x="15818" y="17850"/>
                  </a:cubicBezTo>
                  <a:cubicBezTo>
                    <a:pt x="16364" y="14850"/>
                    <a:pt x="17018" y="9600"/>
                    <a:pt x="17345" y="6600"/>
                  </a:cubicBezTo>
                  <a:cubicBezTo>
                    <a:pt x="17673" y="3600"/>
                    <a:pt x="17673" y="2850"/>
                    <a:pt x="17782" y="1950"/>
                  </a:cubicBezTo>
                  <a:cubicBezTo>
                    <a:pt x="17891" y="1050"/>
                    <a:pt x="18109" y="0"/>
                    <a:pt x="18764" y="0"/>
                  </a:cubicBezTo>
                  <a:cubicBezTo>
                    <a:pt x="19418" y="0"/>
                    <a:pt x="20509" y="1050"/>
                    <a:pt x="21600" y="2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8094523" y="4169598"/>
              <a:ext cx="172383" cy="15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346" fill="norm" stroke="1" extrusionOk="0">
                  <a:moveTo>
                    <a:pt x="14167" y="5230"/>
                  </a:moveTo>
                  <a:cubicBezTo>
                    <a:pt x="13907" y="3846"/>
                    <a:pt x="13647" y="2461"/>
                    <a:pt x="12736" y="1353"/>
                  </a:cubicBezTo>
                  <a:cubicBezTo>
                    <a:pt x="11825" y="246"/>
                    <a:pt x="10264" y="-585"/>
                    <a:pt x="7922" y="523"/>
                  </a:cubicBezTo>
                  <a:cubicBezTo>
                    <a:pt x="5580" y="1630"/>
                    <a:pt x="2457" y="4677"/>
                    <a:pt x="1025" y="8138"/>
                  </a:cubicBezTo>
                  <a:cubicBezTo>
                    <a:pt x="-406" y="11600"/>
                    <a:pt x="-146" y="15477"/>
                    <a:pt x="635" y="17830"/>
                  </a:cubicBezTo>
                  <a:cubicBezTo>
                    <a:pt x="1416" y="20184"/>
                    <a:pt x="2717" y="21015"/>
                    <a:pt x="4929" y="19769"/>
                  </a:cubicBezTo>
                  <a:cubicBezTo>
                    <a:pt x="7141" y="18523"/>
                    <a:pt x="10264" y="15200"/>
                    <a:pt x="12086" y="12707"/>
                  </a:cubicBezTo>
                  <a:cubicBezTo>
                    <a:pt x="13907" y="10215"/>
                    <a:pt x="14428" y="8553"/>
                    <a:pt x="14558" y="8415"/>
                  </a:cubicBezTo>
                  <a:cubicBezTo>
                    <a:pt x="14688" y="8277"/>
                    <a:pt x="14428" y="9661"/>
                    <a:pt x="14298" y="11323"/>
                  </a:cubicBezTo>
                  <a:cubicBezTo>
                    <a:pt x="14167" y="12984"/>
                    <a:pt x="14167" y="14923"/>
                    <a:pt x="15339" y="16446"/>
                  </a:cubicBezTo>
                  <a:cubicBezTo>
                    <a:pt x="16510" y="17969"/>
                    <a:pt x="18852" y="19077"/>
                    <a:pt x="21194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8292305" y="4107979"/>
              <a:ext cx="190501" cy="25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11685"/>
                  </a:moveTo>
                  <a:cubicBezTo>
                    <a:pt x="0" y="10800"/>
                    <a:pt x="0" y="9915"/>
                    <a:pt x="600" y="9472"/>
                  </a:cubicBezTo>
                  <a:cubicBezTo>
                    <a:pt x="1200" y="9030"/>
                    <a:pt x="2400" y="9030"/>
                    <a:pt x="4320" y="10092"/>
                  </a:cubicBezTo>
                  <a:cubicBezTo>
                    <a:pt x="6240" y="11154"/>
                    <a:pt x="8880" y="13279"/>
                    <a:pt x="10320" y="14872"/>
                  </a:cubicBezTo>
                  <a:cubicBezTo>
                    <a:pt x="11760" y="16466"/>
                    <a:pt x="12000" y="17528"/>
                    <a:pt x="12000" y="18502"/>
                  </a:cubicBezTo>
                  <a:cubicBezTo>
                    <a:pt x="12000" y="19475"/>
                    <a:pt x="11760" y="20361"/>
                    <a:pt x="11040" y="20892"/>
                  </a:cubicBezTo>
                  <a:cubicBezTo>
                    <a:pt x="10320" y="21423"/>
                    <a:pt x="9120" y="21600"/>
                    <a:pt x="8280" y="20272"/>
                  </a:cubicBezTo>
                  <a:cubicBezTo>
                    <a:pt x="7440" y="18944"/>
                    <a:pt x="6960" y="16111"/>
                    <a:pt x="8040" y="12925"/>
                  </a:cubicBezTo>
                  <a:cubicBezTo>
                    <a:pt x="9120" y="9738"/>
                    <a:pt x="11760" y="6197"/>
                    <a:pt x="14280" y="3984"/>
                  </a:cubicBezTo>
                  <a:cubicBezTo>
                    <a:pt x="16800" y="1770"/>
                    <a:pt x="19200" y="8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8554507" y="4058947"/>
              <a:ext cx="93399" cy="27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0994" fill="norm" stroke="1" extrusionOk="0">
                  <a:moveTo>
                    <a:pt x="21180" y="3706"/>
                  </a:moveTo>
                  <a:cubicBezTo>
                    <a:pt x="21180" y="2906"/>
                    <a:pt x="21180" y="2106"/>
                    <a:pt x="19260" y="1306"/>
                  </a:cubicBezTo>
                  <a:cubicBezTo>
                    <a:pt x="17340" y="506"/>
                    <a:pt x="13500" y="-294"/>
                    <a:pt x="9900" y="106"/>
                  </a:cubicBezTo>
                  <a:cubicBezTo>
                    <a:pt x="6300" y="506"/>
                    <a:pt x="2940" y="2106"/>
                    <a:pt x="1260" y="5146"/>
                  </a:cubicBezTo>
                  <a:cubicBezTo>
                    <a:pt x="-420" y="8186"/>
                    <a:pt x="-420" y="12666"/>
                    <a:pt x="1260" y="15706"/>
                  </a:cubicBezTo>
                  <a:cubicBezTo>
                    <a:pt x="2940" y="18746"/>
                    <a:pt x="6300" y="20346"/>
                    <a:pt x="9660" y="20826"/>
                  </a:cubicBezTo>
                  <a:cubicBezTo>
                    <a:pt x="13020" y="21306"/>
                    <a:pt x="16380" y="20666"/>
                    <a:pt x="19740" y="20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8730455" y="4127029"/>
              <a:ext cx="146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3120"/>
                    <a:pt x="6261" y="6240"/>
                    <a:pt x="8922" y="9480"/>
                  </a:cubicBezTo>
                  <a:cubicBezTo>
                    <a:pt x="11583" y="12720"/>
                    <a:pt x="13774" y="16080"/>
                    <a:pt x="15809" y="18120"/>
                  </a:cubicBezTo>
                  <a:cubicBezTo>
                    <a:pt x="17843" y="20160"/>
                    <a:pt x="19722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768555" y="4142060"/>
              <a:ext cx="120651" cy="21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21600" y="1027"/>
                  </a:moveTo>
                  <a:cubicBezTo>
                    <a:pt x="20084" y="398"/>
                    <a:pt x="18568" y="-231"/>
                    <a:pt x="16863" y="84"/>
                  </a:cubicBezTo>
                  <a:cubicBezTo>
                    <a:pt x="15158" y="398"/>
                    <a:pt x="13263" y="1656"/>
                    <a:pt x="10421" y="4383"/>
                  </a:cubicBezTo>
                  <a:cubicBezTo>
                    <a:pt x="7579" y="7109"/>
                    <a:pt x="3789" y="11303"/>
                    <a:pt x="1895" y="14029"/>
                  </a:cubicBezTo>
                  <a:cubicBezTo>
                    <a:pt x="0" y="16755"/>
                    <a:pt x="0" y="18014"/>
                    <a:pt x="0" y="19167"/>
                  </a:cubicBezTo>
                  <a:cubicBezTo>
                    <a:pt x="0" y="20320"/>
                    <a:pt x="0" y="21369"/>
                    <a:pt x="1137" y="21369"/>
                  </a:cubicBezTo>
                  <a:cubicBezTo>
                    <a:pt x="2274" y="21369"/>
                    <a:pt x="4547" y="20320"/>
                    <a:pt x="6821" y="19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8844755" y="4111064"/>
              <a:ext cx="135595" cy="28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528" fill="norm" stroke="1" extrusionOk="0">
                  <a:moveTo>
                    <a:pt x="12764" y="1189"/>
                  </a:moveTo>
                  <a:cubicBezTo>
                    <a:pt x="13745" y="559"/>
                    <a:pt x="14727" y="-72"/>
                    <a:pt x="15873" y="7"/>
                  </a:cubicBezTo>
                  <a:cubicBezTo>
                    <a:pt x="17018" y="86"/>
                    <a:pt x="18327" y="874"/>
                    <a:pt x="19473" y="3160"/>
                  </a:cubicBezTo>
                  <a:cubicBezTo>
                    <a:pt x="20618" y="5446"/>
                    <a:pt x="21600" y="9230"/>
                    <a:pt x="20455" y="12226"/>
                  </a:cubicBezTo>
                  <a:cubicBezTo>
                    <a:pt x="19309" y="15221"/>
                    <a:pt x="16036" y="17429"/>
                    <a:pt x="12273" y="18848"/>
                  </a:cubicBezTo>
                  <a:cubicBezTo>
                    <a:pt x="8509" y="20267"/>
                    <a:pt x="4255" y="20897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8036835" y="4498244"/>
              <a:ext cx="57932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21" fill="norm" stroke="1" extrusionOk="0">
                  <a:moveTo>
                    <a:pt x="1704" y="9686"/>
                  </a:moveTo>
                  <a:cubicBezTo>
                    <a:pt x="918" y="8415"/>
                    <a:pt x="133" y="7145"/>
                    <a:pt x="15" y="6509"/>
                  </a:cubicBezTo>
                  <a:cubicBezTo>
                    <a:pt x="-103" y="5874"/>
                    <a:pt x="447" y="5874"/>
                    <a:pt x="2136" y="4603"/>
                  </a:cubicBezTo>
                  <a:cubicBezTo>
                    <a:pt x="3824" y="3333"/>
                    <a:pt x="6652" y="792"/>
                    <a:pt x="9322" y="156"/>
                  </a:cubicBezTo>
                  <a:cubicBezTo>
                    <a:pt x="11993" y="-479"/>
                    <a:pt x="14506" y="792"/>
                    <a:pt x="16509" y="4603"/>
                  </a:cubicBezTo>
                  <a:cubicBezTo>
                    <a:pt x="18512" y="8415"/>
                    <a:pt x="20005" y="14768"/>
                    <a:pt x="21497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8012905" y="4647729"/>
              <a:ext cx="222251" cy="20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0"/>
                  </a:moveTo>
                  <a:cubicBezTo>
                    <a:pt x="1029" y="0"/>
                    <a:pt x="2057" y="0"/>
                    <a:pt x="3291" y="1309"/>
                  </a:cubicBezTo>
                  <a:cubicBezTo>
                    <a:pt x="4526" y="2618"/>
                    <a:pt x="5966" y="5236"/>
                    <a:pt x="7303" y="8073"/>
                  </a:cubicBezTo>
                  <a:cubicBezTo>
                    <a:pt x="8640" y="10909"/>
                    <a:pt x="9874" y="13964"/>
                    <a:pt x="10800" y="16473"/>
                  </a:cubicBezTo>
                  <a:cubicBezTo>
                    <a:pt x="11726" y="18982"/>
                    <a:pt x="12343" y="20945"/>
                    <a:pt x="13063" y="21273"/>
                  </a:cubicBezTo>
                  <a:cubicBezTo>
                    <a:pt x="13783" y="21600"/>
                    <a:pt x="14606" y="20291"/>
                    <a:pt x="15223" y="17782"/>
                  </a:cubicBezTo>
                  <a:cubicBezTo>
                    <a:pt x="15840" y="15273"/>
                    <a:pt x="16251" y="11564"/>
                    <a:pt x="16766" y="8182"/>
                  </a:cubicBezTo>
                  <a:cubicBezTo>
                    <a:pt x="17280" y="4800"/>
                    <a:pt x="17897" y="1745"/>
                    <a:pt x="18720" y="982"/>
                  </a:cubicBezTo>
                  <a:cubicBezTo>
                    <a:pt x="19543" y="218"/>
                    <a:pt x="20571" y="1745"/>
                    <a:pt x="21600" y="3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8210935" y="4725681"/>
              <a:ext cx="144871" cy="11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040" fill="norm" stroke="1" extrusionOk="0">
                  <a:moveTo>
                    <a:pt x="17669" y="4310"/>
                  </a:moveTo>
                  <a:cubicBezTo>
                    <a:pt x="16417" y="2767"/>
                    <a:pt x="15165" y="1224"/>
                    <a:pt x="12817" y="452"/>
                  </a:cubicBezTo>
                  <a:cubicBezTo>
                    <a:pt x="10469" y="-319"/>
                    <a:pt x="7026" y="-319"/>
                    <a:pt x="4678" y="2188"/>
                  </a:cubicBezTo>
                  <a:cubicBezTo>
                    <a:pt x="2330" y="4695"/>
                    <a:pt x="1078" y="9710"/>
                    <a:pt x="452" y="13181"/>
                  </a:cubicBezTo>
                  <a:cubicBezTo>
                    <a:pt x="-174" y="16652"/>
                    <a:pt x="-174" y="18581"/>
                    <a:pt x="609" y="19738"/>
                  </a:cubicBezTo>
                  <a:cubicBezTo>
                    <a:pt x="1391" y="20895"/>
                    <a:pt x="2956" y="21281"/>
                    <a:pt x="4365" y="20895"/>
                  </a:cubicBezTo>
                  <a:cubicBezTo>
                    <a:pt x="5774" y="20510"/>
                    <a:pt x="7026" y="19352"/>
                    <a:pt x="8122" y="18002"/>
                  </a:cubicBezTo>
                  <a:cubicBezTo>
                    <a:pt x="9217" y="16652"/>
                    <a:pt x="10156" y="15110"/>
                    <a:pt x="11565" y="15495"/>
                  </a:cubicBezTo>
                  <a:cubicBezTo>
                    <a:pt x="12974" y="15881"/>
                    <a:pt x="14852" y="18195"/>
                    <a:pt x="16574" y="19160"/>
                  </a:cubicBezTo>
                  <a:cubicBezTo>
                    <a:pt x="18296" y="20124"/>
                    <a:pt x="19861" y="19738"/>
                    <a:pt x="21426" y="19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8368505" y="4711229"/>
              <a:ext cx="190501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8526"/>
                  </a:moveTo>
                  <a:cubicBezTo>
                    <a:pt x="1200" y="8526"/>
                    <a:pt x="2400" y="8526"/>
                    <a:pt x="3840" y="10089"/>
                  </a:cubicBezTo>
                  <a:cubicBezTo>
                    <a:pt x="5280" y="11653"/>
                    <a:pt x="6960" y="14779"/>
                    <a:pt x="7680" y="17195"/>
                  </a:cubicBezTo>
                  <a:cubicBezTo>
                    <a:pt x="8400" y="19611"/>
                    <a:pt x="8160" y="21316"/>
                    <a:pt x="7800" y="21458"/>
                  </a:cubicBezTo>
                  <a:cubicBezTo>
                    <a:pt x="7440" y="21600"/>
                    <a:pt x="6960" y="20179"/>
                    <a:pt x="7320" y="17053"/>
                  </a:cubicBezTo>
                  <a:cubicBezTo>
                    <a:pt x="7680" y="13926"/>
                    <a:pt x="8880" y="9095"/>
                    <a:pt x="11400" y="5968"/>
                  </a:cubicBezTo>
                  <a:cubicBezTo>
                    <a:pt x="13920" y="2842"/>
                    <a:pt x="17760" y="14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8553433" y="4631245"/>
              <a:ext cx="88123" cy="22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263" fill="norm" stroke="1" extrusionOk="0">
                  <a:moveTo>
                    <a:pt x="20913" y="4600"/>
                  </a:moveTo>
                  <a:cubicBezTo>
                    <a:pt x="20913" y="2985"/>
                    <a:pt x="20913" y="1370"/>
                    <a:pt x="18904" y="562"/>
                  </a:cubicBezTo>
                  <a:cubicBezTo>
                    <a:pt x="16894" y="-245"/>
                    <a:pt x="12876" y="-245"/>
                    <a:pt x="9108" y="966"/>
                  </a:cubicBezTo>
                  <a:cubicBezTo>
                    <a:pt x="5341" y="2177"/>
                    <a:pt x="1825" y="4600"/>
                    <a:pt x="569" y="7830"/>
                  </a:cubicBezTo>
                  <a:cubicBezTo>
                    <a:pt x="-687" y="11060"/>
                    <a:pt x="318" y="15097"/>
                    <a:pt x="1825" y="17620"/>
                  </a:cubicBezTo>
                  <a:cubicBezTo>
                    <a:pt x="3332" y="20144"/>
                    <a:pt x="5341" y="21153"/>
                    <a:pt x="8606" y="21254"/>
                  </a:cubicBezTo>
                  <a:cubicBezTo>
                    <a:pt x="11871" y="21355"/>
                    <a:pt x="16392" y="20548"/>
                    <a:pt x="20913" y="19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8705055" y="4685829"/>
              <a:ext cx="114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40"/>
                    <a:pt x="9600" y="10080"/>
                    <a:pt x="12400" y="13200"/>
                  </a:cubicBezTo>
                  <a:cubicBezTo>
                    <a:pt x="15200" y="16320"/>
                    <a:pt x="16000" y="17520"/>
                    <a:pt x="17000" y="18600"/>
                  </a:cubicBezTo>
                  <a:cubicBezTo>
                    <a:pt x="18000" y="19680"/>
                    <a:pt x="19200" y="20640"/>
                    <a:pt x="20000" y="21120"/>
                  </a:cubicBezTo>
                  <a:cubicBezTo>
                    <a:pt x="20800" y="21600"/>
                    <a:pt x="21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8709677" y="4669642"/>
              <a:ext cx="160479" cy="21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14" fill="norm" stroke="1" extrusionOk="0">
                  <a:moveTo>
                    <a:pt x="21268" y="985"/>
                  </a:moveTo>
                  <a:cubicBezTo>
                    <a:pt x="20146" y="349"/>
                    <a:pt x="19024" y="-286"/>
                    <a:pt x="16920" y="138"/>
                  </a:cubicBezTo>
                  <a:cubicBezTo>
                    <a:pt x="14816" y="561"/>
                    <a:pt x="11730" y="2043"/>
                    <a:pt x="8645" y="5220"/>
                  </a:cubicBezTo>
                  <a:cubicBezTo>
                    <a:pt x="5559" y="8396"/>
                    <a:pt x="2473" y="13267"/>
                    <a:pt x="1071" y="16232"/>
                  </a:cubicBezTo>
                  <a:cubicBezTo>
                    <a:pt x="-332" y="19196"/>
                    <a:pt x="-51" y="20255"/>
                    <a:pt x="229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8851105" y="4622329"/>
              <a:ext cx="7673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8526" y="0"/>
                  </a:moveTo>
                  <a:cubicBezTo>
                    <a:pt x="12505" y="1800"/>
                    <a:pt x="16484" y="3600"/>
                    <a:pt x="18758" y="6218"/>
                  </a:cubicBezTo>
                  <a:cubicBezTo>
                    <a:pt x="21032" y="8836"/>
                    <a:pt x="21600" y="12273"/>
                    <a:pt x="18189" y="14973"/>
                  </a:cubicBezTo>
                  <a:cubicBezTo>
                    <a:pt x="14779" y="17673"/>
                    <a:pt x="7389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9606755" y="4520729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9594055" y="4603279"/>
              <a:ext cx="2413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2842" y="16200"/>
                    <a:pt x="5684" y="21600"/>
                    <a:pt x="9284" y="19800"/>
                  </a:cubicBezTo>
                  <a:cubicBezTo>
                    <a:pt x="12884" y="18000"/>
                    <a:pt x="17242" y="9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9968705" y="4438179"/>
              <a:ext cx="635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3851"/>
                    <a:pt x="17280" y="7702"/>
                    <a:pt x="13680" y="11302"/>
                  </a:cubicBezTo>
                  <a:cubicBezTo>
                    <a:pt x="10080" y="14902"/>
                    <a:pt x="5040" y="18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478750" y="6060730"/>
              <a:ext cx="282456" cy="46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46" fill="norm" stroke="1" extrusionOk="0">
                  <a:moveTo>
                    <a:pt x="21351" y="2805"/>
                  </a:moveTo>
                  <a:cubicBezTo>
                    <a:pt x="20231" y="1819"/>
                    <a:pt x="19111" y="832"/>
                    <a:pt x="17431" y="339"/>
                  </a:cubicBezTo>
                  <a:cubicBezTo>
                    <a:pt x="15751" y="-154"/>
                    <a:pt x="13511" y="-154"/>
                    <a:pt x="11111" y="635"/>
                  </a:cubicBezTo>
                  <a:cubicBezTo>
                    <a:pt x="8711" y="1424"/>
                    <a:pt x="6151" y="3002"/>
                    <a:pt x="4231" y="5073"/>
                  </a:cubicBezTo>
                  <a:cubicBezTo>
                    <a:pt x="2311" y="7145"/>
                    <a:pt x="1031" y="9709"/>
                    <a:pt x="391" y="11879"/>
                  </a:cubicBezTo>
                  <a:cubicBezTo>
                    <a:pt x="-249" y="14049"/>
                    <a:pt x="-249" y="15824"/>
                    <a:pt x="1511" y="17353"/>
                  </a:cubicBezTo>
                  <a:cubicBezTo>
                    <a:pt x="3271" y="18882"/>
                    <a:pt x="6791" y="20164"/>
                    <a:pt x="10311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682111" y="6314075"/>
              <a:ext cx="193395" cy="13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91" fill="norm" stroke="1" extrusionOk="0">
                  <a:moveTo>
                    <a:pt x="13000" y="9409"/>
                  </a:moveTo>
                  <a:cubicBezTo>
                    <a:pt x="11356" y="6136"/>
                    <a:pt x="9713" y="2864"/>
                    <a:pt x="8304" y="1227"/>
                  </a:cubicBezTo>
                  <a:cubicBezTo>
                    <a:pt x="6895" y="-409"/>
                    <a:pt x="5722" y="-409"/>
                    <a:pt x="4430" y="1227"/>
                  </a:cubicBezTo>
                  <a:cubicBezTo>
                    <a:pt x="3139" y="2864"/>
                    <a:pt x="1730" y="6136"/>
                    <a:pt x="909" y="8755"/>
                  </a:cubicBezTo>
                  <a:cubicBezTo>
                    <a:pt x="87" y="11373"/>
                    <a:pt x="-148" y="13336"/>
                    <a:pt x="87" y="14973"/>
                  </a:cubicBezTo>
                  <a:cubicBezTo>
                    <a:pt x="322" y="16609"/>
                    <a:pt x="1026" y="17918"/>
                    <a:pt x="2435" y="18082"/>
                  </a:cubicBezTo>
                  <a:cubicBezTo>
                    <a:pt x="3843" y="18246"/>
                    <a:pt x="5956" y="17264"/>
                    <a:pt x="7482" y="15955"/>
                  </a:cubicBezTo>
                  <a:cubicBezTo>
                    <a:pt x="9009" y="14646"/>
                    <a:pt x="9948" y="13009"/>
                    <a:pt x="10769" y="11209"/>
                  </a:cubicBezTo>
                  <a:cubicBezTo>
                    <a:pt x="11591" y="9409"/>
                    <a:pt x="12295" y="7446"/>
                    <a:pt x="12765" y="7446"/>
                  </a:cubicBezTo>
                  <a:cubicBezTo>
                    <a:pt x="13235" y="7446"/>
                    <a:pt x="13469" y="9409"/>
                    <a:pt x="14291" y="12027"/>
                  </a:cubicBezTo>
                  <a:cubicBezTo>
                    <a:pt x="15113" y="14646"/>
                    <a:pt x="16522" y="17918"/>
                    <a:pt x="17813" y="19555"/>
                  </a:cubicBezTo>
                  <a:cubicBezTo>
                    <a:pt x="19104" y="21191"/>
                    <a:pt x="20278" y="21191"/>
                    <a:pt x="21452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897642" y="6286029"/>
              <a:ext cx="98514" cy="18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93" fill="norm" stroke="1" extrusionOk="0">
                  <a:moveTo>
                    <a:pt x="21389" y="0"/>
                  </a:moveTo>
                  <a:cubicBezTo>
                    <a:pt x="15415" y="0"/>
                    <a:pt x="9440" y="0"/>
                    <a:pt x="5534" y="600"/>
                  </a:cubicBezTo>
                  <a:cubicBezTo>
                    <a:pt x="1627" y="1200"/>
                    <a:pt x="-211" y="2400"/>
                    <a:pt x="19" y="4080"/>
                  </a:cubicBezTo>
                  <a:cubicBezTo>
                    <a:pt x="249" y="5760"/>
                    <a:pt x="2546" y="7920"/>
                    <a:pt x="6223" y="10080"/>
                  </a:cubicBezTo>
                  <a:cubicBezTo>
                    <a:pt x="9900" y="12240"/>
                    <a:pt x="14955" y="14400"/>
                    <a:pt x="17253" y="16080"/>
                  </a:cubicBezTo>
                  <a:cubicBezTo>
                    <a:pt x="19551" y="17760"/>
                    <a:pt x="19091" y="18960"/>
                    <a:pt x="17483" y="19920"/>
                  </a:cubicBezTo>
                  <a:cubicBezTo>
                    <a:pt x="15874" y="20880"/>
                    <a:pt x="13117" y="21600"/>
                    <a:pt x="11049" y="21480"/>
                  </a:cubicBezTo>
                  <a:cubicBezTo>
                    <a:pt x="8980" y="21360"/>
                    <a:pt x="7602" y="20400"/>
                    <a:pt x="6223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034255" y="6291130"/>
              <a:ext cx="139701" cy="22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15" fill="norm" stroke="1" extrusionOk="0">
                  <a:moveTo>
                    <a:pt x="0" y="9203"/>
                  </a:moveTo>
                  <a:cubicBezTo>
                    <a:pt x="3547" y="8597"/>
                    <a:pt x="7093" y="7992"/>
                    <a:pt x="9833" y="7083"/>
                  </a:cubicBezTo>
                  <a:cubicBezTo>
                    <a:pt x="12574" y="6175"/>
                    <a:pt x="14508" y="4964"/>
                    <a:pt x="15636" y="3752"/>
                  </a:cubicBezTo>
                  <a:cubicBezTo>
                    <a:pt x="16765" y="2541"/>
                    <a:pt x="17087" y="1330"/>
                    <a:pt x="16442" y="623"/>
                  </a:cubicBezTo>
                  <a:cubicBezTo>
                    <a:pt x="15797" y="-83"/>
                    <a:pt x="14185" y="-285"/>
                    <a:pt x="11445" y="522"/>
                  </a:cubicBezTo>
                  <a:cubicBezTo>
                    <a:pt x="8705" y="1330"/>
                    <a:pt x="4836" y="3147"/>
                    <a:pt x="2579" y="5670"/>
                  </a:cubicBezTo>
                  <a:cubicBezTo>
                    <a:pt x="323" y="8194"/>
                    <a:pt x="-322" y="11423"/>
                    <a:pt x="3063" y="14149"/>
                  </a:cubicBezTo>
                  <a:cubicBezTo>
                    <a:pt x="6448" y="16874"/>
                    <a:pt x="13863" y="19094"/>
                    <a:pt x="21278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383505" y="6163856"/>
              <a:ext cx="234951" cy="25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2783"/>
                  </a:moveTo>
                  <a:cubicBezTo>
                    <a:pt x="195" y="1898"/>
                    <a:pt x="389" y="1012"/>
                    <a:pt x="2627" y="481"/>
                  </a:cubicBezTo>
                  <a:cubicBezTo>
                    <a:pt x="4865" y="-50"/>
                    <a:pt x="9146" y="-227"/>
                    <a:pt x="12259" y="393"/>
                  </a:cubicBezTo>
                  <a:cubicBezTo>
                    <a:pt x="15373" y="1012"/>
                    <a:pt x="17319" y="2429"/>
                    <a:pt x="17124" y="5084"/>
                  </a:cubicBezTo>
                  <a:cubicBezTo>
                    <a:pt x="16930" y="7740"/>
                    <a:pt x="14595" y="11635"/>
                    <a:pt x="12746" y="14114"/>
                  </a:cubicBezTo>
                  <a:cubicBezTo>
                    <a:pt x="10897" y="16593"/>
                    <a:pt x="9535" y="17655"/>
                    <a:pt x="8854" y="18629"/>
                  </a:cubicBezTo>
                  <a:cubicBezTo>
                    <a:pt x="8173" y="19603"/>
                    <a:pt x="8173" y="20488"/>
                    <a:pt x="8757" y="20930"/>
                  </a:cubicBezTo>
                  <a:cubicBezTo>
                    <a:pt x="9341" y="21373"/>
                    <a:pt x="10508" y="21373"/>
                    <a:pt x="12746" y="21284"/>
                  </a:cubicBezTo>
                  <a:cubicBezTo>
                    <a:pt x="14984" y="21196"/>
                    <a:pt x="18292" y="21019"/>
                    <a:pt x="21600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662695" y="6578129"/>
              <a:ext cx="860511" cy="4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157" fill="norm" stroke="1" extrusionOk="0">
                  <a:moveTo>
                    <a:pt x="560" y="6171"/>
                  </a:moveTo>
                  <a:cubicBezTo>
                    <a:pt x="294" y="8229"/>
                    <a:pt x="29" y="10286"/>
                    <a:pt x="3" y="12857"/>
                  </a:cubicBezTo>
                  <a:cubicBezTo>
                    <a:pt x="-24" y="15429"/>
                    <a:pt x="188" y="18514"/>
                    <a:pt x="1090" y="20057"/>
                  </a:cubicBezTo>
                  <a:cubicBezTo>
                    <a:pt x="1993" y="21600"/>
                    <a:pt x="3585" y="21600"/>
                    <a:pt x="5416" y="19543"/>
                  </a:cubicBezTo>
                  <a:cubicBezTo>
                    <a:pt x="7247" y="17486"/>
                    <a:pt x="9317" y="13371"/>
                    <a:pt x="11439" y="10286"/>
                  </a:cubicBezTo>
                  <a:cubicBezTo>
                    <a:pt x="13562" y="7200"/>
                    <a:pt x="15738" y="5143"/>
                    <a:pt x="17436" y="3600"/>
                  </a:cubicBezTo>
                  <a:cubicBezTo>
                    <a:pt x="19135" y="2057"/>
                    <a:pt x="20355" y="1029"/>
                    <a:pt x="215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034255" y="6584479"/>
              <a:ext cx="539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11" y="21600"/>
                    <a:pt x="5421" y="21600"/>
                    <a:pt x="8513" y="18900"/>
                  </a:cubicBezTo>
                  <a:cubicBezTo>
                    <a:pt x="11605" y="16200"/>
                    <a:pt x="15078" y="10800"/>
                    <a:pt x="17322" y="7200"/>
                  </a:cubicBezTo>
                  <a:cubicBezTo>
                    <a:pt x="19567" y="3600"/>
                    <a:pt x="2058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872455" y="6216179"/>
              <a:ext cx="1392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2880"/>
                    <a:pt x="18514" y="5760"/>
                    <a:pt x="20057" y="9360"/>
                  </a:cubicBezTo>
                  <a:cubicBezTo>
                    <a:pt x="21600" y="12960"/>
                    <a:pt x="15429" y="1728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859755" y="6419379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2685255" y="6171729"/>
              <a:ext cx="171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2850"/>
                    <a:pt x="7467" y="5700"/>
                    <a:pt x="11067" y="9300"/>
                  </a:cubicBezTo>
                  <a:cubicBezTo>
                    <a:pt x="14667" y="12900"/>
                    <a:pt x="18133" y="17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2704305" y="6146329"/>
              <a:ext cx="2222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029"/>
                    <a:pt x="17486" y="2057"/>
                    <a:pt x="14606" y="4408"/>
                  </a:cubicBezTo>
                  <a:cubicBezTo>
                    <a:pt x="11726" y="6759"/>
                    <a:pt x="8023" y="10433"/>
                    <a:pt x="5451" y="13078"/>
                  </a:cubicBezTo>
                  <a:cubicBezTo>
                    <a:pt x="2880" y="15722"/>
                    <a:pt x="1440" y="17339"/>
                    <a:pt x="720" y="18588"/>
                  </a:cubicBezTo>
                  <a:cubicBezTo>
                    <a:pt x="0" y="19837"/>
                    <a:pt x="0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3053555" y="6305079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3059905" y="6393979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3504405" y="6279679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3758405" y="6099616"/>
              <a:ext cx="127001" cy="18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268"/>
                  </a:moveTo>
                  <a:cubicBezTo>
                    <a:pt x="1800" y="17"/>
                    <a:pt x="3600" y="-234"/>
                    <a:pt x="5040" y="394"/>
                  </a:cubicBezTo>
                  <a:cubicBezTo>
                    <a:pt x="6480" y="1022"/>
                    <a:pt x="7560" y="2529"/>
                    <a:pt x="9540" y="5794"/>
                  </a:cubicBezTo>
                  <a:cubicBezTo>
                    <a:pt x="11520" y="9059"/>
                    <a:pt x="14400" y="14082"/>
                    <a:pt x="16560" y="16971"/>
                  </a:cubicBezTo>
                  <a:cubicBezTo>
                    <a:pt x="18720" y="19859"/>
                    <a:pt x="20160" y="20613"/>
                    <a:pt x="2160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3853655" y="6114579"/>
              <a:ext cx="1206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2667"/>
                    <a:pt x="13263" y="5333"/>
                    <a:pt x="10232" y="7533"/>
                  </a:cubicBezTo>
                  <a:cubicBezTo>
                    <a:pt x="7200" y="9733"/>
                    <a:pt x="5305" y="11467"/>
                    <a:pt x="4168" y="13400"/>
                  </a:cubicBezTo>
                  <a:cubicBezTo>
                    <a:pt x="3032" y="15333"/>
                    <a:pt x="2653" y="17467"/>
                    <a:pt x="2084" y="18867"/>
                  </a:cubicBezTo>
                  <a:cubicBezTo>
                    <a:pt x="1516" y="20267"/>
                    <a:pt x="758" y="20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3780252" y="7142363"/>
              <a:ext cx="135725" cy="32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382" fill="norm" stroke="1" extrusionOk="0">
                  <a:moveTo>
                    <a:pt x="3443" y="7586"/>
                  </a:moveTo>
                  <a:cubicBezTo>
                    <a:pt x="7956" y="6889"/>
                    <a:pt x="12470" y="6192"/>
                    <a:pt x="15371" y="5635"/>
                  </a:cubicBezTo>
                  <a:cubicBezTo>
                    <a:pt x="18273" y="5077"/>
                    <a:pt x="19562" y="4659"/>
                    <a:pt x="20207" y="3754"/>
                  </a:cubicBezTo>
                  <a:cubicBezTo>
                    <a:pt x="20852" y="2848"/>
                    <a:pt x="20852" y="1454"/>
                    <a:pt x="20046" y="688"/>
                  </a:cubicBezTo>
                  <a:cubicBezTo>
                    <a:pt x="19240" y="-79"/>
                    <a:pt x="17628" y="-218"/>
                    <a:pt x="14243" y="339"/>
                  </a:cubicBezTo>
                  <a:cubicBezTo>
                    <a:pt x="10858" y="897"/>
                    <a:pt x="5700" y="2151"/>
                    <a:pt x="2798" y="3545"/>
                  </a:cubicBezTo>
                  <a:cubicBezTo>
                    <a:pt x="-103" y="4938"/>
                    <a:pt x="-748" y="6471"/>
                    <a:pt x="864" y="8004"/>
                  </a:cubicBezTo>
                  <a:cubicBezTo>
                    <a:pt x="2476" y="9537"/>
                    <a:pt x="6345" y="11070"/>
                    <a:pt x="9085" y="12603"/>
                  </a:cubicBezTo>
                  <a:cubicBezTo>
                    <a:pt x="11825" y="14136"/>
                    <a:pt x="13437" y="15668"/>
                    <a:pt x="13276" y="16992"/>
                  </a:cubicBezTo>
                  <a:cubicBezTo>
                    <a:pt x="13115" y="18316"/>
                    <a:pt x="11180" y="19431"/>
                    <a:pt x="9246" y="20058"/>
                  </a:cubicBezTo>
                  <a:cubicBezTo>
                    <a:pt x="7312" y="20685"/>
                    <a:pt x="5377" y="20825"/>
                    <a:pt x="4571" y="20964"/>
                  </a:cubicBezTo>
                  <a:cubicBezTo>
                    <a:pt x="3765" y="21103"/>
                    <a:pt x="4088" y="21243"/>
                    <a:pt x="441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3955255" y="7340129"/>
              <a:ext cx="1016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3942555" y="7352829"/>
              <a:ext cx="133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886"/>
                    <a:pt x="9257" y="9771"/>
                    <a:pt x="5657" y="12729"/>
                  </a:cubicBezTo>
                  <a:cubicBezTo>
                    <a:pt x="2057" y="15686"/>
                    <a:pt x="1029" y="16714"/>
                    <a:pt x="514" y="17871"/>
                  </a:cubicBezTo>
                  <a:cubicBezTo>
                    <a:pt x="0" y="19029"/>
                    <a:pt x="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4075905" y="7460779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4202905" y="7333779"/>
              <a:ext cx="69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4247355" y="7365529"/>
              <a:ext cx="889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3176"/>
                    <a:pt x="12343" y="6353"/>
                    <a:pt x="8743" y="9953"/>
                  </a:cubicBezTo>
                  <a:cubicBezTo>
                    <a:pt x="5143" y="13553"/>
                    <a:pt x="2571" y="17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4558505" y="7270279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552155" y="7352829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5021798" y="7244879"/>
              <a:ext cx="20345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9379" y="0"/>
                  </a:moveTo>
                  <a:cubicBezTo>
                    <a:pt x="7375" y="7200"/>
                    <a:pt x="5371" y="14400"/>
                    <a:pt x="3590" y="18000"/>
                  </a:cubicBezTo>
                  <a:cubicBezTo>
                    <a:pt x="1808" y="21600"/>
                    <a:pt x="249" y="21600"/>
                    <a:pt x="27" y="21600"/>
                  </a:cubicBezTo>
                  <a:cubicBezTo>
                    <a:pt x="-196" y="21600"/>
                    <a:pt x="917" y="21600"/>
                    <a:pt x="4703" y="21000"/>
                  </a:cubicBezTo>
                  <a:cubicBezTo>
                    <a:pt x="8489" y="20400"/>
                    <a:pt x="14946" y="19200"/>
                    <a:pt x="21404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5441155" y="7079779"/>
              <a:ext cx="1392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600" fill="norm" stroke="1" extrusionOk="0">
                  <a:moveTo>
                    <a:pt x="0" y="0"/>
                  </a:moveTo>
                  <a:cubicBezTo>
                    <a:pt x="9257" y="2133"/>
                    <a:pt x="18514" y="4267"/>
                    <a:pt x="20057" y="7533"/>
                  </a:cubicBezTo>
                  <a:cubicBezTo>
                    <a:pt x="21600" y="10800"/>
                    <a:pt x="15429" y="15200"/>
                    <a:pt x="13886" y="17733"/>
                  </a:cubicBezTo>
                  <a:cubicBezTo>
                    <a:pt x="12343" y="20267"/>
                    <a:pt x="15429" y="20933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1" name="Drawing"/>
          <p:cNvGrpSpPr/>
          <p:nvPr/>
        </p:nvGrpSpPr>
        <p:grpSpPr>
          <a:xfrm>
            <a:off x="672001" y="1711560"/>
            <a:ext cx="12094675" cy="4473340"/>
            <a:chOff x="0" y="0"/>
            <a:chExt cx="12094673" cy="4473339"/>
          </a:xfrm>
        </p:grpSpPr>
        <p:sp>
          <p:nvSpPr>
            <p:cNvPr id="681" name="Line"/>
            <p:cNvSpPr/>
            <p:nvPr/>
          </p:nvSpPr>
          <p:spPr>
            <a:xfrm>
              <a:off x="731635" y="318235"/>
              <a:ext cx="177943" cy="54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387" fill="norm" stroke="1" extrusionOk="0">
                  <a:moveTo>
                    <a:pt x="3318" y="7649"/>
                  </a:moveTo>
                  <a:cubicBezTo>
                    <a:pt x="5801" y="7566"/>
                    <a:pt x="8284" y="7484"/>
                    <a:pt x="11263" y="6615"/>
                  </a:cubicBezTo>
                  <a:cubicBezTo>
                    <a:pt x="14242" y="5746"/>
                    <a:pt x="17718" y="4090"/>
                    <a:pt x="19456" y="2932"/>
                  </a:cubicBezTo>
                  <a:cubicBezTo>
                    <a:pt x="21194" y="1773"/>
                    <a:pt x="21194" y="1111"/>
                    <a:pt x="20201" y="615"/>
                  </a:cubicBezTo>
                  <a:cubicBezTo>
                    <a:pt x="19208" y="118"/>
                    <a:pt x="17222" y="-213"/>
                    <a:pt x="14491" y="159"/>
                  </a:cubicBezTo>
                  <a:cubicBezTo>
                    <a:pt x="11760" y="532"/>
                    <a:pt x="8284" y="1608"/>
                    <a:pt x="5553" y="3263"/>
                  </a:cubicBezTo>
                  <a:cubicBezTo>
                    <a:pt x="2822" y="4918"/>
                    <a:pt x="835" y="7153"/>
                    <a:pt x="215" y="8684"/>
                  </a:cubicBezTo>
                  <a:cubicBezTo>
                    <a:pt x="-406" y="10215"/>
                    <a:pt x="339" y="11042"/>
                    <a:pt x="2201" y="11953"/>
                  </a:cubicBezTo>
                  <a:cubicBezTo>
                    <a:pt x="4063" y="12863"/>
                    <a:pt x="7042" y="13856"/>
                    <a:pt x="9525" y="14808"/>
                  </a:cubicBezTo>
                  <a:cubicBezTo>
                    <a:pt x="12008" y="15759"/>
                    <a:pt x="13994" y="16670"/>
                    <a:pt x="14987" y="17332"/>
                  </a:cubicBezTo>
                  <a:cubicBezTo>
                    <a:pt x="15980" y="17994"/>
                    <a:pt x="15980" y="18408"/>
                    <a:pt x="14739" y="18987"/>
                  </a:cubicBezTo>
                  <a:cubicBezTo>
                    <a:pt x="13497" y="19566"/>
                    <a:pt x="11015" y="20311"/>
                    <a:pt x="9153" y="20766"/>
                  </a:cubicBezTo>
                  <a:cubicBezTo>
                    <a:pt x="7291" y="21221"/>
                    <a:pt x="6049" y="21387"/>
                    <a:pt x="5553" y="21387"/>
                  </a:cubicBezTo>
                  <a:cubicBezTo>
                    <a:pt x="5056" y="21387"/>
                    <a:pt x="5304" y="21221"/>
                    <a:pt x="5553" y="21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963123" y="793279"/>
              <a:ext cx="1905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335"/>
                    <a:pt x="5760" y="4670"/>
                    <a:pt x="9360" y="8270"/>
                  </a:cubicBezTo>
                  <a:cubicBezTo>
                    <a:pt x="12960" y="11870"/>
                    <a:pt x="17280" y="167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007573" y="772683"/>
              <a:ext cx="177801" cy="293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1600" y="113"/>
                  </a:moveTo>
                  <a:cubicBezTo>
                    <a:pt x="20314" y="-42"/>
                    <a:pt x="19029" y="-196"/>
                    <a:pt x="17486" y="807"/>
                  </a:cubicBezTo>
                  <a:cubicBezTo>
                    <a:pt x="15943" y="1810"/>
                    <a:pt x="14143" y="3970"/>
                    <a:pt x="11957" y="6593"/>
                  </a:cubicBezTo>
                  <a:cubicBezTo>
                    <a:pt x="9771" y="9215"/>
                    <a:pt x="7200" y="12301"/>
                    <a:pt x="5143" y="14847"/>
                  </a:cubicBezTo>
                  <a:cubicBezTo>
                    <a:pt x="3086" y="17393"/>
                    <a:pt x="1543" y="19398"/>
                    <a:pt x="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229823" y="945679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413973" y="717079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6545"/>
                    <a:pt x="10611" y="13091"/>
                    <a:pt x="14211" y="16691"/>
                  </a:cubicBezTo>
                  <a:cubicBezTo>
                    <a:pt x="17811" y="20291"/>
                    <a:pt x="19705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528273" y="755179"/>
              <a:ext cx="1016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2298"/>
                    <a:pt x="13500" y="4596"/>
                    <a:pt x="9900" y="7123"/>
                  </a:cubicBezTo>
                  <a:cubicBezTo>
                    <a:pt x="6300" y="9651"/>
                    <a:pt x="3150" y="12409"/>
                    <a:pt x="1575" y="14860"/>
                  </a:cubicBezTo>
                  <a:cubicBezTo>
                    <a:pt x="0" y="17311"/>
                    <a:pt x="0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2163273" y="551979"/>
              <a:ext cx="304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2163273" y="672629"/>
              <a:ext cx="374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1" y="18000"/>
                    <a:pt x="7322" y="14400"/>
                    <a:pt x="10922" y="10800"/>
                  </a:cubicBezTo>
                  <a:cubicBezTo>
                    <a:pt x="14522" y="7200"/>
                    <a:pt x="1806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3523023" y="76674"/>
              <a:ext cx="240451" cy="431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97" fill="norm" stroke="1" extrusionOk="0">
                  <a:moveTo>
                    <a:pt x="21524" y="897"/>
                  </a:moveTo>
                  <a:cubicBezTo>
                    <a:pt x="19819" y="477"/>
                    <a:pt x="18113" y="58"/>
                    <a:pt x="15745" y="5"/>
                  </a:cubicBezTo>
                  <a:cubicBezTo>
                    <a:pt x="13377" y="-47"/>
                    <a:pt x="10345" y="268"/>
                    <a:pt x="8261" y="949"/>
                  </a:cubicBezTo>
                  <a:cubicBezTo>
                    <a:pt x="6177" y="1631"/>
                    <a:pt x="5040" y="2679"/>
                    <a:pt x="3998" y="4671"/>
                  </a:cubicBezTo>
                  <a:cubicBezTo>
                    <a:pt x="2956" y="6664"/>
                    <a:pt x="2008" y="9600"/>
                    <a:pt x="1345" y="12221"/>
                  </a:cubicBezTo>
                  <a:cubicBezTo>
                    <a:pt x="682" y="14842"/>
                    <a:pt x="303" y="17149"/>
                    <a:pt x="113" y="18617"/>
                  </a:cubicBezTo>
                  <a:cubicBezTo>
                    <a:pt x="-76" y="20085"/>
                    <a:pt x="-76" y="20714"/>
                    <a:pt x="492" y="21081"/>
                  </a:cubicBezTo>
                  <a:cubicBezTo>
                    <a:pt x="1061" y="21448"/>
                    <a:pt x="2198" y="21553"/>
                    <a:pt x="4945" y="21081"/>
                  </a:cubicBezTo>
                  <a:cubicBezTo>
                    <a:pt x="7692" y="20609"/>
                    <a:pt x="12050" y="19561"/>
                    <a:pt x="16408" y="18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3515823" y="336079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3818188" y="69742"/>
              <a:ext cx="250086" cy="44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16" fill="norm" stroke="1" extrusionOk="0">
                  <a:moveTo>
                    <a:pt x="21446" y="289"/>
                  </a:moveTo>
                  <a:cubicBezTo>
                    <a:pt x="17997" y="85"/>
                    <a:pt x="14549" y="-120"/>
                    <a:pt x="12007" y="85"/>
                  </a:cubicBezTo>
                  <a:cubicBezTo>
                    <a:pt x="9466" y="289"/>
                    <a:pt x="7833" y="904"/>
                    <a:pt x="6743" y="2337"/>
                  </a:cubicBezTo>
                  <a:cubicBezTo>
                    <a:pt x="5654" y="3770"/>
                    <a:pt x="5110" y="6022"/>
                    <a:pt x="4384" y="8325"/>
                  </a:cubicBezTo>
                  <a:cubicBezTo>
                    <a:pt x="3658" y="10629"/>
                    <a:pt x="2750" y="12983"/>
                    <a:pt x="1933" y="14928"/>
                  </a:cubicBezTo>
                  <a:cubicBezTo>
                    <a:pt x="1117" y="16873"/>
                    <a:pt x="391" y="18409"/>
                    <a:pt x="118" y="19433"/>
                  </a:cubicBezTo>
                  <a:cubicBezTo>
                    <a:pt x="-154" y="20456"/>
                    <a:pt x="28" y="20968"/>
                    <a:pt x="844" y="21224"/>
                  </a:cubicBezTo>
                  <a:cubicBezTo>
                    <a:pt x="1661" y="21480"/>
                    <a:pt x="3113" y="21480"/>
                    <a:pt x="5019" y="21224"/>
                  </a:cubicBezTo>
                  <a:cubicBezTo>
                    <a:pt x="6925" y="20968"/>
                    <a:pt x="9285" y="20456"/>
                    <a:pt x="11644" y="19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4112722" y="164629"/>
              <a:ext cx="2286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880"/>
                    <a:pt x="6400" y="5760"/>
                    <a:pt x="9600" y="9120"/>
                  </a:cubicBezTo>
                  <a:cubicBezTo>
                    <a:pt x="12800" y="12480"/>
                    <a:pt x="16000" y="16320"/>
                    <a:pt x="18000" y="18480"/>
                  </a:cubicBezTo>
                  <a:cubicBezTo>
                    <a:pt x="20000" y="20640"/>
                    <a:pt x="20800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4119051" y="151929"/>
              <a:ext cx="228622" cy="32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89" fill="norm" stroke="1" extrusionOk="0">
                  <a:moveTo>
                    <a:pt x="21404" y="0"/>
                  </a:moveTo>
                  <a:cubicBezTo>
                    <a:pt x="19224" y="1800"/>
                    <a:pt x="17044" y="3600"/>
                    <a:pt x="13973" y="6508"/>
                  </a:cubicBezTo>
                  <a:cubicBezTo>
                    <a:pt x="10901" y="9415"/>
                    <a:pt x="6938" y="13431"/>
                    <a:pt x="4560" y="15854"/>
                  </a:cubicBezTo>
                  <a:cubicBezTo>
                    <a:pt x="2182" y="18277"/>
                    <a:pt x="1389" y="19108"/>
                    <a:pt x="795" y="19869"/>
                  </a:cubicBezTo>
                  <a:cubicBezTo>
                    <a:pt x="200" y="20631"/>
                    <a:pt x="-196" y="21323"/>
                    <a:pt x="101" y="21462"/>
                  </a:cubicBezTo>
                  <a:cubicBezTo>
                    <a:pt x="398" y="21600"/>
                    <a:pt x="1389" y="21185"/>
                    <a:pt x="2380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4487372" y="132879"/>
              <a:ext cx="889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4534730" y="151929"/>
              <a:ext cx="143144" cy="29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09" fill="norm" stroke="1" extrusionOk="0">
                  <a:moveTo>
                    <a:pt x="21170" y="0"/>
                  </a:moveTo>
                  <a:cubicBezTo>
                    <a:pt x="16787" y="3263"/>
                    <a:pt x="12405" y="6527"/>
                    <a:pt x="9118" y="9635"/>
                  </a:cubicBezTo>
                  <a:cubicBezTo>
                    <a:pt x="5831" y="12742"/>
                    <a:pt x="3640" y="15695"/>
                    <a:pt x="2074" y="17793"/>
                  </a:cubicBezTo>
                  <a:cubicBezTo>
                    <a:pt x="509" y="19891"/>
                    <a:pt x="-430" y="21134"/>
                    <a:pt x="196" y="21367"/>
                  </a:cubicBezTo>
                  <a:cubicBezTo>
                    <a:pt x="822" y="21600"/>
                    <a:pt x="3013" y="20823"/>
                    <a:pt x="5205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4728672" y="82079"/>
              <a:ext cx="18761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1440" y="1329"/>
                  </a:moveTo>
                  <a:cubicBezTo>
                    <a:pt x="2160" y="886"/>
                    <a:pt x="2880" y="443"/>
                    <a:pt x="5400" y="222"/>
                  </a:cubicBezTo>
                  <a:cubicBezTo>
                    <a:pt x="7920" y="0"/>
                    <a:pt x="12240" y="0"/>
                    <a:pt x="15000" y="0"/>
                  </a:cubicBezTo>
                  <a:cubicBezTo>
                    <a:pt x="17760" y="0"/>
                    <a:pt x="18960" y="0"/>
                    <a:pt x="19920" y="222"/>
                  </a:cubicBezTo>
                  <a:cubicBezTo>
                    <a:pt x="20880" y="443"/>
                    <a:pt x="21600" y="886"/>
                    <a:pt x="21120" y="2492"/>
                  </a:cubicBezTo>
                  <a:cubicBezTo>
                    <a:pt x="20640" y="4098"/>
                    <a:pt x="18960" y="6868"/>
                    <a:pt x="17520" y="9526"/>
                  </a:cubicBezTo>
                  <a:cubicBezTo>
                    <a:pt x="16080" y="12185"/>
                    <a:pt x="14880" y="14732"/>
                    <a:pt x="14280" y="16283"/>
                  </a:cubicBezTo>
                  <a:cubicBezTo>
                    <a:pt x="13680" y="17834"/>
                    <a:pt x="13680" y="18388"/>
                    <a:pt x="13560" y="18942"/>
                  </a:cubicBezTo>
                  <a:cubicBezTo>
                    <a:pt x="13440" y="19495"/>
                    <a:pt x="13200" y="20049"/>
                    <a:pt x="10920" y="20492"/>
                  </a:cubicBezTo>
                  <a:cubicBezTo>
                    <a:pt x="8640" y="20935"/>
                    <a:pt x="4320" y="212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5249372" y="304329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5706572" y="38952"/>
              <a:ext cx="222251" cy="37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1600" y="1725"/>
                  </a:moveTo>
                  <a:cubicBezTo>
                    <a:pt x="21394" y="1125"/>
                    <a:pt x="21189" y="525"/>
                    <a:pt x="20571" y="225"/>
                  </a:cubicBezTo>
                  <a:cubicBezTo>
                    <a:pt x="19954" y="-75"/>
                    <a:pt x="18926" y="-75"/>
                    <a:pt x="16354" y="225"/>
                  </a:cubicBezTo>
                  <a:cubicBezTo>
                    <a:pt x="13783" y="525"/>
                    <a:pt x="9669" y="1125"/>
                    <a:pt x="6994" y="1905"/>
                  </a:cubicBezTo>
                  <a:cubicBezTo>
                    <a:pt x="4320" y="2685"/>
                    <a:pt x="3086" y="3645"/>
                    <a:pt x="2366" y="5565"/>
                  </a:cubicBezTo>
                  <a:cubicBezTo>
                    <a:pt x="1646" y="7485"/>
                    <a:pt x="1440" y="10365"/>
                    <a:pt x="1029" y="12945"/>
                  </a:cubicBezTo>
                  <a:cubicBezTo>
                    <a:pt x="617" y="15525"/>
                    <a:pt x="0" y="17805"/>
                    <a:pt x="0" y="19185"/>
                  </a:cubicBezTo>
                  <a:cubicBezTo>
                    <a:pt x="0" y="20565"/>
                    <a:pt x="617" y="21045"/>
                    <a:pt x="1954" y="21285"/>
                  </a:cubicBezTo>
                  <a:cubicBezTo>
                    <a:pt x="3291" y="21525"/>
                    <a:pt x="5349" y="21525"/>
                    <a:pt x="8331" y="21285"/>
                  </a:cubicBezTo>
                  <a:cubicBezTo>
                    <a:pt x="11314" y="21045"/>
                    <a:pt x="15223" y="20565"/>
                    <a:pt x="19131" y="20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5681172" y="247179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6200"/>
                    <a:pt x="7754" y="10800"/>
                    <a:pt x="11354" y="7200"/>
                  </a:cubicBezTo>
                  <a:cubicBezTo>
                    <a:pt x="14954" y="3600"/>
                    <a:pt x="1827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6009002" y="21936"/>
              <a:ext cx="275422" cy="39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58" fill="norm" stroke="1" extrusionOk="0">
                  <a:moveTo>
                    <a:pt x="21455" y="163"/>
                  </a:moveTo>
                  <a:cubicBezTo>
                    <a:pt x="18322" y="48"/>
                    <a:pt x="15189" y="-68"/>
                    <a:pt x="12634" y="48"/>
                  </a:cubicBezTo>
                  <a:cubicBezTo>
                    <a:pt x="10078" y="163"/>
                    <a:pt x="8099" y="510"/>
                    <a:pt x="6698" y="798"/>
                  </a:cubicBezTo>
                  <a:cubicBezTo>
                    <a:pt x="5296" y="1087"/>
                    <a:pt x="4472" y="1318"/>
                    <a:pt x="3895" y="1722"/>
                  </a:cubicBezTo>
                  <a:cubicBezTo>
                    <a:pt x="3318" y="2127"/>
                    <a:pt x="2988" y="2704"/>
                    <a:pt x="2988" y="3859"/>
                  </a:cubicBezTo>
                  <a:cubicBezTo>
                    <a:pt x="2988" y="5014"/>
                    <a:pt x="3318" y="6747"/>
                    <a:pt x="3070" y="9057"/>
                  </a:cubicBezTo>
                  <a:cubicBezTo>
                    <a:pt x="2823" y="11367"/>
                    <a:pt x="1999" y="14255"/>
                    <a:pt x="1421" y="15988"/>
                  </a:cubicBezTo>
                  <a:cubicBezTo>
                    <a:pt x="844" y="17720"/>
                    <a:pt x="515" y="18298"/>
                    <a:pt x="267" y="18991"/>
                  </a:cubicBezTo>
                  <a:cubicBezTo>
                    <a:pt x="20" y="19684"/>
                    <a:pt x="-145" y="20492"/>
                    <a:pt x="185" y="20954"/>
                  </a:cubicBezTo>
                  <a:cubicBezTo>
                    <a:pt x="515" y="21416"/>
                    <a:pt x="1339" y="21532"/>
                    <a:pt x="3482" y="21416"/>
                  </a:cubicBezTo>
                  <a:cubicBezTo>
                    <a:pt x="5626" y="21301"/>
                    <a:pt x="9089" y="20954"/>
                    <a:pt x="12551" y="20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6303472" y="107479"/>
              <a:ext cx="171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20"/>
                    <a:pt x="9600" y="8640"/>
                    <a:pt x="13200" y="12240"/>
                  </a:cubicBezTo>
                  <a:cubicBezTo>
                    <a:pt x="16800" y="15840"/>
                    <a:pt x="192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6316172" y="132879"/>
              <a:ext cx="158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782"/>
                    <a:pt x="12960" y="5564"/>
                    <a:pt x="9648" y="8345"/>
                  </a:cubicBezTo>
                  <a:cubicBezTo>
                    <a:pt x="6336" y="11127"/>
                    <a:pt x="4032" y="13909"/>
                    <a:pt x="2592" y="16118"/>
                  </a:cubicBezTo>
                  <a:cubicBezTo>
                    <a:pt x="1152" y="18327"/>
                    <a:pt x="576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6513022" y="-1"/>
              <a:ext cx="239593" cy="4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79" fill="norm" stroke="1" extrusionOk="0">
                  <a:moveTo>
                    <a:pt x="0" y="2571"/>
                  </a:moveTo>
                  <a:cubicBezTo>
                    <a:pt x="568" y="2187"/>
                    <a:pt x="1137" y="1803"/>
                    <a:pt x="2842" y="1419"/>
                  </a:cubicBezTo>
                  <a:cubicBezTo>
                    <a:pt x="4547" y="1035"/>
                    <a:pt x="7389" y="651"/>
                    <a:pt x="9947" y="411"/>
                  </a:cubicBezTo>
                  <a:cubicBezTo>
                    <a:pt x="12505" y="171"/>
                    <a:pt x="14779" y="75"/>
                    <a:pt x="16484" y="27"/>
                  </a:cubicBezTo>
                  <a:cubicBezTo>
                    <a:pt x="18189" y="-21"/>
                    <a:pt x="19326" y="-21"/>
                    <a:pt x="20179" y="171"/>
                  </a:cubicBezTo>
                  <a:cubicBezTo>
                    <a:pt x="21032" y="363"/>
                    <a:pt x="21600" y="747"/>
                    <a:pt x="21411" y="1803"/>
                  </a:cubicBezTo>
                  <a:cubicBezTo>
                    <a:pt x="21221" y="2859"/>
                    <a:pt x="20274" y="4587"/>
                    <a:pt x="19326" y="6843"/>
                  </a:cubicBezTo>
                  <a:cubicBezTo>
                    <a:pt x="18379" y="9099"/>
                    <a:pt x="17432" y="11883"/>
                    <a:pt x="17147" y="14187"/>
                  </a:cubicBezTo>
                  <a:cubicBezTo>
                    <a:pt x="16863" y="16491"/>
                    <a:pt x="17242" y="18315"/>
                    <a:pt x="17716" y="19419"/>
                  </a:cubicBezTo>
                  <a:cubicBezTo>
                    <a:pt x="18189" y="20523"/>
                    <a:pt x="18758" y="20907"/>
                    <a:pt x="18474" y="21147"/>
                  </a:cubicBezTo>
                  <a:cubicBezTo>
                    <a:pt x="18189" y="21387"/>
                    <a:pt x="17053" y="21483"/>
                    <a:pt x="15063" y="21531"/>
                  </a:cubicBezTo>
                  <a:cubicBezTo>
                    <a:pt x="13074" y="21579"/>
                    <a:pt x="10232" y="21579"/>
                    <a:pt x="7389" y="2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6855922" y="31067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7022182" y="18579"/>
              <a:ext cx="252841" cy="42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30" fill="norm" stroke="1" extrusionOk="0">
                  <a:moveTo>
                    <a:pt x="21501" y="2579"/>
                  </a:moveTo>
                  <a:cubicBezTo>
                    <a:pt x="21501" y="2042"/>
                    <a:pt x="21501" y="1504"/>
                    <a:pt x="21141" y="1075"/>
                  </a:cubicBezTo>
                  <a:cubicBezTo>
                    <a:pt x="20781" y="645"/>
                    <a:pt x="20061" y="322"/>
                    <a:pt x="18171" y="161"/>
                  </a:cubicBezTo>
                  <a:cubicBezTo>
                    <a:pt x="16281" y="0"/>
                    <a:pt x="13221" y="0"/>
                    <a:pt x="11241" y="0"/>
                  </a:cubicBezTo>
                  <a:cubicBezTo>
                    <a:pt x="9261" y="0"/>
                    <a:pt x="8361" y="0"/>
                    <a:pt x="7551" y="215"/>
                  </a:cubicBezTo>
                  <a:cubicBezTo>
                    <a:pt x="6741" y="430"/>
                    <a:pt x="6021" y="860"/>
                    <a:pt x="5391" y="2257"/>
                  </a:cubicBezTo>
                  <a:cubicBezTo>
                    <a:pt x="4761" y="3654"/>
                    <a:pt x="4221" y="6018"/>
                    <a:pt x="3591" y="8382"/>
                  </a:cubicBezTo>
                  <a:cubicBezTo>
                    <a:pt x="2961" y="10746"/>
                    <a:pt x="2241" y="13110"/>
                    <a:pt x="1611" y="14937"/>
                  </a:cubicBezTo>
                  <a:cubicBezTo>
                    <a:pt x="981" y="16764"/>
                    <a:pt x="441" y="18054"/>
                    <a:pt x="171" y="19075"/>
                  </a:cubicBezTo>
                  <a:cubicBezTo>
                    <a:pt x="-99" y="20096"/>
                    <a:pt x="-99" y="20848"/>
                    <a:pt x="531" y="21224"/>
                  </a:cubicBezTo>
                  <a:cubicBezTo>
                    <a:pt x="1161" y="21600"/>
                    <a:pt x="2421" y="21600"/>
                    <a:pt x="5751" y="21385"/>
                  </a:cubicBezTo>
                  <a:cubicBezTo>
                    <a:pt x="9081" y="21170"/>
                    <a:pt x="14481" y="20740"/>
                    <a:pt x="19881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7040072" y="278929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7348971" y="35548"/>
              <a:ext cx="288003" cy="43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30" fill="norm" stroke="1" extrusionOk="0">
                  <a:moveTo>
                    <a:pt x="21452" y="1676"/>
                  </a:moveTo>
                  <a:cubicBezTo>
                    <a:pt x="20191" y="1046"/>
                    <a:pt x="18929" y="417"/>
                    <a:pt x="16959" y="155"/>
                  </a:cubicBezTo>
                  <a:cubicBezTo>
                    <a:pt x="14988" y="-107"/>
                    <a:pt x="12307" y="-2"/>
                    <a:pt x="10652" y="208"/>
                  </a:cubicBezTo>
                  <a:cubicBezTo>
                    <a:pt x="8997" y="417"/>
                    <a:pt x="8366" y="732"/>
                    <a:pt x="7893" y="1413"/>
                  </a:cubicBezTo>
                  <a:cubicBezTo>
                    <a:pt x="7420" y="2095"/>
                    <a:pt x="7105" y="3143"/>
                    <a:pt x="6159" y="5712"/>
                  </a:cubicBezTo>
                  <a:cubicBezTo>
                    <a:pt x="5213" y="8281"/>
                    <a:pt x="3636" y="12371"/>
                    <a:pt x="2532" y="14940"/>
                  </a:cubicBezTo>
                  <a:cubicBezTo>
                    <a:pt x="1429" y="17509"/>
                    <a:pt x="798" y="18557"/>
                    <a:pt x="404" y="19396"/>
                  </a:cubicBezTo>
                  <a:cubicBezTo>
                    <a:pt x="10" y="20235"/>
                    <a:pt x="-148" y="20864"/>
                    <a:pt x="167" y="21178"/>
                  </a:cubicBezTo>
                  <a:cubicBezTo>
                    <a:pt x="483" y="21493"/>
                    <a:pt x="1271" y="21493"/>
                    <a:pt x="3084" y="21283"/>
                  </a:cubicBezTo>
                  <a:cubicBezTo>
                    <a:pt x="4897" y="21074"/>
                    <a:pt x="7735" y="20654"/>
                    <a:pt x="10573" y="20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7713172" y="63029"/>
              <a:ext cx="127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2215"/>
                    <a:pt x="4320" y="4431"/>
                    <a:pt x="7920" y="8031"/>
                  </a:cubicBezTo>
                  <a:cubicBezTo>
                    <a:pt x="11520" y="11631"/>
                    <a:pt x="16560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7774228" y="113829"/>
              <a:ext cx="13579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1319" y="0"/>
                  </a:moveTo>
                  <a:cubicBezTo>
                    <a:pt x="15670" y="4235"/>
                    <a:pt x="10021" y="8471"/>
                    <a:pt x="6365" y="11718"/>
                  </a:cubicBezTo>
                  <a:cubicBezTo>
                    <a:pt x="2710" y="14965"/>
                    <a:pt x="1048" y="17224"/>
                    <a:pt x="384" y="18706"/>
                  </a:cubicBezTo>
                  <a:cubicBezTo>
                    <a:pt x="-281" y="20188"/>
                    <a:pt x="51" y="20894"/>
                    <a:pt x="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7903672" y="57687"/>
              <a:ext cx="177801" cy="44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4629" y="877"/>
                  </a:moveTo>
                  <a:cubicBezTo>
                    <a:pt x="8229" y="568"/>
                    <a:pt x="11829" y="260"/>
                    <a:pt x="14400" y="105"/>
                  </a:cubicBezTo>
                  <a:cubicBezTo>
                    <a:pt x="16971" y="-49"/>
                    <a:pt x="18514" y="-49"/>
                    <a:pt x="19671" y="208"/>
                  </a:cubicBezTo>
                  <a:cubicBezTo>
                    <a:pt x="20829" y="465"/>
                    <a:pt x="21600" y="980"/>
                    <a:pt x="21600" y="2317"/>
                  </a:cubicBezTo>
                  <a:cubicBezTo>
                    <a:pt x="21600" y="3654"/>
                    <a:pt x="20829" y="5814"/>
                    <a:pt x="19286" y="8334"/>
                  </a:cubicBezTo>
                  <a:cubicBezTo>
                    <a:pt x="17743" y="10854"/>
                    <a:pt x="15429" y="13734"/>
                    <a:pt x="14143" y="15740"/>
                  </a:cubicBezTo>
                  <a:cubicBezTo>
                    <a:pt x="12857" y="17745"/>
                    <a:pt x="12600" y="18877"/>
                    <a:pt x="12343" y="19700"/>
                  </a:cubicBezTo>
                  <a:cubicBezTo>
                    <a:pt x="12086" y="20522"/>
                    <a:pt x="11829" y="21037"/>
                    <a:pt x="11057" y="21294"/>
                  </a:cubicBezTo>
                  <a:cubicBezTo>
                    <a:pt x="10286" y="21551"/>
                    <a:pt x="9000" y="21551"/>
                    <a:pt x="7071" y="21397"/>
                  </a:cubicBezTo>
                  <a:cubicBezTo>
                    <a:pt x="5143" y="21242"/>
                    <a:pt x="2571" y="20934"/>
                    <a:pt x="0" y="20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3465023" y="733452"/>
              <a:ext cx="3924301" cy="148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21376"/>
                  </a:moveTo>
                  <a:cubicBezTo>
                    <a:pt x="280" y="20463"/>
                    <a:pt x="559" y="19551"/>
                    <a:pt x="920" y="18486"/>
                  </a:cubicBezTo>
                  <a:cubicBezTo>
                    <a:pt x="1282" y="17421"/>
                    <a:pt x="1724" y="16204"/>
                    <a:pt x="2167" y="14987"/>
                  </a:cubicBezTo>
                  <a:cubicBezTo>
                    <a:pt x="2610" y="13770"/>
                    <a:pt x="3052" y="12553"/>
                    <a:pt x="3501" y="11337"/>
                  </a:cubicBezTo>
                  <a:cubicBezTo>
                    <a:pt x="3950" y="10120"/>
                    <a:pt x="4404" y="8903"/>
                    <a:pt x="4882" y="7990"/>
                  </a:cubicBezTo>
                  <a:cubicBezTo>
                    <a:pt x="5359" y="7077"/>
                    <a:pt x="5860" y="6469"/>
                    <a:pt x="6315" y="5861"/>
                  </a:cubicBezTo>
                  <a:cubicBezTo>
                    <a:pt x="6769" y="5252"/>
                    <a:pt x="7177" y="4644"/>
                    <a:pt x="7584" y="4339"/>
                  </a:cubicBezTo>
                  <a:cubicBezTo>
                    <a:pt x="7992" y="4035"/>
                    <a:pt x="8400" y="4035"/>
                    <a:pt x="8825" y="4035"/>
                  </a:cubicBezTo>
                  <a:cubicBezTo>
                    <a:pt x="9250" y="4035"/>
                    <a:pt x="9693" y="4035"/>
                    <a:pt x="10136" y="4035"/>
                  </a:cubicBezTo>
                  <a:cubicBezTo>
                    <a:pt x="10579" y="4035"/>
                    <a:pt x="11021" y="4035"/>
                    <a:pt x="11482" y="4035"/>
                  </a:cubicBezTo>
                  <a:cubicBezTo>
                    <a:pt x="11942" y="4035"/>
                    <a:pt x="12419" y="4035"/>
                    <a:pt x="12891" y="4035"/>
                  </a:cubicBezTo>
                  <a:cubicBezTo>
                    <a:pt x="13363" y="4035"/>
                    <a:pt x="13829" y="4035"/>
                    <a:pt x="14307" y="4035"/>
                  </a:cubicBezTo>
                  <a:cubicBezTo>
                    <a:pt x="14784" y="4035"/>
                    <a:pt x="15274" y="4035"/>
                    <a:pt x="15740" y="3731"/>
                  </a:cubicBezTo>
                  <a:cubicBezTo>
                    <a:pt x="16206" y="3427"/>
                    <a:pt x="16649" y="2818"/>
                    <a:pt x="17074" y="2362"/>
                  </a:cubicBezTo>
                  <a:cubicBezTo>
                    <a:pt x="17499" y="1906"/>
                    <a:pt x="17907" y="1601"/>
                    <a:pt x="18326" y="1297"/>
                  </a:cubicBezTo>
                  <a:cubicBezTo>
                    <a:pt x="18746" y="993"/>
                    <a:pt x="19177" y="689"/>
                    <a:pt x="19625" y="384"/>
                  </a:cubicBezTo>
                  <a:cubicBezTo>
                    <a:pt x="20074" y="80"/>
                    <a:pt x="20540" y="-224"/>
                    <a:pt x="20872" y="232"/>
                  </a:cubicBezTo>
                  <a:cubicBezTo>
                    <a:pt x="21204" y="689"/>
                    <a:pt x="21402" y="1906"/>
                    <a:pt x="21600" y="3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3826973" y="1021879"/>
              <a:ext cx="1219201" cy="68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16250"/>
                  </a:moveTo>
                  <a:cubicBezTo>
                    <a:pt x="262" y="17387"/>
                    <a:pt x="525" y="18524"/>
                    <a:pt x="713" y="19326"/>
                  </a:cubicBezTo>
                  <a:cubicBezTo>
                    <a:pt x="900" y="20129"/>
                    <a:pt x="1012" y="20597"/>
                    <a:pt x="1125" y="20965"/>
                  </a:cubicBezTo>
                  <a:cubicBezTo>
                    <a:pt x="1238" y="21333"/>
                    <a:pt x="1350" y="21600"/>
                    <a:pt x="1444" y="21567"/>
                  </a:cubicBezTo>
                  <a:cubicBezTo>
                    <a:pt x="1538" y="21533"/>
                    <a:pt x="1612" y="21199"/>
                    <a:pt x="1688" y="19895"/>
                  </a:cubicBezTo>
                  <a:cubicBezTo>
                    <a:pt x="1763" y="18591"/>
                    <a:pt x="1838" y="16317"/>
                    <a:pt x="1819" y="14010"/>
                  </a:cubicBezTo>
                  <a:cubicBezTo>
                    <a:pt x="1800" y="11703"/>
                    <a:pt x="1688" y="9362"/>
                    <a:pt x="1631" y="8025"/>
                  </a:cubicBezTo>
                  <a:cubicBezTo>
                    <a:pt x="1575" y="6687"/>
                    <a:pt x="1575" y="6353"/>
                    <a:pt x="1556" y="5985"/>
                  </a:cubicBezTo>
                  <a:cubicBezTo>
                    <a:pt x="1538" y="5617"/>
                    <a:pt x="1500" y="5216"/>
                    <a:pt x="1594" y="4982"/>
                  </a:cubicBezTo>
                  <a:cubicBezTo>
                    <a:pt x="1688" y="4748"/>
                    <a:pt x="1912" y="4681"/>
                    <a:pt x="2569" y="4414"/>
                  </a:cubicBezTo>
                  <a:cubicBezTo>
                    <a:pt x="3225" y="4146"/>
                    <a:pt x="4312" y="3678"/>
                    <a:pt x="5588" y="3277"/>
                  </a:cubicBezTo>
                  <a:cubicBezTo>
                    <a:pt x="6862" y="2876"/>
                    <a:pt x="8325" y="2541"/>
                    <a:pt x="9844" y="2207"/>
                  </a:cubicBezTo>
                  <a:cubicBezTo>
                    <a:pt x="11362" y="1872"/>
                    <a:pt x="12938" y="1538"/>
                    <a:pt x="14250" y="1304"/>
                  </a:cubicBezTo>
                  <a:cubicBezTo>
                    <a:pt x="15562" y="1070"/>
                    <a:pt x="16613" y="936"/>
                    <a:pt x="17794" y="736"/>
                  </a:cubicBezTo>
                  <a:cubicBezTo>
                    <a:pt x="18975" y="535"/>
                    <a:pt x="20287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4100022" y="1274749"/>
              <a:ext cx="209551" cy="33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4096"/>
                  </a:moveTo>
                  <a:cubicBezTo>
                    <a:pt x="3055" y="8523"/>
                    <a:pt x="6109" y="12951"/>
                    <a:pt x="7964" y="15634"/>
                  </a:cubicBezTo>
                  <a:cubicBezTo>
                    <a:pt x="9818" y="18317"/>
                    <a:pt x="10473" y="19256"/>
                    <a:pt x="11236" y="20061"/>
                  </a:cubicBezTo>
                  <a:cubicBezTo>
                    <a:pt x="12000" y="20866"/>
                    <a:pt x="12873" y="21537"/>
                    <a:pt x="13636" y="21403"/>
                  </a:cubicBezTo>
                  <a:cubicBezTo>
                    <a:pt x="14400" y="21269"/>
                    <a:pt x="15055" y="20330"/>
                    <a:pt x="15600" y="17982"/>
                  </a:cubicBezTo>
                  <a:cubicBezTo>
                    <a:pt x="16145" y="15634"/>
                    <a:pt x="16582" y="11877"/>
                    <a:pt x="17018" y="8859"/>
                  </a:cubicBezTo>
                  <a:cubicBezTo>
                    <a:pt x="17455" y="5840"/>
                    <a:pt x="17891" y="3559"/>
                    <a:pt x="18218" y="2084"/>
                  </a:cubicBezTo>
                  <a:cubicBezTo>
                    <a:pt x="18545" y="608"/>
                    <a:pt x="18764" y="-63"/>
                    <a:pt x="19309" y="4"/>
                  </a:cubicBezTo>
                  <a:cubicBezTo>
                    <a:pt x="19855" y="71"/>
                    <a:pt x="20727" y="876"/>
                    <a:pt x="21600" y="1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4322999" y="1440459"/>
              <a:ext cx="126274" cy="11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04" fill="norm" stroke="1" extrusionOk="0">
                  <a:moveTo>
                    <a:pt x="13916" y="13057"/>
                  </a:moveTo>
                  <a:cubicBezTo>
                    <a:pt x="12836" y="9129"/>
                    <a:pt x="11756" y="5202"/>
                    <a:pt x="10316" y="2846"/>
                  </a:cubicBezTo>
                  <a:cubicBezTo>
                    <a:pt x="8876" y="489"/>
                    <a:pt x="7076" y="-296"/>
                    <a:pt x="5636" y="97"/>
                  </a:cubicBezTo>
                  <a:cubicBezTo>
                    <a:pt x="4196" y="489"/>
                    <a:pt x="3116" y="2060"/>
                    <a:pt x="2216" y="3828"/>
                  </a:cubicBezTo>
                  <a:cubicBezTo>
                    <a:pt x="1316" y="5595"/>
                    <a:pt x="596" y="7559"/>
                    <a:pt x="236" y="9915"/>
                  </a:cubicBezTo>
                  <a:cubicBezTo>
                    <a:pt x="-124" y="12271"/>
                    <a:pt x="-124" y="15020"/>
                    <a:pt x="596" y="16984"/>
                  </a:cubicBezTo>
                  <a:cubicBezTo>
                    <a:pt x="1316" y="18948"/>
                    <a:pt x="2756" y="20126"/>
                    <a:pt x="4376" y="19733"/>
                  </a:cubicBezTo>
                  <a:cubicBezTo>
                    <a:pt x="5996" y="19340"/>
                    <a:pt x="7796" y="17377"/>
                    <a:pt x="10676" y="17377"/>
                  </a:cubicBezTo>
                  <a:cubicBezTo>
                    <a:pt x="13556" y="17377"/>
                    <a:pt x="17516" y="19340"/>
                    <a:pt x="21476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4500072" y="1409229"/>
              <a:ext cx="158751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7290"/>
                  </a:moveTo>
                  <a:cubicBezTo>
                    <a:pt x="1440" y="7290"/>
                    <a:pt x="2880" y="7290"/>
                    <a:pt x="4464" y="8505"/>
                  </a:cubicBezTo>
                  <a:cubicBezTo>
                    <a:pt x="6048" y="9720"/>
                    <a:pt x="7776" y="12150"/>
                    <a:pt x="8784" y="14175"/>
                  </a:cubicBezTo>
                  <a:cubicBezTo>
                    <a:pt x="9792" y="16200"/>
                    <a:pt x="10080" y="17820"/>
                    <a:pt x="9792" y="19170"/>
                  </a:cubicBezTo>
                  <a:cubicBezTo>
                    <a:pt x="9504" y="20520"/>
                    <a:pt x="8640" y="21600"/>
                    <a:pt x="8064" y="21465"/>
                  </a:cubicBezTo>
                  <a:cubicBezTo>
                    <a:pt x="7488" y="21330"/>
                    <a:pt x="7200" y="19980"/>
                    <a:pt x="7776" y="17280"/>
                  </a:cubicBezTo>
                  <a:cubicBezTo>
                    <a:pt x="8352" y="14580"/>
                    <a:pt x="9792" y="10530"/>
                    <a:pt x="12240" y="7425"/>
                  </a:cubicBezTo>
                  <a:cubicBezTo>
                    <a:pt x="14688" y="4320"/>
                    <a:pt x="1814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4713604" y="1296667"/>
              <a:ext cx="72220" cy="25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56" fill="norm" stroke="1" extrusionOk="0">
                  <a:moveTo>
                    <a:pt x="19205" y="1963"/>
                  </a:moveTo>
                  <a:cubicBezTo>
                    <a:pt x="17353" y="1085"/>
                    <a:pt x="15502" y="207"/>
                    <a:pt x="13342" y="32"/>
                  </a:cubicBezTo>
                  <a:cubicBezTo>
                    <a:pt x="11182" y="-144"/>
                    <a:pt x="8713" y="383"/>
                    <a:pt x="6245" y="2490"/>
                  </a:cubicBezTo>
                  <a:cubicBezTo>
                    <a:pt x="3776" y="4597"/>
                    <a:pt x="1307" y="8285"/>
                    <a:pt x="382" y="11271"/>
                  </a:cubicBezTo>
                  <a:cubicBezTo>
                    <a:pt x="-544" y="14256"/>
                    <a:pt x="73" y="16539"/>
                    <a:pt x="3776" y="18119"/>
                  </a:cubicBezTo>
                  <a:cubicBezTo>
                    <a:pt x="7479" y="19700"/>
                    <a:pt x="14267" y="20578"/>
                    <a:pt x="21056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4893772" y="1313979"/>
              <a:ext cx="152401" cy="23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0"/>
                  </a:moveTo>
                  <a:cubicBezTo>
                    <a:pt x="3600" y="3535"/>
                    <a:pt x="7200" y="7069"/>
                    <a:pt x="10050" y="10113"/>
                  </a:cubicBezTo>
                  <a:cubicBezTo>
                    <a:pt x="12900" y="13156"/>
                    <a:pt x="15000" y="15709"/>
                    <a:pt x="16500" y="17575"/>
                  </a:cubicBezTo>
                  <a:cubicBezTo>
                    <a:pt x="18000" y="19440"/>
                    <a:pt x="18900" y="20618"/>
                    <a:pt x="19650" y="21109"/>
                  </a:cubicBezTo>
                  <a:cubicBezTo>
                    <a:pt x="20400" y="21600"/>
                    <a:pt x="21000" y="21404"/>
                    <a:pt x="216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4957272" y="1308624"/>
              <a:ext cx="114301" cy="27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421"/>
                  </a:moveTo>
                  <a:cubicBezTo>
                    <a:pt x="19600" y="88"/>
                    <a:pt x="17600" y="-244"/>
                    <a:pt x="15800" y="254"/>
                  </a:cubicBezTo>
                  <a:cubicBezTo>
                    <a:pt x="14000" y="753"/>
                    <a:pt x="12400" y="2082"/>
                    <a:pt x="10000" y="4408"/>
                  </a:cubicBezTo>
                  <a:cubicBezTo>
                    <a:pt x="7600" y="6734"/>
                    <a:pt x="4400" y="10058"/>
                    <a:pt x="2600" y="13048"/>
                  </a:cubicBezTo>
                  <a:cubicBezTo>
                    <a:pt x="800" y="16039"/>
                    <a:pt x="400" y="18698"/>
                    <a:pt x="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5122372" y="1244129"/>
              <a:ext cx="6942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600" fill="norm" stroke="1" extrusionOk="0">
                  <a:moveTo>
                    <a:pt x="0" y="0"/>
                  </a:moveTo>
                  <a:cubicBezTo>
                    <a:pt x="5554" y="3011"/>
                    <a:pt x="11109" y="6022"/>
                    <a:pt x="15120" y="8771"/>
                  </a:cubicBezTo>
                  <a:cubicBezTo>
                    <a:pt x="19131" y="11520"/>
                    <a:pt x="21600" y="14007"/>
                    <a:pt x="19440" y="16102"/>
                  </a:cubicBezTo>
                  <a:cubicBezTo>
                    <a:pt x="17280" y="18196"/>
                    <a:pt x="10491" y="19898"/>
                    <a:pt x="3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5370022" y="147272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5770072" y="980786"/>
              <a:ext cx="1250951" cy="595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18197"/>
                  </a:moveTo>
                  <a:cubicBezTo>
                    <a:pt x="219" y="19113"/>
                    <a:pt x="439" y="20028"/>
                    <a:pt x="621" y="20639"/>
                  </a:cubicBezTo>
                  <a:cubicBezTo>
                    <a:pt x="804" y="21250"/>
                    <a:pt x="950" y="21555"/>
                    <a:pt x="1060" y="21479"/>
                  </a:cubicBezTo>
                  <a:cubicBezTo>
                    <a:pt x="1170" y="21402"/>
                    <a:pt x="1243" y="20944"/>
                    <a:pt x="1243" y="19418"/>
                  </a:cubicBezTo>
                  <a:cubicBezTo>
                    <a:pt x="1243" y="17891"/>
                    <a:pt x="1170" y="15296"/>
                    <a:pt x="1005" y="12892"/>
                  </a:cubicBezTo>
                  <a:cubicBezTo>
                    <a:pt x="841" y="10488"/>
                    <a:pt x="585" y="8274"/>
                    <a:pt x="420" y="6977"/>
                  </a:cubicBezTo>
                  <a:cubicBezTo>
                    <a:pt x="256" y="5679"/>
                    <a:pt x="183" y="5298"/>
                    <a:pt x="128" y="4840"/>
                  </a:cubicBezTo>
                  <a:cubicBezTo>
                    <a:pt x="73" y="4382"/>
                    <a:pt x="37" y="3848"/>
                    <a:pt x="110" y="3504"/>
                  </a:cubicBezTo>
                  <a:cubicBezTo>
                    <a:pt x="183" y="3161"/>
                    <a:pt x="365" y="3008"/>
                    <a:pt x="1060" y="2741"/>
                  </a:cubicBezTo>
                  <a:cubicBezTo>
                    <a:pt x="1754" y="2474"/>
                    <a:pt x="2960" y="2092"/>
                    <a:pt x="4313" y="1787"/>
                  </a:cubicBezTo>
                  <a:cubicBezTo>
                    <a:pt x="5665" y="1482"/>
                    <a:pt x="7163" y="1253"/>
                    <a:pt x="8625" y="1100"/>
                  </a:cubicBezTo>
                  <a:cubicBezTo>
                    <a:pt x="10087" y="947"/>
                    <a:pt x="11513" y="871"/>
                    <a:pt x="12938" y="795"/>
                  </a:cubicBezTo>
                  <a:cubicBezTo>
                    <a:pt x="14363" y="718"/>
                    <a:pt x="15789" y="642"/>
                    <a:pt x="17141" y="489"/>
                  </a:cubicBezTo>
                  <a:cubicBezTo>
                    <a:pt x="18493" y="337"/>
                    <a:pt x="19773" y="108"/>
                    <a:pt x="20504" y="31"/>
                  </a:cubicBezTo>
                  <a:cubicBezTo>
                    <a:pt x="21235" y="-45"/>
                    <a:pt x="21417" y="31"/>
                    <a:pt x="21600" y="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5954222" y="1171014"/>
              <a:ext cx="254001" cy="38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4407"/>
                  </a:moveTo>
                  <a:cubicBezTo>
                    <a:pt x="0" y="3585"/>
                    <a:pt x="0" y="2763"/>
                    <a:pt x="270" y="2646"/>
                  </a:cubicBezTo>
                  <a:cubicBezTo>
                    <a:pt x="540" y="2529"/>
                    <a:pt x="1080" y="3116"/>
                    <a:pt x="2250" y="5053"/>
                  </a:cubicBezTo>
                  <a:cubicBezTo>
                    <a:pt x="3420" y="6989"/>
                    <a:pt x="5220" y="10276"/>
                    <a:pt x="6570" y="13094"/>
                  </a:cubicBezTo>
                  <a:cubicBezTo>
                    <a:pt x="7920" y="15911"/>
                    <a:pt x="8820" y="18259"/>
                    <a:pt x="9540" y="19668"/>
                  </a:cubicBezTo>
                  <a:cubicBezTo>
                    <a:pt x="10260" y="21076"/>
                    <a:pt x="10800" y="21546"/>
                    <a:pt x="11340" y="21487"/>
                  </a:cubicBezTo>
                  <a:cubicBezTo>
                    <a:pt x="11880" y="21429"/>
                    <a:pt x="12420" y="20842"/>
                    <a:pt x="13500" y="18435"/>
                  </a:cubicBezTo>
                  <a:cubicBezTo>
                    <a:pt x="14580" y="16029"/>
                    <a:pt x="16200" y="11803"/>
                    <a:pt x="17280" y="8633"/>
                  </a:cubicBezTo>
                  <a:cubicBezTo>
                    <a:pt x="18360" y="5463"/>
                    <a:pt x="18900" y="3350"/>
                    <a:pt x="19260" y="2000"/>
                  </a:cubicBezTo>
                  <a:cubicBezTo>
                    <a:pt x="19620" y="650"/>
                    <a:pt x="19800" y="63"/>
                    <a:pt x="20160" y="5"/>
                  </a:cubicBezTo>
                  <a:cubicBezTo>
                    <a:pt x="20520" y="-54"/>
                    <a:pt x="21060" y="416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6213354" y="1327622"/>
              <a:ext cx="147270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85" fill="norm" stroke="1" extrusionOk="0">
                  <a:moveTo>
                    <a:pt x="13138" y="5285"/>
                  </a:moveTo>
                  <a:cubicBezTo>
                    <a:pt x="12829" y="3999"/>
                    <a:pt x="12520" y="2714"/>
                    <a:pt x="11132" y="1685"/>
                  </a:cubicBezTo>
                  <a:cubicBezTo>
                    <a:pt x="9743" y="656"/>
                    <a:pt x="7275" y="-115"/>
                    <a:pt x="5578" y="14"/>
                  </a:cubicBezTo>
                  <a:cubicBezTo>
                    <a:pt x="3880" y="142"/>
                    <a:pt x="2955" y="1171"/>
                    <a:pt x="2029" y="3614"/>
                  </a:cubicBezTo>
                  <a:cubicBezTo>
                    <a:pt x="1103" y="6056"/>
                    <a:pt x="178" y="9914"/>
                    <a:pt x="23" y="12485"/>
                  </a:cubicBezTo>
                  <a:cubicBezTo>
                    <a:pt x="-131" y="15056"/>
                    <a:pt x="486" y="16342"/>
                    <a:pt x="1566" y="16985"/>
                  </a:cubicBezTo>
                  <a:cubicBezTo>
                    <a:pt x="2646" y="17628"/>
                    <a:pt x="4189" y="17628"/>
                    <a:pt x="5423" y="17114"/>
                  </a:cubicBezTo>
                  <a:cubicBezTo>
                    <a:pt x="6658" y="16599"/>
                    <a:pt x="7583" y="15571"/>
                    <a:pt x="8509" y="14285"/>
                  </a:cubicBezTo>
                  <a:cubicBezTo>
                    <a:pt x="9435" y="12999"/>
                    <a:pt x="10360" y="11456"/>
                    <a:pt x="10978" y="11456"/>
                  </a:cubicBezTo>
                  <a:cubicBezTo>
                    <a:pt x="11595" y="11456"/>
                    <a:pt x="11903" y="12999"/>
                    <a:pt x="13600" y="14928"/>
                  </a:cubicBezTo>
                  <a:cubicBezTo>
                    <a:pt x="15298" y="16856"/>
                    <a:pt x="18383" y="19171"/>
                    <a:pt x="21469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6411422" y="1294929"/>
              <a:ext cx="15240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80"/>
                  </a:moveTo>
                  <a:cubicBezTo>
                    <a:pt x="2400" y="8239"/>
                    <a:pt x="4800" y="9798"/>
                    <a:pt x="6450" y="11913"/>
                  </a:cubicBezTo>
                  <a:cubicBezTo>
                    <a:pt x="8100" y="14029"/>
                    <a:pt x="9000" y="16701"/>
                    <a:pt x="9300" y="18594"/>
                  </a:cubicBezTo>
                  <a:cubicBezTo>
                    <a:pt x="9600" y="20487"/>
                    <a:pt x="9300" y="21600"/>
                    <a:pt x="9000" y="21600"/>
                  </a:cubicBezTo>
                  <a:cubicBezTo>
                    <a:pt x="8700" y="21600"/>
                    <a:pt x="8400" y="20487"/>
                    <a:pt x="8850" y="17369"/>
                  </a:cubicBezTo>
                  <a:cubicBezTo>
                    <a:pt x="9300" y="14252"/>
                    <a:pt x="10500" y="9130"/>
                    <a:pt x="12750" y="5901"/>
                  </a:cubicBezTo>
                  <a:cubicBezTo>
                    <a:pt x="15000" y="2672"/>
                    <a:pt x="18300" y="13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6672643" y="1185078"/>
              <a:ext cx="100731" cy="31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43" fill="norm" stroke="1" extrusionOk="0">
                  <a:moveTo>
                    <a:pt x="20978" y="1832"/>
                  </a:moveTo>
                  <a:cubicBezTo>
                    <a:pt x="19656" y="1122"/>
                    <a:pt x="18333" y="411"/>
                    <a:pt x="16570" y="127"/>
                  </a:cubicBezTo>
                  <a:cubicBezTo>
                    <a:pt x="14807" y="-157"/>
                    <a:pt x="12602" y="-15"/>
                    <a:pt x="9958" y="1051"/>
                  </a:cubicBezTo>
                  <a:cubicBezTo>
                    <a:pt x="7313" y="2117"/>
                    <a:pt x="4227" y="4106"/>
                    <a:pt x="2243" y="6948"/>
                  </a:cubicBezTo>
                  <a:cubicBezTo>
                    <a:pt x="260" y="9790"/>
                    <a:pt x="-622" y="13485"/>
                    <a:pt x="480" y="16043"/>
                  </a:cubicBezTo>
                  <a:cubicBezTo>
                    <a:pt x="1582" y="18601"/>
                    <a:pt x="4668" y="20022"/>
                    <a:pt x="7313" y="20732"/>
                  </a:cubicBezTo>
                  <a:cubicBezTo>
                    <a:pt x="9958" y="21443"/>
                    <a:pt x="12162" y="21443"/>
                    <a:pt x="14366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6868622" y="1193329"/>
              <a:ext cx="88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6945528" y="1231429"/>
              <a:ext cx="7549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20822" y="0"/>
                  </a:moveTo>
                  <a:cubicBezTo>
                    <a:pt x="17319" y="1846"/>
                    <a:pt x="13817" y="3692"/>
                    <a:pt x="10022" y="6738"/>
                  </a:cubicBezTo>
                  <a:cubicBezTo>
                    <a:pt x="6227" y="9785"/>
                    <a:pt x="2141" y="14031"/>
                    <a:pt x="681" y="16708"/>
                  </a:cubicBezTo>
                  <a:cubicBezTo>
                    <a:pt x="-778" y="19385"/>
                    <a:pt x="390" y="20492"/>
                    <a:pt x="15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7090872" y="1167929"/>
              <a:ext cx="6471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6271" y="0"/>
                  </a:moveTo>
                  <a:cubicBezTo>
                    <a:pt x="9755" y="257"/>
                    <a:pt x="13239" y="514"/>
                    <a:pt x="16026" y="1479"/>
                  </a:cubicBezTo>
                  <a:cubicBezTo>
                    <a:pt x="18813" y="2443"/>
                    <a:pt x="20903" y="4114"/>
                    <a:pt x="21252" y="6814"/>
                  </a:cubicBezTo>
                  <a:cubicBezTo>
                    <a:pt x="21600" y="9514"/>
                    <a:pt x="20206" y="13243"/>
                    <a:pt x="16374" y="15879"/>
                  </a:cubicBezTo>
                  <a:cubicBezTo>
                    <a:pt x="12542" y="18514"/>
                    <a:pt x="6271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0623" y="1923579"/>
              <a:ext cx="120840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550"/>
                  </a:moveTo>
                  <a:cubicBezTo>
                    <a:pt x="30" y="16875"/>
                    <a:pt x="61" y="16200"/>
                    <a:pt x="153" y="15244"/>
                  </a:cubicBezTo>
                  <a:cubicBezTo>
                    <a:pt x="246" y="14287"/>
                    <a:pt x="401" y="13050"/>
                    <a:pt x="549" y="12094"/>
                  </a:cubicBezTo>
                  <a:cubicBezTo>
                    <a:pt x="696" y="11138"/>
                    <a:pt x="836" y="10462"/>
                    <a:pt x="974" y="9956"/>
                  </a:cubicBezTo>
                  <a:cubicBezTo>
                    <a:pt x="1112" y="9450"/>
                    <a:pt x="1249" y="9112"/>
                    <a:pt x="1398" y="8775"/>
                  </a:cubicBezTo>
                  <a:cubicBezTo>
                    <a:pt x="1547" y="8438"/>
                    <a:pt x="1710" y="8100"/>
                    <a:pt x="1861" y="7706"/>
                  </a:cubicBezTo>
                  <a:cubicBezTo>
                    <a:pt x="2013" y="7312"/>
                    <a:pt x="2153" y="6863"/>
                    <a:pt x="2306" y="6412"/>
                  </a:cubicBezTo>
                  <a:cubicBezTo>
                    <a:pt x="2459" y="5962"/>
                    <a:pt x="2626" y="5513"/>
                    <a:pt x="2771" y="5062"/>
                  </a:cubicBezTo>
                  <a:cubicBezTo>
                    <a:pt x="2917" y="4613"/>
                    <a:pt x="3042" y="4162"/>
                    <a:pt x="3178" y="3769"/>
                  </a:cubicBezTo>
                  <a:cubicBezTo>
                    <a:pt x="3314" y="3375"/>
                    <a:pt x="3462" y="3038"/>
                    <a:pt x="3609" y="2756"/>
                  </a:cubicBezTo>
                  <a:cubicBezTo>
                    <a:pt x="3757" y="2475"/>
                    <a:pt x="3905" y="2250"/>
                    <a:pt x="4056" y="2025"/>
                  </a:cubicBezTo>
                  <a:cubicBezTo>
                    <a:pt x="4207" y="1800"/>
                    <a:pt x="4362" y="1575"/>
                    <a:pt x="4519" y="1406"/>
                  </a:cubicBezTo>
                  <a:cubicBezTo>
                    <a:pt x="4676" y="1238"/>
                    <a:pt x="4835" y="1125"/>
                    <a:pt x="4972" y="1012"/>
                  </a:cubicBezTo>
                  <a:cubicBezTo>
                    <a:pt x="5108" y="900"/>
                    <a:pt x="5221" y="787"/>
                    <a:pt x="5335" y="675"/>
                  </a:cubicBezTo>
                  <a:cubicBezTo>
                    <a:pt x="5448" y="562"/>
                    <a:pt x="5562" y="450"/>
                    <a:pt x="5679" y="394"/>
                  </a:cubicBezTo>
                  <a:cubicBezTo>
                    <a:pt x="5796" y="338"/>
                    <a:pt x="5917" y="338"/>
                    <a:pt x="6038" y="338"/>
                  </a:cubicBezTo>
                  <a:cubicBezTo>
                    <a:pt x="6160" y="338"/>
                    <a:pt x="6281" y="338"/>
                    <a:pt x="6404" y="281"/>
                  </a:cubicBezTo>
                  <a:cubicBezTo>
                    <a:pt x="6527" y="225"/>
                    <a:pt x="6651" y="113"/>
                    <a:pt x="6774" y="56"/>
                  </a:cubicBezTo>
                  <a:cubicBezTo>
                    <a:pt x="6897" y="0"/>
                    <a:pt x="7018" y="0"/>
                    <a:pt x="7143" y="0"/>
                  </a:cubicBezTo>
                  <a:cubicBezTo>
                    <a:pt x="7268" y="0"/>
                    <a:pt x="7397" y="0"/>
                    <a:pt x="7523" y="0"/>
                  </a:cubicBezTo>
                  <a:cubicBezTo>
                    <a:pt x="7650" y="0"/>
                    <a:pt x="7775" y="0"/>
                    <a:pt x="7900" y="56"/>
                  </a:cubicBezTo>
                  <a:cubicBezTo>
                    <a:pt x="8025" y="113"/>
                    <a:pt x="8150" y="225"/>
                    <a:pt x="8276" y="281"/>
                  </a:cubicBezTo>
                  <a:cubicBezTo>
                    <a:pt x="8403" y="338"/>
                    <a:pt x="8532" y="338"/>
                    <a:pt x="8660" y="394"/>
                  </a:cubicBezTo>
                  <a:cubicBezTo>
                    <a:pt x="8789" y="450"/>
                    <a:pt x="8918" y="562"/>
                    <a:pt x="9046" y="675"/>
                  </a:cubicBezTo>
                  <a:cubicBezTo>
                    <a:pt x="9175" y="787"/>
                    <a:pt x="9304" y="900"/>
                    <a:pt x="9434" y="956"/>
                  </a:cubicBezTo>
                  <a:cubicBezTo>
                    <a:pt x="9565" y="1012"/>
                    <a:pt x="9697" y="1012"/>
                    <a:pt x="9830" y="1069"/>
                  </a:cubicBezTo>
                  <a:cubicBezTo>
                    <a:pt x="9962" y="1125"/>
                    <a:pt x="10094" y="1238"/>
                    <a:pt x="10232" y="1294"/>
                  </a:cubicBezTo>
                  <a:cubicBezTo>
                    <a:pt x="10371" y="1350"/>
                    <a:pt x="10514" y="1350"/>
                    <a:pt x="10651" y="1406"/>
                  </a:cubicBezTo>
                  <a:cubicBezTo>
                    <a:pt x="10787" y="1463"/>
                    <a:pt x="10915" y="1575"/>
                    <a:pt x="11053" y="1688"/>
                  </a:cubicBezTo>
                  <a:cubicBezTo>
                    <a:pt x="11192" y="1800"/>
                    <a:pt x="11339" y="1912"/>
                    <a:pt x="11483" y="2025"/>
                  </a:cubicBezTo>
                  <a:cubicBezTo>
                    <a:pt x="11627" y="2138"/>
                    <a:pt x="11767" y="2250"/>
                    <a:pt x="11909" y="2419"/>
                  </a:cubicBezTo>
                  <a:cubicBezTo>
                    <a:pt x="12050" y="2587"/>
                    <a:pt x="12194" y="2812"/>
                    <a:pt x="12338" y="2981"/>
                  </a:cubicBezTo>
                  <a:cubicBezTo>
                    <a:pt x="12482" y="3150"/>
                    <a:pt x="12626" y="3263"/>
                    <a:pt x="12771" y="3431"/>
                  </a:cubicBezTo>
                  <a:cubicBezTo>
                    <a:pt x="12917" y="3600"/>
                    <a:pt x="13064" y="3825"/>
                    <a:pt x="13210" y="4050"/>
                  </a:cubicBezTo>
                  <a:cubicBezTo>
                    <a:pt x="13356" y="4275"/>
                    <a:pt x="13500" y="4500"/>
                    <a:pt x="13647" y="4725"/>
                  </a:cubicBezTo>
                  <a:cubicBezTo>
                    <a:pt x="13795" y="4950"/>
                    <a:pt x="13946" y="5175"/>
                    <a:pt x="14094" y="5344"/>
                  </a:cubicBezTo>
                  <a:cubicBezTo>
                    <a:pt x="14241" y="5513"/>
                    <a:pt x="14385" y="5625"/>
                    <a:pt x="14532" y="5794"/>
                  </a:cubicBezTo>
                  <a:cubicBezTo>
                    <a:pt x="14680" y="5962"/>
                    <a:pt x="14831" y="6188"/>
                    <a:pt x="14981" y="6356"/>
                  </a:cubicBezTo>
                  <a:cubicBezTo>
                    <a:pt x="15130" y="6525"/>
                    <a:pt x="15278" y="6637"/>
                    <a:pt x="15427" y="6806"/>
                  </a:cubicBezTo>
                  <a:cubicBezTo>
                    <a:pt x="15577" y="6975"/>
                    <a:pt x="15728" y="7200"/>
                    <a:pt x="15876" y="7425"/>
                  </a:cubicBezTo>
                  <a:cubicBezTo>
                    <a:pt x="16023" y="7650"/>
                    <a:pt x="16167" y="7875"/>
                    <a:pt x="16314" y="8044"/>
                  </a:cubicBezTo>
                  <a:cubicBezTo>
                    <a:pt x="16462" y="8213"/>
                    <a:pt x="16613" y="8325"/>
                    <a:pt x="16761" y="8494"/>
                  </a:cubicBezTo>
                  <a:cubicBezTo>
                    <a:pt x="16908" y="8662"/>
                    <a:pt x="17052" y="8888"/>
                    <a:pt x="17196" y="9112"/>
                  </a:cubicBezTo>
                  <a:cubicBezTo>
                    <a:pt x="17340" y="9337"/>
                    <a:pt x="17484" y="9563"/>
                    <a:pt x="17622" y="9788"/>
                  </a:cubicBezTo>
                  <a:cubicBezTo>
                    <a:pt x="17760" y="10012"/>
                    <a:pt x="17892" y="10238"/>
                    <a:pt x="18032" y="10462"/>
                  </a:cubicBezTo>
                  <a:cubicBezTo>
                    <a:pt x="18172" y="10687"/>
                    <a:pt x="18320" y="10912"/>
                    <a:pt x="18492" y="11306"/>
                  </a:cubicBezTo>
                  <a:cubicBezTo>
                    <a:pt x="18664" y="11700"/>
                    <a:pt x="18861" y="12262"/>
                    <a:pt x="19018" y="12713"/>
                  </a:cubicBezTo>
                  <a:cubicBezTo>
                    <a:pt x="19175" y="13162"/>
                    <a:pt x="19292" y="13500"/>
                    <a:pt x="19409" y="13838"/>
                  </a:cubicBezTo>
                  <a:cubicBezTo>
                    <a:pt x="19527" y="14175"/>
                    <a:pt x="19644" y="14512"/>
                    <a:pt x="19780" y="14962"/>
                  </a:cubicBezTo>
                  <a:cubicBezTo>
                    <a:pt x="19916" y="15413"/>
                    <a:pt x="20071" y="15975"/>
                    <a:pt x="20223" y="16425"/>
                  </a:cubicBezTo>
                  <a:cubicBezTo>
                    <a:pt x="20374" y="16875"/>
                    <a:pt x="20522" y="17212"/>
                    <a:pt x="20688" y="17662"/>
                  </a:cubicBezTo>
                  <a:cubicBezTo>
                    <a:pt x="20855" y="18113"/>
                    <a:pt x="21040" y="18675"/>
                    <a:pt x="21195" y="19350"/>
                  </a:cubicBezTo>
                  <a:cubicBezTo>
                    <a:pt x="21350" y="20025"/>
                    <a:pt x="21475" y="20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9589750" y="63029"/>
              <a:ext cx="15723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20055" y="0"/>
                  </a:moveTo>
                  <a:cubicBezTo>
                    <a:pt x="11955" y="2687"/>
                    <a:pt x="3855" y="5373"/>
                    <a:pt x="1155" y="8382"/>
                  </a:cubicBezTo>
                  <a:cubicBezTo>
                    <a:pt x="-1545" y="11391"/>
                    <a:pt x="1155" y="14722"/>
                    <a:pt x="2505" y="16979"/>
                  </a:cubicBezTo>
                  <a:cubicBezTo>
                    <a:pt x="3855" y="19236"/>
                    <a:pt x="3855" y="20418"/>
                    <a:pt x="38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9672925" y="84391"/>
              <a:ext cx="119531" cy="35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415" fill="norm" stroke="1" extrusionOk="0">
                  <a:moveTo>
                    <a:pt x="2611" y="4788"/>
                  </a:moveTo>
                  <a:cubicBezTo>
                    <a:pt x="4441" y="5041"/>
                    <a:pt x="6272" y="5294"/>
                    <a:pt x="8835" y="5104"/>
                  </a:cubicBezTo>
                  <a:cubicBezTo>
                    <a:pt x="11397" y="4915"/>
                    <a:pt x="14692" y="4283"/>
                    <a:pt x="16889" y="3651"/>
                  </a:cubicBezTo>
                  <a:cubicBezTo>
                    <a:pt x="19085" y="3020"/>
                    <a:pt x="20184" y="2388"/>
                    <a:pt x="20550" y="1757"/>
                  </a:cubicBezTo>
                  <a:cubicBezTo>
                    <a:pt x="20916" y="1125"/>
                    <a:pt x="20550" y="494"/>
                    <a:pt x="18353" y="178"/>
                  </a:cubicBezTo>
                  <a:cubicBezTo>
                    <a:pt x="16157" y="-138"/>
                    <a:pt x="12130" y="-138"/>
                    <a:pt x="8469" y="1062"/>
                  </a:cubicBezTo>
                  <a:cubicBezTo>
                    <a:pt x="4808" y="2262"/>
                    <a:pt x="1513" y="4662"/>
                    <a:pt x="414" y="6557"/>
                  </a:cubicBezTo>
                  <a:cubicBezTo>
                    <a:pt x="-684" y="8451"/>
                    <a:pt x="414" y="9841"/>
                    <a:pt x="3526" y="11609"/>
                  </a:cubicBezTo>
                  <a:cubicBezTo>
                    <a:pt x="6638" y="13378"/>
                    <a:pt x="11763" y="15525"/>
                    <a:pt x="14509" y="17041"/>
                  </a:cubicBezTo>
                  <a:cubicBezTo>
                    <a:pt x="17255" y="18557"/>
                    <a:pt x="17621" y="19441"/>
                    <a:pt x="17072" y="20073"/>
                  </a:cubicBezTo>
                  <a:cubicBezTo>
                    <a:pt x="16523" y="20704"/>
                    <a:pt x="15058" y="21083"/>
                    <a:pt x="13411" y="21273"/>
                  </a:cubicBezTo>
                  <a:cubicBezTo>
                    <a:pt x="11763" y="21462"/>
                    <a:pt x="9933" y="21462"/>
                    <a:pt x="8285" y="21273"/>
                  </a:cubicBezTo>
                  <a:cubicBezTo>
                    <a:pt x="6638" y="21083"/>
                    <a:pt x="5174" y="20704"/>
                    <a:pt x="5906" y="20451"/>
                  </a:cubicBezTo>
                  <a:cubicBezTo>
                    <a:pt x="6638" y="20199"/>
                    <a:pt x="9567" y="20073"/>
                    <a:pt x="12496" y="19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9815022" y="367829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5891"/>
                    <a:pt x="11077" y="11782"/>
                    <a:pt x="14677" y="15382"/>
                  </a:cubicBezTo>
                  <a:cubicBezTo>
                    <a:pt x="18277" y="18982"/>
                    <a:pt x="19938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9821372" y="374179"/>
              <a:ext cx="1079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497"/>
                    <a:pt x="17365" y="993"/>
                    <a:pt x="13765" y="4593"/>
                  </a:cubicBezTo>
                  <a:cubicBezTo>
                    <a:pt x="10165" y="8193"/>
                    <a:pt x="5082" y="148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9903922" y="488479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0037272" y="386879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4050"/>
                    <a:pt x="5236" y="8100"/>
                    <a:pt x="8836" y="11700"/>
                  </a:cubicBezTo>
                  <a:cubicBezTo>
                    <a:pt x="12436" y="15300"/>
                    <a:pt x="17018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0081722" y="431329"/>
              <a:ext cx="698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2133"/>
                    <a:pt x="13745" y="4267"/>
                    <a:pt x="10145" y="7867"/>
                  </a:cubicBezTo>
                  <a:cubicBezTo>
                    <a:pt x="6545" y="11467"/>
                    <a:pt x="3273" y="16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0291272" y="37629"/>
              <a:ext cx="12437" cy="45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54" fill="norm" stroke="1" extrusionOk="0">
                  <a:moveTo>
                    <a:pt x="0" y="0"/>
                  </a:moveTo>
                  <a:cubicBezTo>
                    <a:pt x="3600" y="3285"/>
                    <a:pt x="7200" y="6570"/>
                    <a:pt x="10800" y="10004"/>
                  </a:cubicBezTo>
                  <a:cubicBezTo>
                    <a:pt x="14400" y="13438"/>
                    <a:pt x="18000" y="17021"/>
                    <a:pt x="19800" y="19062"/>
                  </a:cubicBezTo>
                  <a:cubicBezTo>
                    <a:pt x="21600" y="21102"/>
                    <a:pt x="21600" y="21600"/>
                    <a:pt x="19800" y="21550"/>
                  </a:cubicBezTo>
                  <a:cubicBezTo>
                    <a:pt x="18000" y="21500"/>
                    <a:pt x="14400" y="20903"/>
                    <a:pt x="10800" y="20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0611860" y="101129"/>
              <a:ext cx="18741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8334" y="2600"/>
                    <a:pt x="15179" y="5200"/>
                    <a:pt x="12024" y="7200"/>
                  </a:cubicBezTo>
                  <a:cubicBezTo>
                    <a:pt x="8869" y="9200"/>
                    <a:pt x="5714" y="10600"/>
                    <a:pt x="3529" y="11700"/>
                  </a:cubicBezTo>
                  <a:cubicBezTo>
                    <a:pt x="1345" y="12800"/>
                    <a:pt x="132" y="13600"/>
                    <a:pt x="10" y="14300"/>
                  </a:cubicBezTo>
                  <a:cubicBezTo>
                    <a:pt x="-111" y="15000"/>
                    <a:pt x="860" y="15600"/>
                    <a:pt x="3287" y="16100"/>
                  </a:cubicBezTo>
                  <a:cubicBezTo>
                    <a:pt x="5714" y="16600"/>
                    <a:pt x="9597" y="17000"/>
                    <a:pt x="12509" y="17900"/>
                  </a:cubicBezTo>
                  <a:cubicBezTo>
                    <a:pt x="15422" y="18800"/>
                    <a:pt x="17363" y="20200"/>
                    <a:pt x="193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0602422" y="432271"/>
              <a:ext cx="2159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871" y="6132"/>
                    <a:pt x="9741" y="-1068"/>
                    <a:pt x="13341" y="132"/>
                  </a:cubicBezTo>
                  <a:cubicBezTo>
                    <a:pt x="16941" y="1332"/>
                    <a:pt x="19271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1135822" y="107479"/>
              <a:ext cx="38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176"/>
                    <a:pt x="12000" y="8352"/>
                    <a:pt x="15600" y="11952"/>
                  </a:cubicBezTo>
                  <a:cubicBezTo>
                    <a:pt x="19200" y="15552"/>
                    <a:pt x="20400" y="185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9204971" y="1145614"/>
              <a:ext cx="273502" cy="33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37" fill="norm" stroke="1" extrusionOk="0">
                  <a:moveTo>
                    <a:pt x="21305" y="3081"/>
                  </a:moveTo>
                  <a:cubicBezTo>
                    <a:pt x="20975" y="2398"/>
                    <a:pt x="20645" y="1714"/>
                    <a:pt x="19656" y="1099"/>
                  </a:cubicBezTo>
                  <a:cubicBezTo>
                    <a:pt x="18667" y="484"/>
                    <a:pt x="17018" y="-63"/>
                    <a:pt x="15122" y="5"/>
                  </a:cubicBezTo>
                  <a:cubicBezTo>
                    <a:pt x="13226" y="74"/>
                    <a:pt x="11082" y="757"/>
                    <a:pt x="8526" y="2534"/>
                  </a:cubicBezTo>
                  <a:cubicBezTo>
                    <a:pt x="5971" y="4312"/>
                    <a:pt x="3003" y="7183"/>
                    <a:pt x="1436" y="9848"/>
                  </a:cubicBezTo>
                  <a:cubicBezTo>
                    <a:pt x="-130" y="12514"/>
                    <a:pt x="-295" y="14975"/>
                    <a:pt x="365" y="16752"/>
                  </a:cubicBezTo>
                  <a:cubicBezTo>
                    <a:pt x="1024" y="18529"/>
                    <a:pt x="2508" y="19623"/>
                    <a:pt x="5064" y="20307"/>
                  </a:cubicBezTo>
                  <a:cubicBezTo>
                    <a:pt x="7620" y="20990"/>
                    <a:pt x="11247" y="21264"/>
                    <a:pt x="14874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9427672" y="1335944"/>
              <a:ext cx="165101" cy="10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10800" y="6905"/>
                  </a:moveTo>
                  <a:cubicBezTo>
                    <a:pt x="10523" y="4828"/>
                    <a:pt x="10246" y="2751"/>
                    <a:pt x="9415" y="1505"/>
                  </a:cubicBezTo>
                  <a:cubicBezTo>
                    <a:pt x="8585" y="258"/>
                    <a:pt x="7200" y="-157"/>
                    <a:pt x="5815" y="51"/>
                  </a:cubicBezTo>
                  <a:cubicBezTo>
                    <a:pt x="4431" y="258"/>
                    <a:pt x="3046" y="1089"/>
                    <a:pt x="1938" y="3997"/>
                  </a:cubicBezTo>
                  <a:cubicBezTo>
                    <a:pt x="831" y="6905"/>
                    <a:pt x="0" y="11889"/>
                    <a:pt x="0" y="15420"/>
                  </a:cubicBezTo>
                  <a:cubicBezTo>
                    <a:pt x="0" y="18951"/>
                    <a:pt x="831" y="21028"/>
                    <a:pt x="1800" y="21235"/>
                  </a:cubicBezTo>
                  <a:cubicBezTo>
                    <a:pt x="2769" y="21443"/>
                    <a:pt x="3877" y="19781"/>
                    <a:pt x="5262" y="17289"/>
                  </a:cubicBezTo>
                  <a:cubicBezTo>
                    <a:pt x="6646" y="14797"/>
                    <a:pt x="8308" y="11474"/>
                    <a:pt x="9692" y="10435"/>
                  </a:cubicBezTo>
                  <a:cubicBezTo>
                    <a:pt x="11077" y="9397"/>
                    <a:pt x="12185" y="10643"/>
                    <a:pt x="14123" y="12305"/>
                  </a:cubicBezTo>
                  <a:cubicBezTo>
                    <a:pt x="16062" y="13966"/>
                    <a:pt x="18831" y="16043"/>
                    <a:pt x="21600" y="18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9671866" y="1345729"/>
              <a:ext cx="136808" cy="113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989" fill="norm" stroke="1" extrusionOk="0">
                  <a:moveTo>
                    <a:pt x="543" y="0"/>
                  </a:moveTo>
                  <a:cubicBezTo>
                    <a:pt x="210" y="4320"/>
                    <a:pt x="-122" y="8640"/>
                    <a:pt x="44" y="12371"/>
                  </a:cubicBezTo>
                  <a:cubicBezTo>
                    <a:pt x="210" y="16102"/>
                    <a:pt x="875" y="19244"/>
                    <a:pt x="2038" y="20422"/>
                  </a:cubicBezTo>
                  <a:cubicBezTo>
                    <a:pt x="3201" y="21600"/>
                    <a:pt x="4863" y="20815"/>
                    <a:pt x="6026" y="19244"/>
                  </a:cubicBezTo>
                  <a:cubicBezTo>
                    <a:pt x="7189" y="17673"/>
                    <a:pt x="7853" y="15316"/>
                    <a:pt x="8352" y="13156"/>
                  </a:cubicBezTo>
                  <a:cubicBezTo>
                    <a:pt x="8850" y="10996"/>
                    <a:pt x="9183" y="9033"/>
                    <a:pt x="10346" y="9425"/>
                  </a:cubicBezTo>
                  <a:cubicBezTo>
                    <a:pt x="11509" y="9818"/>
                    <a:pt x="13503" y="12567"/>
                    <a:pt x="15496" y="14138"/>
                  </a:cubicBezTo>
                  <a:cubicBezTo>
                    <a:pt x="17490" y="15709"/>
                    <a:pt x="19484" y="16102"/>
                    <a:pt x="21478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9862895" y="1338156"/>
              <a:ext cx="66428" cy="11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34" fill="norm" stroke="1" extrusionOk="0">
                  <a:moveTo>
                    <a:pt x="19159" y="1405"/>
                  </a:moveTo>
                  <a:cubicBezTo>
                    <a:pt x="15784" y="619"/>
                    <a:pt x="12409" y="-166"/>
                    <a:pt x="9372" y="30"/>
                  </a:cubicBezTo>
                  <a:cubicBezTo>
                    <a:pt x="6334" y="227"/>
                    <a:pt x="3634" y="1405"/>
                    <a:pt x="1946" y="4350"/>
                  </a:cubicBezTo>
                  <a:cubicBezTo>
                    <a:pt x="259" y="7296"/>
                    <a:pt x="-416" y="12009"/>
                    <a:pt x="259" y="15150"/>
                  </a:cubicBezTo>
                  <a:cubicBezTo>
                    <a:pt x="934" y="18292"/>
                    <a:pt x="2959" y="19863"/>
                    <a:pt x="6671" y="20649"/>
                  </a:cubicBezTo>
                  <a:cubicBezTo>
                    <a:pt x="10384" y="21434"/>
                    <a:pt x="15784" y="21434"/>
                    <a:pt x="21184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9986472" y="1212379"/>
              <a:ext cx="212986" cy="46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98" fill="norm" stroke="1" extrusionOk="0">
                  <a:moveTo>
                    <a:pt x="1283" y="0"/>
                  </a:moveTo>
                  <a:cubicBezTo>
                    <a:pt x="855" y="2712"/>
                    <a:pt x="428" y="5424"/>
                    <a:pt x="214" y="7071"/>
                  </a:cubicBezTo>
                  <a:cubicBezTo>
                    <a:pt x="0" y="8717"/>
                    <a:pt x="0" y="9299"/>
                    <a:pt x="0" y="9831"/>
                  </a:cubicBezTo>
                  <a:cubicBezTo>
                    <a:pt x="0" y="10364"/>
                    <a:pt x="0" y="10848"/>
                    <a:pt x="0" y="10848"/>
                  </a:cubicBezTo>
                  <a:cubicBezTo>
                    <a:pt x="0" y="10848"/>
                    <a:pt x="0" y="10364"/>
                    <a:pt x="214" y="9880"/>
                  </a:cubicBezTo>
                  <a:cubicBezTo>
                    <a:pt x="428" y="9396"/>
                    <a:pt x="855" y="8911"/>
                    <a:pt x="1604" y="8475"/>
                  </a:cubicBezTo>
                  <a:cubicBezTo>
                    <a:pt x="2352" y="8039"/>
                    <a:pt x="3422" y="7652"/>
                    <a:pt x="4170" y="7749"/>
                  </a:cubicBezTo>
                  <a:cubicBezTo>
                    <a:pt x="4919" y="7846"/>
                    <a:pt x="5347" y="8427"/>
                    <a:pt x="5560" y="8960"/>
                  </a:cubicBezTo>
                  <a:cubicBezTo>
                    <a:pt x="5774" y="9492"/>
                    <a:pt x="5774" y="9977"/>
                    <a:pt x="6095" y="10413"/>
                  </a:cubicBezTo>
                  <a:cubicBezTo>
                    <a:pt x="6416" y="10848"/>
                    <a:pt x="7057" y="11236"/>
                    <a:pt x="7699" y="11236"/>
                  </a:cubicBezTo>
                  <a:cubicBezTo>
                    <a:pt x="8341" y="11236"/>
                    <a:pt x="8982" y="10848"/>
                    <a:pt x="9624" y="10170"/>
                  </a:cubicBezTo>
                  <a:cubicBezTo>
                    <a:pt x="10265" y="9492"/>
                    <a:pt x="10907" y="8524"/>
                    <a:pt x="11335" y="7797"/>
                  </a:cubicBezTo>
                  <a:cubicBezTo>
                    <a:pt x="11762" y="7071"/>
                    <a:pt x="11976" y="6587"/>
                    <a:pt x="12083" y="6635"/>
                  </a:cubicBezTo>
                  <a:cubicBezTo>
                    <a:pt x="12190" y="6683"/>
                    <a:pt x="12190" y="7265"/>
                    <a:pt x="12404" y="7846"/>
                  </a:cubicBezTo>
                  <a:cubicBezTo>
                    <a:pt x="12618" y="8427"/>
                    <a:pt x="13046" y="9008"/>
                    <a:pt x="13687" y="9444"/>
                  </a:cubicBezTo>
                  <a:cubicBezTo>
                    <a:pt x="14329" y="9880"/>
                    <a:pt x="15184" y="10170"/>
                    <a:pt x="16040" y="10122"/>
                  </a:cubicBezTo>
                  <a:cubicBezTo>
                    <a:pt x="16895" y="10074"/>
                    <a:pt x="17750" y="9686"/>
                    <a:pt x="18285" y="9153"/>
                  </a:cubicBezTo>
                  <a:cubicBezTo>
                    <a:pt x="18820" y="8621"/>
                    <a:pt x="19034" y="7943"/>
                    <a:pt x="19141" y="7943"/>
                  </a:cubicBezTo>
                  <a:cubicBezTo>
                    <a:pt x="19248" y="7943"/>
                    <a:pt x="19248" y="8621"/>
                    <a:pt x="19461" y="10122"/>
                  </a:cubicBezTo>
                  <a:cubicBezTo>
                    <a:pt x="19675" y="11623"/>
                    <a:pt x="20103" y="13948"/>
                    <a:pt x="20531" y="15788"/>
                  </a:cubicBezTo>
                  <a:cubicBezTo>
                    <a:pt x="20958" y="17629"/>
                    <a:pt x="21386" y="18985"/>
                    <a:pt x="21493" y="19905"/>
                  </a:cubicBezTo>
                  <a:cubicBezTo>
                    <a:pt x="21600" y="20825"/>
                    <a:pt x="21386" y="21309"/>
                    <a:pt x="20745" y="21455"/>
                  </a:cubicBezTo>
                  <a:cubicBezTo>
                    <a:pt x="20103" y="21600"/>
                    <a:pt x="19034" y="21406"/>
                    <a:pt x="18392" y="20486"/>
                  </a:cubicBezTo>
                  <a:cubicBezTo>
                    <a:pt x="17750" y="19566"/>
                    <a:pt x="17537" y="17919"/>
                    <a:pt x="17323" y="16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0335722" y="1400202"/>
              <a:ext cx="952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440" y="12302"/>
                    <a:pt x="2880" y="4448"/>
                    <a:pt x="6480" y="1502"/>
                  </a:cubicBezTo>
                  <a:cubicBezTo>
                    <a:pt x="10080" y="-1443"/>
                    <a:pt x="158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0571789" y="1203235"/>
              <a:ext cx="81435" cy="26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9" h="21347" fill="norm" stroke="1" extrusionOk="0">
                  <a:moveTo>
                    <a:pt x="17108" y="3766"/>
                  </a:moveTo>
                  <a:cubicBezTo>
                    <a:pt x="17108" y="2922"/>
                    <a:pt x="17108" y="2079"/>
                    <a:pt x="16054" y="1404"/>
                  </a:cubicBezTo>
                  <a:cubicBezTo>
                    <a:pt x="15001" y="729"/>
                    <a:pt x="12893" y="222"/>
                    <a:pt x="10523" y="54"/>
                  </a:cubicBezTo>
                  <a:cubicBezTo>
                    <a:pt x="8152" y="-115"/>
                    <a:pt x="5518" y="54"/>
                    <a:pt x="3147" y="1404"/>
                  </a:cubicBezTo>
                  <a:cubicBezTo>
                    <a:pt x="776" y="2754"/>
                    <a:pt x="-1331" y="5285"/>
                    <a:pt x="1040" y="7732"/>
                  </a:cubicBezTo>
                  <a:cubicBezTo>
                    <a:pt x="3410" y="10179"/>
                    <a:pt x="10259" y="12541"/>
                    <a:pt x="14474" y="14060"/>
                  </a:cubicBezTo>
                  <a:cubicBezTo>
                    <a:pt x="18689" y="15579"/>
                    <a:pt x="20269" y="16254"/>
                    <a:pt x="20269" y="17351"/>
                  </a:cubicBezTo>
                  <a:cubicBezTo>
                    <a:pt x="20269" y="18448"/>
                    <a:pt x="18689" y="19966"/>
                    <a:pt x="16581" y="20726"/>
                  </a:cubicBezTo>
                  <a:cubicBezTo>
                    <a:pt x="14474" y="21485"/>
                    <a:pt x="11840" y="21485"/>
                    <a:pt x="10259" y="21063"/>
                  </a:cubicBezTo>
                  <a:cubicBezTo>
                    <a:pt x="8679" y="20641"/>
                    <a:pt x="8152" y="19798"/>
                    <a:pt x="7625" y="18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0840458" y="1333029"/>
              <a:ext cx="6041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16790" y="0"/>
                  </a:moveTo>
                  <a:cubicBezTo>
                    <a:pt x="13066" y="900"/>
                    <a:pt x="9342" y="1800"/>
                    <a:pt x="5990" y="4725"/>
                  </a:cubicBezTo>
                  <a:cubicBezTo>
                    <a:pt x="2638" y="7650"/>
                    <a:pt x="-341" y="12600"/>
                    <a:pt x="31" y="15750"/>
                  </a:cubicBezTo>
                  <a:cubicBezTo>
                    <a:pt x="404" y="18900"/>
                    <a:pt x="4128" y="20250"/>
                    <a:pt x="8225" y="20925"/>
                  </a:cubicBezTo>
                  <a:cubicBezTo>
                    <a:pt x="12321" y="21600"/>
                    <a:pt x="16790" y="21600"/>
                    <a:pt x="21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0966489" y="1176163"/>
              <a:ext cx="86785" cy="26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7376" y="1904"/>
                  </a:moveTo>
                  <a:cubicBezTo>
                    <a:pt x="6849" y="876"/>
                    <a:pt x="6322" y="-153"/>
                    <a:pt x="5795" y="18"/>
                  </a:cubicBezTo>
                  <a:cubicBezTo>
                    <a:pt x="5268" y="190"/>
                    <a:pt x="4741" y="1561"/>
                    <a:pt x="3951" y="4818"/>
                  </a:cubicBezTo>
                  <a:cubicBezTo>
                    <a:pt x="3161" y="8076"/>
                    <a:pt x="2107" y="13218"/>
                    <a:pt x="1317" y="16304"/>
                  </a:cubicBezTo>
                  <a:cubicBezTo>
                    <a:pt x="527" y="19390"/>
                    <a:pt x="0" y="20418"/>
                    <a:pt x="0" y="20504"/>
                  </a:cubicBezTo>
                  <a:cubicBezTo>
                    <a:pt x="0" y="20590"/>
                    <a:pt x="527" y="19733"/>
                    <a:pt x="1844" y="18447"/>
                  </a:cubicBezTo>
                  <a:cubicBezTo>
                    <a:pt x="3161" y="17161"/>
                    <a:pt x="5268" y="15447"/>
                    <a:pt x="7639" y="14418"/>
                  </a:cubicBezTo>
                  <a:cubicBezTo>
                    <a:pt x="10010" y="13390"/>
                    <a:pt x="12644" y="13047"/>
                    <a:pt x="14488" y="13304"/>
                  </a:cubicBezTo>
                  <a:cubicBezTo>
                    <a:pt x="16332" y="13561"/>
                    <a:pt x="17385" y="14418"/>
                    <a:pt x="18439" y="15876"/>
                  </a:cubicBezTo>
                  <a:cubicBezTo>
                    <a:pt x="19493" y="17333"/>
                    <a:pt x="20546" y="19390"/>
                    <a:pt x="2160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1094266" y="1358429"/>
              <a:ext cx="149508" cy="68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91" fill="norm" stroke="1" extrusionOk="0">
                  <a:moveTo>
                    <a:pt x="496" y="0"/>
                  </a:moveTo>
                  <a:cubicBezTo>
                    <a:pt x="192" y="3273"/>
                    <a:pt x="-112" y="6545"/>
                    <a:pt x="40" y="9818"/>
                  </a:cubicBezTo>
                  <a:cubicBezTo>
                    <a:pt x="192" y="13091"/>
                    <a:pt x="801" y="16364"/>
                    <a:pt x="1865" y="18000"/>
                  </a:cubicBezTo>
                  <a:cubicBezTo>
                    <a:pt x="2930" y="19636"/>
                    <a:pt x="4451" y="19636"/>
                    <a:pt x="5516" y="17018"/>
                  </a:cubicBezTo>
                  <a:cubicBezTo>
                    <a:pt x="6581" y="14400"/>
                    <a:pt x="7189" y="9164"/>
                    <a:pt x="7494" y="8182"/>
                  </a:cubicBezTo>
                  <a:cubicBezTo>
                    <a:pt x="7798" y="7200"/>
                    <a:pt x="7798" y="10473"/>
                    <a:pt x="8254" y="13418"/>
                  </a:cubicBezTo>
                  <a:cubicBezTo>
                    <a:pt x="8711" y="16364"/>
                    <a:pt x="9623" y="18982"/>
                    <a:pt x="10840" y="20291"/>
                  </a:cubicBezTo>
                  <a:cubicBezTo>
                    <a:pt x="12057" y="21600"/>
                    <a:pt x="13578" y="21600"/>
                    <a:pt x="15403" y="18000"/>
                  </a:cubicBezTo>
                  <a:cubicBezTo>
                    <a:pt x="17229" y="14400"/>
                    <a:pt x="19358" y="7200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1234906" y="1344206"/>
              <a:ext cx="91418" cy="9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0971" fill="norm" stroke="1" extrusionOk="0">
                  <a:moveTo>
                    <a:pt x="15311" y="7716"/>
                  </a:moveTo>
                  <a:cubicBezTo>
                    <a:pt x="14329" y="5262"/>
                    <a:pt x="13347" y="2807"/>
                    <a:pt x="11629" y="1335"/>
                  </a:cubicBezTo>
                  <a:cubicBezTo>
                    <a:pt x="9911" y="-138"/>
                    <a:pt x="7457" y="-629"/>
                    <a:pt x="5247" y="1089"/>
                  </a:cubicBezTo>
                  <a:cubicBezTo>
                    <a:pt x="3038" y="2807"/>
                    <a:pt x="1075" y="6735"/>
                    <a:pt x="338" y="9926"/>
                  </a:cubicBezTo>
                  <a:cubicBezTo>
                    <a:pt x="-398" y="13116"/>
                    <a:pt x="93" y="15571"/>
                    <a:pt x="1566" y="16553"/>
                  </a:cubicBezTo>
                  <a:cubicBezTo>
                    <a:pt x="3038" y="17535"/>
                    <a:pt x="5493" y="17044"/>
                    <a:pt x="7702" y="16062"/>
                  </a:cubicBezTo>
                  <a:cubicBezTo>
                    <a:pt x="9911" y="15080"/>
                    <a:pt x="11875" y="13607"/>
                    <a:pt x="14084" y="14344"/>
                  </a:cubicBezTo>
                  <a:cubicBezTo>
                    <a:pt x="16293" y="15080"/>
                    <a:pt x="18747" y="18026"/>
                    <a:pt x="21202" y="20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1345372" y="1313979"/>
              <a:ext cx="107951" cy="11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7200"/>
                  </a:moveTo>
                  <a:cubicBezTo>
                    <a:pt x="2118" y="7600"/>
                    <a:pt x="4235" y="8000"/>
                    <a:pt x="5929" y="9000"/>
                  </a:cubicBezTo>
                  <a:cubicBezTo>
                    <a:pt x="7624" y="10000"/>
                    <a:pt x="8894" y="11600"/>
                    <a:pt x="9529" y="14200"/>
                  </a:cubicBezTo>
                  <a:cubicBezTo>
                    <a:pt x="10165" y="16800"/>
                    <a:pt x="10165" y="20400"/>
                    <a:pt x="9953" y="21000"/>
                  </a:cubicBezTo>
                  <a:cubicBezTo>
                    <a:pt x="9741" y="21600"/>
                    <a:pt x="9318" y="19200"/>
                    <a:pt x="9953" y="15800"/>
                  </a:cubicBezTo>
                  <a:cubicBezTo>
                    <a:pt x="10588" y="12400"/>
                    <a:pt x="12282" y="8000"/>
                    <a:pt x="14400" y="5200"/>
                  </a:cubicBezTo>
                  <a:cubicBezTo>
                    <a:pt x="16518" y="2400"/>
                    <a:pt x="1905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1435124" y="1345729"/>
              <a:ext cx="88046" cy="25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434" fill="norm" stroke="1" extrusionOk="0">
                  <a:moveTo>
                    <a:pt x="8840" y="0"/>
                  </a:moveTo>
                  <a:cubicBezTo>
                    <a:pt x="11351" y="0"/>
                    <a:pt x="13863" y="0"/>
                    <a:pt x="16375" y="0"/>
                  </a:cubicBezTo>
                  <a:cubicBezTo>
                    <a:pt x="18886" y="0"/>
                    <a:pt x="21398" y="0"/>
                    <a:pt x="20645" y="266"/>
                  </a:cubicBezTo>
                  <a:cubicBezTo>
                    <a:pt x="19891" y="531"/>
                    <a:pt x="15872" y="1062"/>
                    <a:pt x="13612" y="1770"/>
                  </a:cubicBezTo>
                  <a:cubicBezTo>
                    <a:pt x="11351" y="2479"/>
                    <a:pt x="10849" y="3364"/>
                    <a:pt x="12105" y="4515"/>
                  </a:cubicBezTo>
                  <a:cubicBezTo>
                    <a:pt x="13361" y="5666"/>
                    <a:pt x="16375" y="7082"/>
                    <a:pt x="18384" y="8675"/>
                  </a:cubicBezTo>
                  <a:cubicBezTo>
                    <a:pt x="20393" y="10269"/>
                    <a:pt x="21398" y="12039"/>
                    <a:pt x="20645" y="13810"/>
                  </a:cubicBezTo>
                  <a:cubicBezTo>
                    <a:pt x="19891" y="15580"/>
                    <a:pt x="17379" y="17351"/>
                    <a:pt x="15119" y="18590"/>
                  </a:cubicBezTo>
                  <a:cubicBezTo>
                    <a:pt x="12858" y="19830"/>
                    <a:pt x="10849" y="20538"/>
                    <a:pt x="8338" y="20980"/>
                  </a:cubicBezTo>
                  <a:cubicBezTo>
                    <a:pt x="5826" y="21423"/>
                    <a:pt x="2812" y="21600"/>
                    <a:pt x="1305" y="21246"/>
                  </a:cubicBezTo>
                  <a:cubicBezTo>
                    <a:pt x="-202" y="20892"/>
                    <a:pt x="-202" y="20007"/>
                    <a:pt x="300" y="19121"/>
                  </a:cubicBezTo>
                  <a:cubicBezTo>
                    <a:pt x="803" y="18236"/>
                    <a:pt x="1807" y="17351"/>
                    <a:pt x="4821" y="16643"/>
                  </a:cubicBezTo>
                  <a:cubicBezTo>
                    <a:pt x="7835" y="15934"/>
                    <a:pt x="12858" y="15403"/>
                    <a:pt x="17882" y="14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645623" y="1266079"/>
              <a:ext cx="1212851" cy="6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21324"/>
                  </a:moveTo>
                  <a:cubicBezTo>
                    <a:pt x="1508" y="19834"/>
                    <a:pt x="3016" y="18345"/>
                    <a:pt x="4505" y="15738"/>
                  </a:cubicBezTo>
                  <a:cubicBezTo>
                    <a:pt x="5994" y="13131"/>
                    <a:pt x="7464" y="9407"/>
                    <a:pt x="8915" y="6800"/>
                  </a:cubicBezTo>
                  <a:cubicBezTo>
                    <a:pt x="10366" y="4193"/>
                    <a:pt x="11799" y="2703"/>
                    <a:pt x="13231" y="1586"/>
                  </a:cubicBezTo>
                  <a:cubicBezTo>
                    <a:pt x="14664" y="469"/>
                    <a:pt x="16096" y="-276"/>
                    <a:pt x="17491" y="96"/>
                  </a:cubicBezTo>
                  <a:cubicBezTo>
                    <a:pt x="18886" y="469"/>
                    <a:pt x="20243" y="1958"/>
                    <a:pt x="21600" y="3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696423" y="1402879"/>
              <a:ext cx="134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8" y="20520"/>
                    <a:pt x="2717" y="19440"/>
                    <a:pt x="4092" y="18360"/>
                  </a:cubicBezTo>
                  <a:cubicBezTo>
                    <a:pt x="5468" y="17280"/>
                    <a:pt x="6860" y="16200"/>
                    <a:pt x="8202" y="14940"/>
                  </a:cubicBezTo>
                  <a:cubicBezTo>
                    <a:pt x="9543" y="13680"/>
                    <a:pt x="10834" y="12240"/>
                    <a:pt x="12175" y="10800"/>
                  </a:cubicBezTo>
                  <a:cubicBezTo>
                    <a:pt x="13517" y="9360"/>
                    <a:pt x="14909" y="7920"/>
                    <a:pt x="16302" y="6480"/>
                  </a:cubicBezTo>
                  <a:cubicBezTo>
                    <a:pt x="17694" y="5040"/>
                    <a:pt x="19087" y="3600"/>
                    <a:pt x="19970" y="2520"/>
                  </a:cubicBezTo>
                  <a:cubicBezTo>
                    <a:pt x="20853" y="1440"/>
                    <a:pt x="21226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0" y="2810637"/>
              <a:ext cx="254103" cy="37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335" fill="norm" stroke="1" extrusionOk="0">
                  <a:moveTo>
                    <a:pt x="20471" y="5735"/>
                  </a:moveTo>
                  <a:cubicBezTo>
                    <a:pt x="20820" y="4408"/>
                    <a:pt x="21168" y="3080"/>
                    <a:pt x="20645" y="1994"/>
                  </a:cubicBezTo>
                  <a:cubicBezTo>
                    <a:pt x="20123" y="908"/>
                    <a:pt x="18729" y="64"/>
                    <a:pt x="16639" y="3"/>
                  </a:cubicBezTo>
                  <a:cubicBezTo>
                    <a:pt x="14549" y="-57"/>
                    <a:pt x="11762" y="667"/>
                    <a:pt x="8800" y="2839"/>
                  </a:cubicBezTo>
                  <a:cubicBezTo>
                    <a:pt x="5839" y="5011"/>
                    <a:pt x="2703" y="8631"/>
                    <a:pt x="1136" y="11527"/>
                  </a:cubicBezTo>
                  <a:cubicBezTo>
                    <a:pt x="-432" y="14423"/>
                    <a:pt x="-432" y="16596"/>
                    <a:pt x="1484" y="18225"/>
                  </a:cubicBezTo>
                  <a:cubicBezTo>
                    <a:pt x="3400" y="19854"/>
                    <a:pt x="7233" y="20940"/>
                    <a:pt x="10368" y="21241"/>
                  </a:cubicBezTo>
                  <a:cubicBezTo>
                    <a:pt x="13503" y="21543"/>
                    <a:pt x="15942" y="21060"/>
                    <a:pt x="18381" y="20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228418" y="3028813"/>
              <a:ext cx="242581" cy="12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582" fill="norm" stroke="1" extrusionOk="0">
                  <a:moveTo>
                    <a:pt x="9609" y="7578"/>
                  </a:moveTo>
                  <a:cubicBezTo>
                    <a:pt x="9609" y="5891"/>
                    <a:pt x="9609" y="4203"/>
                    <a:pt x="8771" y="2516"/>
                  </a:cubicBezTo>
                  <a:cubicBezTo>
                    <a:pt x="7933" y="829"/>
                    <a:pt x="6257" y="-859"/>
                    <a:pt x="4674" y="491"/>
                  </a:cubicBezTo>
                  <a:cubicBezTo>
                    <a:pt x="3092" y="1841"/>
                    <a:pt x="1602" y="6228"/>
                    <a:pt x="764" y="9435"/>
                  </a:cubicBezTo>
                  <a:cubicBezTo>
                    <a:pt x="-74" y="12641"/>
                    <a:pt x="-260" y="14666"/>
                    <a:pt x="392" y="16691"/>
                  </a:cubicBezTo>
                  <a:cubicBezTo>
                    <a:pt x="1043" y="18716"/>
                    <a:pt x="2533" y="20741"/>
                    <a:pt x="4023" y="20572"/>
                  </a:cubicBezTo>
                  <a:cubicBezTo>
                    <a:pt x="5512" y="20403"/>
                    <a:pt x="7002" y="18041"/>
                    <a:pt x="8119" y="15510"/>
                  </a:cubicBezTo>
                  <a:cubicBezTo>
                    <a:pt x="9237" y="12978"/>
                    <a:pt x="9981" y="10279"/>
                    <a:pt x="10540" y="9772"/>
                  </a:cubicBezTo>
                  <a:cubicBezTo>
                    <a:pt x="11099" y="9266"/>
                    <a:pt x="11471" y="10953"/>
                    <a:pt x="12681" y="12472"/>
                  </a:cubicBezTo>
                  <a:cubicBezTo>
                    <a:pt x="13892" y="13991"/>
                    <a:pt x="15940" y="15341"/>
                    <a:pt x="17523" y="15678"/>
                  </a:cubicBezTo>
                  <a:cubicBezTo>
                    <a:pt x="19106" y="16016"/>
                    <a:pt x="20223" y="15341"/>
                    <a:pt x="21340" y="14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85622" y="2989556"/>
              <a:ext cx="67927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fill="norm" stroke="1" extrusionOk="0">
                  <a:moveTo>
                    <a:pt x="21005" y="608"/>
                  </a:moveTo>
                  <a:cubicBezTo>
                    <a:pt x="17732" y="304"/>
                    <a:pt x="14460" y="0"/>
                    <a:pt x="10860" y="0"/>
                  </a:cubicBezTo>
                  <a:cubicBezTo>
                    <a:pt x="7260" y="0"/>
                    <a:pt x="3332" y="304"/>
                    <a:pt x="1369" y="1217"/>
                  </a:cubicBezTo>
                  <a:cubicBezTo>
                    <a:pt x="-595" y="2130"/>
                    <a:pt x="-595" y="3651"/>
                    <a:pt x="2350" y="5780"/>
                  </a:cubicBezTo>
                  <a:cubicBezTo>
                    <a:pt x="5296" y="7910"/>
                    <a:pt x="11187" y="10648"/>
                    <a:pt x="15114" y="12625"/>
                  </a:cubicBezTo>
                  <a:cubicBezTo>
                    <a:pt x="19041" y="14603"/>
                    <a:pt x="21005" y="15820"/>
                    <a:pt x="21005" y="17189"/>
                  </a:cubicBezTo>
                  <a:cubicBezTo>
                    <a:pt x="21005" y="18558"/>
                    <a:pt x="19041" y="20079"/>
                    <a:pt x="170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609766" y="2980098"/>
              <a:ext cx="178733" cy="12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0641" fill="norm" stroke="1" extrusionOk="0">
                  <a:moveTo>
                    <a:pt x="3878" y="11851"/>
                  </a:moveTo>
                  <a:cubicBezTo>
                    <a:pt x="5134" y="11143"/>
                    <a:pt x="6389" y="10435"/>
                    <a:pt x="7394" y="8488"/>
                  </a:cubicBezTo>
                  <a:cubicBezTo>
                    <a:pt x="8399" y="6540"/>
                    <a:pt x="9152" y="3353"/>
                    <a:pt x="8650" y="1583"/>
                  </a:cubicBezTo>
                  <a:cubicBezTo>
                    <a:pt x="8148" y="-188"/>
                    <a:pt x="6389" y="-542"/>
                    <a:pt x="4757" y="874"/>
                  </a:cubicBezTo>
                  <a:cubicBezTo>
                    <a:pt x="3124" y="2291"/>
                    <a:pt x="1617" y="5478"/>
                    <a:pt x="738" y="8133"/>
                  </a:cubicBezTo>
                  <a:cubicBezTo>
                    <a:pt x="-141" y="10789"/>
                    <a:pt x="-392" y="12914"/>
                    <a:pt x="864" y="15215"/>
                  </a:cubicBezTo>
                  <a:cubicBezTo>
                    <a:pt x="2120" y="17517"/>
                    <a:pt x="4882" y="19996"/>
                    <a:pt x="8524" y="20527"/>
                  </a:cubicBezTo>
                  <a:cubicBezTo>
                    <a:pt x="12166" y="21058"/>
                    <a:pt x="16687" y="19642"/>
                    <a:pt x="21208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093298" y="2790854"/>
              <a:ext cx="137158" cy="291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80" fill="norm" stroke="1" extrusionOk="0">
                  <a:moveTo>
                    <a:pt x="0" y="2797"/>
                  </a:moveTo>
                  <a:cubicBezTo>
                    <a:pt x="327" y="2015"/>
                    <a:pt x="655" y="1232"/>
                    <a:pt x="1636" y="763"/>
                  </a:cubicBezTo>
                  <a:cubicBezTo>
                    <a:pt x="2618" y="293"/>
                    <a:pt x="4255" y="137"/>
                    <a:pt x="6382" y="58"/>
                  </a:cubicBezTo>
                  <a:cubicBezTo>
                    <a:pt x="8509" y="-20"/>
                    <a:pt x="11127" y="-20"/>
                    <a:pt x="13255" y="58"/>
                  </a:cubicBezTo>
                  <a:cubicBezTo>
                    <a:pt x="15382" y="137"/>
                    <a:pt x="17018" y="293"/>
                    <a:pt x="17509" y="1076"/>
                  </a:cubicBezTo>
                  <a:cubicBezTo>
                    <a:pt x="18000" y="1858"/>
                    <a:pt x="17345" y="3267"/>
                    <a:pt x="15709" y="4519"/>
                  </a:cubicBezTo>
                  <a:cubicBezTo>
                    <a:pt x="14073" y="5771"/>
                    <a:pt x="11455" y="6867"/>
                    <a:pt x="9982" y="7806"/>
                  </a:cubicBezTo>
                  <a:cubicBezTo>
                    <a:pt x="8509" y="8745"/>
                    <a:pt x="8182" y="9528"/>
                    <a:pt x="9164" y="10154"/>
                  </a:cubicBezTo>
                  <a:cubicBezTo>
                    <a:pt x="10145" y="10780"/>
                    <a:pt x="12436" y="11250"/>
                    <a:pt x="14727" y="12032"/>
                  </a:cubicBezTo>
                  <a:cubicBezTo>
                    <a:pt x="17018" y="12815"/>
                    <a:pt x="19309" y="13910"/>
                    <a:pt x="20455" y="15084"/>
                  </a:cubicBezTo>
                  <a:cubicBezTo>
                    <a:pt x="21600" y="16258"/>
                    <a:pt x="21600" y="17510"/>
                    <a:pt x="19309" y="18606"/>
                  </a:cubicBezTo>
                  <a:cubicBezTo>
                    <a:pt x="17018" y="19702"/>
                    <a:pt x="12436" y="20641"/>
                    <a:pt x="7855" y="2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53498" y="3228739"/>
              <a:ext cx="876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20084"/>
                    <a:pt x="2504" y="18568"/>
                    <a:pt x="3939" y="16484"/>
                  </a:cubicBezTo>
                  <a:cubicBezTo>
                    <a:pt x="5374" y="14400"/>
                    <a:pt x="6991" y="11747"/>
                    <a:pt x="8843" y="9474"/>
                  </a:cubicBezTo>
                  <a:cubicBezTo>
                    <a:pt x="10696" y="7200"/>
                    <a:pt x="12783" y="5305"/>
                    <a:pt x="14948" y="3789"/>
                  </a:cubicBezTo>
                  <a:cubicBezTo>
                    <a:pt x="17113" y="2274"/>
                    <a:pt x="19357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617048" y="3260489"/>
              <a:ext cx="501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1" y="19680"/>
                    <a:pt x="4922" y="17760"/>
                    <a:pt x="8522" y="14160"/>
                  </a:cubicBezTo>
                  <a:cubicBezTo>
                    <a:pt x="12122" y="10560"/>
                    <a:pt x="16861" y="52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429848" y="290488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455248" y="306363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331548" y="2815989"/>
              <a:ext cx="3175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16" y="1350"/>
                    <a:pt x="4032" y="2700"/>
                    <a:pt x="6552" y="5325"/>
                  </a:cubicBezTo>
                  <a:cubicBezTo>
                    <a:pt x="9072" y="7950"/>
                    <a:pt x="12096" y="11850"/>
                    <a:pt x="14688" y="14775"/>
                  </a:cubicBezTo>
                  <a:cubicBezTo>
                    <a:pt x="17280" y="17700"/>
                    <a:pt x="19440" y="196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2446789" y="2784239"/>
              <a:ext cx="170510" cy="409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05" fill="norm" stroke="1" extrusionOk="0">
                  <a:moveTo>
                    <a:pt x="21481" y="0"/>
                  </a:moveTo>
                  <a:cubicBezTo>
                    <a:pt x="20148" y="222"/>
                    <a:pt x="18814" y="443"/>
                    <a:pt x="17214" y="1551"/>
                  </a:cubicBezTo>
                  <a:cubicBezTo>
                    <a:pt x="15614" y="2658"/>
                    <a:pt x="13748" y="4652"/>
                    <a:pt x="11214" y="7422"/>
                  </a:cubicBezTo>
                  <a:cubicBezTo>
                    <a:pt x="8681" y="10191"/>
                    <a:pt x="5481" y="13735"/>
                    <a:pt x="3748" y="15785"/>
                  </a:cubicBezTo>
                  <a:cubicBezTo>
                    <a:pt x="2014" y="17834"/>
                    <a:pt x="1748" y="18388"/>
                    <a:pt x="1214" y="19163"/>
                  </a:cubicBezTo>
                  <a:cubicBezTo>
                    <a:pt x="681" y="19938"/>
                    <a:pt x="-119" y="20935"/>
                    <a:pt x="14" y="21268"/>
                  </a:cubicBezTo>
                  <a:cubicBezTo>
                    <a:pt x="148" y="21600"/>
                    <a:pt x="1214" y="21268"/>
                    <a:pt x="2281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234159" y="2686873"/>
              <a:ext cx="37190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10283" y="1325"/>
                  </a:moveTo>
                  <a:cubicBezTo>
                    <a:pt x="6683" y="663"/>
                    <a:pt x="3083" y="0"/>
                    <a:pt x="1283" y="0"/>
                  </a:cubicBezTo>
                  <a:cubicBezTo>
                    <a:pt x="-517" y="0"/>
                    <a:pt x="-517" y="663"/>
                    <a:pt x="1883" y="2584"/>
                  </a:cubicBezTo>
                  <a:cubicBezTo>
                    <a:pt x="4283" y="4506"/>
                    <a:pt x="9083" y="7686"/>
                    <a:pt x="11483" y="10734"/>
                  </a:cubicBezTo>
                  <a:cubicBezTo>
                    <a:pt x="13883" y="13782"/>
                    <a:pt x="13883" y="16697"/>
                    <a:pt x="15083" y="18486"/>
                  </a:cubicBezTo>
                  <a:cubicBezTo>
                    <a:pt x="16283" y="20275"/>
                    <a:pt x="18683" y="20937"/>
                    <a:pt x="210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100426" y="3012839"/>
              <a:ext cx="355073" cy="40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760" fill="norm" stroke="1" extrusionOk="0">
                  <a:moveTo>
                    <a:pt x="2268" y="9720"/>
                  </a:moveTo>
                  <a:cubicBezTo>
                    <a:pt x="1246" y="12960"/>
                    <a:pt x="223" y="16200"/>
                    <a:pt x="32" y="18360"/>
                  </a:cubicBezTo>
                  <a:cubicBezTo>
                    <a:pt x="-160" y="20520"/>
                    <a:pt x="479" y="21600"/>
                    <a:pt x="2780" y="19980"/>
                  </a:cubicBezTo>
                  <a:cubicBezTo>
                    <a:pt x="5080" y="18360"/>
                    <a:pt x="9042" y="14040"/>
                    <a:pt x="12429" y="10260"/>
                  </a:cubicBezTo>
                  <a:cubicBezTo>
                    <a:pt x="15816" y="6480"/>
                    <a:pt x="18628" y="3240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3633298" y="2606439"/>
              <a:ext cx="1905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520"/>
                    <a:pt x="9600" y="11040"/>
                    <a:pt x="12480" y="14280"/>
                  </a:cubicBezTo>
                  <a:cubicBezTo>
                    <a:pt x="15360" y="17520"/>
                    <a:pt x="16320" y="18480"/>
                    <a:pt x="17520" y="19320"/>
                  </a:cubicBezTo>
                  <a:cubicBezTo>
                    <a:pt x="18720" y="20160"/>
                    <a:pt x="2016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3753948" y="2663589"/>
              <a:ext cx="1397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9" y="3000"/>
                    <a:pt x="17018" y="6000"/>
                    <a:pt x="14073" y="9300"/>
                  </a:cubicBezTo>
                  <a:cubicBezTo>
                    <a:pt x="11127" y="12600"/>
                    <a:pt x="7527" y="16200"/>
                    <a:pt x="5073" y="18300"/>
                  </a:cubicBezTo>
                  <a:cubicBezTo>
                    <a:pt x="2618" y="20400"/>
                    <a:pt x="1309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2030438" y="3926178"/>
              <a:ext cx="175323" cy="387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281" fill="norm" stroke="1" extrusionOk="0">
                  <a:moveTo>
                    <a:pt x="319" y="4936"/>
                  </a:moveTo>
                  <a:cubicBezTo>
                    <a:pt x="4639" y="4587"/>
                    <a:pt x="8959" y="4239"/>
                    <a:pt x="11628" y="3775"/>
                  </a:cubicBezTo>
                  <a:cubicBezTo>
                    <a:pt x="14296" y="3310"/>
                    <a:pt x="15312" y="2729"/>
                    <a:pt x="16075" y="2149"/>
                  </a:cubicBezTo>
                  <a:cubicBezTo>
                    <a:pt x="16837" y="1568"/>
                    <a:pt x="17345" y="987"/>
                    <a:pt x="16202" y="523"/>
                  </a:cubicBezTo>
                  <a:cubicBezTo>
                    <a:pt x="15058" y="58"/>
                    <a:pt x="12263" y="-290"/>
                    <a:pt x="9213" y="349"/>
                  </a:cubicBezTo>
                  <a:cubicBezTo>
                    <a:pt x="6164" y="987"/>
                    <a:pt x="2861" y="2613"/>
                    <a:pt x="1209" y="4065"/>
                  </a:cubicBezTo>
                  <a:cubicBezTo>
                    <a:pt x="-443" y="5516"/>
                    <a:pt x="-443" y="6794"/>
                    <a:pt x="1463" y="8362"/>
                  </a:cubicBezTo>
                  <a:cubicBezTo>
                    <a:pt x="3369" y="9929"/>
                    <a:pt x="7181" y="11787"/>
                    <a:pt x="10611" y="13355"/>
                  </a:cubicBezTo>
                  <a:cubicBezTo>
                    <a:pt x="14042" y="14923"/>
                    <a:pt x="17091" y="16200"/>
                    <a:pt x="18870" y="17129"/>
                  </a:cubicBezTo>
                  <a:cubicBezTo>
                    <a:pt x="20649" y="18058"/>
                    <a:pt x="21157" y="18639"/>
                    <a:pt x="21030" y="19162"/>
                  </a:cubicBezTo>
                  <a:cubicBezTo>
                    <a:pt x="20903" y="19684"/>
                    <a:pt x="20141" y="20149"/>
                    <a:pt x="17726" y="20497"/>
                  </a:cubicBezTo>
                  <a:cubicBezTo>
                    <a:pt x="15312" y="20845"/>
                    <a:pt x="11246" y="21078"/>
                    <a:pt x="8578" y="21194"/>
                  </a:cubicBezTo>
                  <a:cubicBezTo>
                    <a:pt x="5910" y="21310"/>
                    <a:pt x="4639" y="21310"/>
                    <a:pt x="4766" y="21194"/>
                  </a:cubicBezTo>
                  <a:cubicBezTo>
                    <a:pt x="4893" y="21078"/>
                    <a:pt x="6418" y="20845"/>
                    <a:pt x="7943" y="20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2280748" y="4270139"/>
              <a:ext cx="139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2325198" y="4244739"/>
              <a:ext cx="120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400" y="2618"/>
                  </a:cubicBezTo>
                  <a:cubicBezTo>
                    <a:pt x="10989" y="5236"/>
                    <a:pt x="6063" y="10473"/>
                    <a:pt x="3411" y="14073"/>
                  </a:cubicBezTo>
                  <a:cubicBezTo>
                    <a:pt x="758" y="17673"/>
                    <a:pt x="379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2452198" y="4378089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2579198" y="4244739"/>
              <a:ext cx="114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2661748" y="4276489"/>
              <a:ext cx="698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181"/>
                    <a:pt x="9818" y="8361"/>
                    <a:pt x="6218" y="11961"/>
                  </a:cubicBezTo>
                  <a:cubicBezTo>
                    <a:pt x="2618" y="15561"/>
                    <a:pt x="1309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3093548" y="4124089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3068148" y="4251089"/>
              <a:ext cx="1270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0"/>
                  </a:moveTo>
                  <a:cubicBezTo>
                    <a:pt x="1080" y="9600"/>
                    <a:pt x="2160" y="19200"/>
                    <a:pt x="5760" y="20400"/>
                  </a:cubicBezTo>
                  <a:cubicBezTo>
                    <a:pt x="9360" y="21600"/>
                    <a:pt x="15480" y="144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3794244" y="3927239"/>
              <a:ext cx="341708" cy="37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87" fill="norm" stroke="1" extrusionOk="0">
                  <a:moveTo>
                    <a:pt x="11253" y="4344"/>
                  </a:moveTo>
                  <a:cubicBezTo>
                    <a:pt x="11253" y="3741"/>
                    <a:pt x="11253" y="3137"/>
                    <a:pt x="10991" y="2655"/>
                  </a:cubicBezTo>
                  <a:cubicBezTo>
                    <a:pt x="10729" y="2172"/>
                    <a:pt x="10206" y="1810"/>
                    <a:pt x="8962" y="1931"/>
                  </a:cubicBezTo>
                  <a:cubicBezTo>
                    <a:pt x="7719" y="2051"/>
                    <a:pt x="5755" y="2655"/>
                    <a:pt x="4119" y="3982"/>
                  </a:cubicBezTo>
                  <a:cubicBezTo>
                    <a:pt x="2482" y="5309"/>
                    <a:pt x="1173" y="7361"/>
                    <a:pt x="519" y="9473"/>
                  </a:cubicBezTo>
                  <a:cubicBezTo>
                    <a:pt x="-136" y="11584"/>
                    <a:pt x="-136" y="13756"/>
                    <a:pt x="322" y="15627"/>
                  </a:cubicBezTo>
                  <a:cubicBezTo>
                    <a:pt x="780" y="17497"/>
                    <a:pt x="1697" y="19066"/>
                    <a:pt x="3333" y="20092"/>
                  </a:cubicBezTo>
                  <a:cubicBezTo>
                    <a:pt x="4969" y="21117"/>
                    <a:pt x="7326" y="21600"/>
                    <a:pt x="9748" y="21298"/>
                  </a:cubicBezTo>
                  <a:cubicBezTo>
                    <a:pt x="12169" y="20997"/>
                    <a:pt x="14657" y="19911"/>
                    <a:pt x="16686" y="17920"/>
                  </a:cubicBezTo>
                  <a:cubicBezTo>
                    <a:pt x="18715" y="15928"/>
                    <a:pt x="20286" y="13032"/>
                    <a:pt x="20875" y="10438"/>
                  </a:cubicBezTo>
                  <a:cubicBezTo>
                    <a:pt x="21464" y="7844"/>
                    <a:pt x="21071" y="5551"/>
                    <a:pt x="19435" y="3861"/>
                  </a:cubicBezTo>
                  <a:cubicBezTo>
                    <a:pt x="17799" y="2172"/>
                    <a:pt x="14919" y="1086"/>
                    <a:pt x="120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3931748" y="3954522"/>
              <a:ext cx="72880" cy="42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0685" fill="norm" stroke="1" extrusionOk="0">
                  <a:moveTo>
                    <a:pt x="18000" y="17599"/>
                  </a:moveTo>
                  <a:cubicBezTo>
                    <a:pt x="19800" y="9371"/>
                    <a:pt x="21600" y="1142"/>
                    <a:pt x="20100" y="114"/>
                  </a:cubicBezTo>
                  <a:cubicBezTo>
                    <a:pt x="18600" y="-915"/>
                    <a:pt x="13800" y="5256"/>
                    <a:pt x="9900" y="9885"/>
                  </a:cubicBezTo>
                  <a:cubicBezTo>
                    <a:pt x="6000" y="14514"/>
                    <a:pt x="3000" y="17599"/>
                    <a:pt x="0" y="20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2" name="Drawing"/>
          <p:cNvGrpSpPr/>
          <p:nvPr/>
        </p:nvGrpSpPr>
        <p:grpSpPr>
          <a:xfrm>
            <a:off x="920750" y="1856216"/>
            <a:ext cx="10575154" cy="7465584"/>
            <a:chOff x="0" y="0"/>
            <a:chExt cx="10575154" cy="7465584"/>
          </a:xfrm>
        </p:grpSpPr>
        <p:sp>
          <p:nvSpPr>
            <p:cNvPr id="783" name="Line"/>
            <p:cNvSpPr/>
            <p:nvPr/>
          </p:nvSpPr>
          <p:spPr>
            <a:xfrm>
              <a:off x="464922" y="50900"/>
              <a:ext cx="271678" cy="56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34" fill="norm" stroke="1" extrusionOk="0">
                  <a:moveTo>
                    <a:pt x="5919" y="2355"/>
                  </a:moveTo>
                  <a:cubicBezTo>
                    <a:pt x="5082" y="2517"/>
                    <a:pt x="4244" y="2680"/>
                    <a:pt x="3240" y="2802"/>
                  </a:cubicBezTo>
                  <a:cubicBezTo>
                    <a:pt x="2235" y="2923"/>
                    <a:pt x="1063" y="3005"/>
                    <a:pt x="477" y="2842"/>
                  </a:cubicBezTo>
                  <a:cubicBezTo>
                    <a:pt x="-109" y="2680"/>
                    <a:pt x="-109" y="2274"/>
                    <a:pt x="226" y="1868"/>
                  </a:cubicBezTo>
                  <a:cubicBezTo>
                    <a:pt x="561" y="1462"/>
                    <a:pt x="1231" y="1056"/>
                    <a:pt x="1817" y="690"/>
                  </a:cubicBezTo>
                  <a:cubicBezTo>
                    <a:pt x="2403" y="325"/>
                    <a:pt x="2905" y="0"/>
                    <a:pt x="3910" y="0"/>
                  </a:cubicBezTo>
                  <a:cubicBezTo>
                    <a:pt x="4914" y="0"/>
                    <a:pt x="6421" y="325"/>
                    <a:pt x="7258" y="1543"/>
                  </a:cubicBezTo>
                  <a:cubicBezTo>
                    <a:pt x="8096" y="2761"/>
                    <a:pt x="8263" y="4872"/>
                    <a:pt x="7761" y="6943"/>
                  </a:cubicBezTo>
                  <a:cubicBezTo>
                    <a:pt x="7258" y="9014"/>
                    <a:pt x="6086" y="11044"/>
                    <a:pt x="5249" y="12262"/>
                  </a:cubicBezTo>
                  <a:cubicBezTo>
                    <a:pt x="4412" y="13480"/>
                    <a:pt x="3910" y="13886"/>
                    <a:pt x="3156" y="14170"/>
                  </a:cubicBezTo>
                  <a:cubicBezTo>
                    <a:pt x="2403" y="14454"/>
                    <a:pt x="1398" y="14617"/>
                    <a:pt x="812" y="14495"/>
                  </a:cubicBezTo>
                  <a:cubicBezTo>
                    <a:pt x="226" y="14373"/>
                    <a:pt x="58" y="13967"/>
                    <a:pt x="896" y="12911"/>
                  </a:cubicBezTo>
                  <a:cubicBezTo>
                    <a:pt x="1733" y="11856"/>
                    <a:pt x="3575" y="10150"/>
                    <a:pt x="5751" y="8567"/>
                  </a:cubicBezTo>
                  <a:cubicBezTo>
                    <a:pt x="7928" y="6983"/>
                    <a:pt x="10440" y="5522"/>
                    <a:pt x="12365" y="4385"/>
                  </a:cubicBezTo>
                  <a:cubicBezTo>
                    <a:pt x="14291" y="3248"/>
                    <a:pt x="15631" y="2436"/>
                    <a:pt x="16551" y="1868"/>
                  </a:cubicBezTo>
                  <a:cubicBezTo>
                    <a:pt x="17472" y="1299"/>
                    <a:pt x="17975" y="974"/>
                    <a:pt x="17975" y="974"/>
                  </a:cubicBezTo>
                  <a:cubicBezTo>
                    <a:pt x="17975" y="974"/>
                    <a:pt x="17472" y="1299"/>
                    <a:pt x="16468" y="2558"/>
                  </a:cubicBezTo>
                  <a:cubicBezTo>
                    <a:pt x="15463" y="3817"/>
                    <a:pt x="13956" y="6009"/>
                    <a:pt x="12617" y="8689"/>
                  </a:cubicBezTo>
                  <a:cubicBezTo>
                    <a:pt x="11277" y="11368"/>
                    <a:pt x="10105" y="14535"/>
                    <a:pt x="9435" y="16606"/>
                  </a:cubicBezTo>
                  <a:cubicBezTo>
                    <a:pt x="8765" y="18677"/>
                    <a:pt x="8598" y="19651"/>
                    <a:pt x="8765" y="20341"/>
                  </a:cubicBezTo>
                  <a:cubicBezTo>
                    <a:pt x="8933" y="21032"/>
                    <a:pt x="9435" y="21438"/>
                    <a:pt x="10105" y="21519"/>
                  </a:cubicBezTo>
                  <a:cubicBezTo>
                    <a:pt x="10775" y="21600"/>
                    <a:pt x="11612" y="21356"/>
                    <a:pt x="12700" y="20504"/>
                  </a:cubicBezTo>
                  <a:cubicBezTo>
                    <a:pt x="13789" y="19651"/>
                    <a:pt x="15128" y="18189"/>
                    <a:pt x="15631" y="16890"/>
                  </a:cubicBezTo>
                  <a:cubicBezTo>
                    <a:pt x="16133" y="15591"/>
                    <a:pt x="15798" y="14454"/>
                    <a:pt x="15296" y="13764"/>
                  </a:cubicBezTo>
                  <a:cubicBezTo>
                    <a:pt x="14793" y="13074"/>
                    <a:pt x="14124" y="12830"/>
                    <a:pt x="13370" y="12749"/>
                  </a:cubicBezTo>
                  <a:cubicBezTo>
                    <a:pt x="12617" y="12668"/>
                    <a:pt x="11779" y="12749"/>
                    <a:pt x="11947" y="12749"/>
                  </a:cubicBezTo>
                  <a:cubicBezTo>
                    <a:pt x="12114" y="12749"/>
                    <a:pt x="13286" y="12668"/>
                    <a:pt x="15044" y="12383"/>
                  </a:cubicBezTo>
                  <a:cubicBezTo>
                    <a:pt x="16803" y="12099"/>
                    <a:pt x="19147" y="11612"/>
                    <a:pt x="21491" y="1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543050" y="105934"/>
              <a:ext cx="1968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45" y="4985"/>
                    <a:pt x="9290" y="9969"/>
                    <a:pt x="12890" y="13569"/>
                  </a:cubicBezTo>
                  <a:cubicBezTo>
                    <a:pt x="16490" y="17169"/>
                    <a:pt x="19045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564962" y="77856"/>
              <a:ext cx="187638" cy="33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01" fill="norm" stroke="1" extrusionOk="0">
                  <a:moveTo>
                    <a:pt x="21275" y="169"/>
                  </a:moveTo>
                  <a:cubicBezTo>
                    <a:pt x="20075" y="35"/>
                    <a:pt x="18875" y="-99"/>
                    <a:pt x="17915" y="102"/>
                  </a:cubicBezTo>
                  <a:cubicBezTo>
                    <a:pt x="16955" y="303"/>
                    <a:pt x="16235" y="840"/>
                    <a:pt x="13955" y="3121"/>
                  </a:cubicBezTo>
                  <a:cubicBezTo>
                    <a:pt x="11675" y="5402"/>
                    <a:pt x="7835" y="9426"/>
                    <a:pt x="5075" y="12512"/>
                  </a:cubicBezTo>
                  <a:cubicBezTo>
                    <a:pt x="2315" y="15598"/>
                    <a:pt x="635" y="17744"/>
                    <a:pt x="155" y="19086"/>
                  </a:cubicBezTo>
                  <a:cubicBezTo>
                    <a:pt x="-325" y="20428"/>
                    <a:pt x="395" y="20964"/>
                    <a:pt x="1115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2235199" y="55134"/>
              <a:ext cx="508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00"/>
                    <a:pt x="12600" y="800"/>
                    <a:pt x="9000" y="2533"/>
                  </a:cubicBezTo>
                  <a:cubicBezTo>
                    <a:pt x="5400" y="4267"/>
                    <a:pt x="2700" y="7333"/>
                    <a:pt x="1350" y="10733"/>
                  </a:cubicBezTo>
                  <a:cubicBezTo>
                    <a:pt x="0" y="14133"/>
                    <a:pt x="0" y="17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2063750" y="372634"/>
              <a:ext cx="298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8000"/>
                    <a:pt x="9191" y="14400"/>
                    <a:pt x="12791" y="10800"/>
                  </a:cubicBezTo>
                  <a:cubicBezTo>
                    <a:pt x="16391" y="7200"/>
                    <a:pt x="1899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2660650" y="67834"/>
              <a:ext cx="1079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6000"/>
                    <a:pt x="11012" y="12000"/>
                    <a:pt x="14612" y="15600"/>
                  </a:cubicBezTo>
                  <a:cubicBezTo>
                    <a:pt x="18212" y="19200"/>
                    <a:pt x="19906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2724150" y="80534"/>
              <a:ext cx="1587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836"/>
                    <a:pt x="15840" y="5673"/>
                    <a:pt x="12240" y="8891"/>
                  </a:cubicBezTo>
                  <a:cubicBezTo>
                    <a:pt x="8640" y="12109"/>
                    <a:pt x="4320" y="15709"/>
                    <a:pt x="2160" y="17891"/>
                  </a:cubicBezTo>
                  <a:cubicBezTo>
                    <a:pt x="0" y="20073"/>
                    <a:pt x="0" y="20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3549650" y="229940"/>
              <a:ext cx="3683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469" y="11918"/>
                    <a:pt x="8938" y="3818"/>
                    <a:pt x="12538" y="1118"/>
                  </a:cubicBezTo>
                  <a:cubicBezTo>
                    <a:pt x="16138" y="-1582"/>
                    <a:pt x="1886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3536949" y="290084"/>
              <a:ext cx="355601" cy="6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164" fill="norm" stroke="1" extrusionOk="0">
                  <a:moveTo>
                    <a:pt x="3768" y="17876"/>
                  </a:moveTo>
                  <a:cubicBezTo>
                    <a:pt x="2763" y="18621"/>
                    <a:pt x="1758" y="19366"/>
                    <a:pt x="942" y="20110"/>
                  </a:cubicBezTo>
                  <a:cubicBezTo>
                    <a:pt x="126" y="20855"/>
                    <a:pt x="-502" y="21600"/>
                    <a:pt x="565" y="20855"/>
                  </a:cubicBezTo>
                  <a:cubicBezTo>
                    <a:pt x="1633" y="20110"/>
                    <a:pt x="4396" y="17876"/>
                    <a:pt x="8100" y="14152"/>
                  </a:cubicBezTo>
                  <a:cubicBezTo>
                    <a:pt x="11805" y="10428"/>
                    <a:pt x="16451" y="5214"/>
                    <a:pt x="210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3829050" y="124984"/>
              <a:ext cx="13841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600" fill="norm" stroke="1" extrusionOk="0">
                  <a:moveTo>
                    <a:pt x="13341" y="0"/>
                  </a:moveTo>
                  <a:cubicBezTo>
                    <a:pt x="11753" y="282"/>
                    <a:pt x="10165" y="565"/>
                    <a:pt x="9371" y="1129"/>
                  </a:cubicBezTo>
                  <a:cubicBezTo>
                    <a:pt x="8576" y="1694"/>
                    <a:pt x="8576" y="2541"/>
                    <a:pt x="10324" y="3741"/>
                  </a:cubicBezTo>
                  <a:cubicBezTo>
                    <a:pt x="12071" y="4941"/>
                    <a:pt x="15565" y="6494"/>
                    <a:pt x="17947" y="7906"/>
                  </a:cubicBezTo>
                  <a:cubicBezTo>
                    <a:pt x="20329" y="9318"/>
                    <a:pt x="21600" y="10588"/>
                    <a:pt x="20171" y="12424"/>
                  </a:cubicBezTo>
                  <a:cubicBezTo>
                    <a:pt x="18741" y="14259"/>
                    <a:pt x="14612" y="16659"/>
                    <a:pt x="10800" y="18282"/>
                  </a:cubicBezTo>
                  <a:cubicBezTo>
                    <a:pt x="6988" y="19906"/>
                    <a:pt x="3494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761916" y="-1"/>
              <a:ext cx="150760" cy="3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366" fill="norm" stroke="1" extrusionOk="0">
                  <a:moveTo>
                    <a:pt x="3583" y="7873"/>
                  </a:moveTo>
                  <a:cubicBezTo>
                    <a:pt x="8254" y="6540"/>
                    <a:pt x="12924" y="5206"/>
                    <a:pt x="15551" y="4206"/>
                  </a:cubicBezTo>
                  <a:cubicBezTo>
                    <a:pt x="18178" y="3206"/>
                    <a:pt x="18762" y="2540"/>
                    <a:pt x="19054" y="1873"/>
                  </a:cubicBezTo>
                  <a:cubicBezTo>
                    <a:pt x="19346" y="1206"/>
                    <a:pt x="19346" y="540"/>
                    <a:pt x="18324" y="206"/>
                  </a:cubicBezTo>
                  <a:cubicBezTo>
                    <a:pt x="17302" y="-127"/>
                    <a:pt x="15259" y="-127"/>
                    <a:pt x="11902" y="740"/>
                  </a:cubicBezTo>
                  <a:cubicBezTo>
                    <a:pt x="8546" y="1606"/>
                    <a:pt x="3875" y="3340"/>
                    <a:pt x="1686" y="5206"/>
                  </a:cubicBezTo>
                  <a:cubicBezTo>
                    <a:pt x="-503" y="7073"/>
                    <a:pt x="-211" y="9073"/>
                    <a:pt x="2708" y="10806"/>
                  </a:cubicBezTo>
                  <a:cubicBezTo>
                    <a:pt x="5627" y="12540"/>
                    <a:pt x="11173" y="14006"/>
                    <a:pt x="14675" y="15140"/>
                  </a:cubicBezTo>
                  <a:cubicBezTo>
                    <a:pt x="18178" y="16273"/>
                    <a:pt x="19638" y="17073"/>
                    <a:pt x="20367" y="17806"/>
                  </a:cubicBezTo>
                  <a:cubicBezTo>
                    <a:pt x="21097" y="18540"/>
                    <a:pt x="21097" y="19206"/>
                    <a:pt x="18616" y="19873"/>
                  </a:cubicBezTo>
                  <a:cubicBezTo>
                    <a:pt x="16135" y="20540"/>
                    <a:pt x="11173" y="21206"/>
                    <a:pt x="7378" y="21340"/>
                  </a:cubicBezTo>
                  <a:cubicBezTo>
                    <a:pt x="3583" y="21473"/>
                    <a:pt x="956" y="21073"/>
                    <a:pt x="227" y="20673"/>
                  </a:cubicBezTo>
                  <a:cubicBezTo>
                    <a:pt x="-503" y="20273"/>
                    <a:pt x="665" y="19873"/>
                    <a:pt x="1832" y="19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972049" y="232934"/>
              <a:ext cx="133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965699" y="207534"/>
              <a:ext cx="1270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5018"/>
                    <a:pt x="8640" y="10036"/>
                    <a:pt x="5040" y="13636"/>
                  </a:cubicBezTo>
                  <a:cubicBezTo>
                    <a:pt x="1440" y="17236"/>
                    <a:pt x="720" y="19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5073650" y="385334"/>
              <a:ext cx="82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226049" y="207534"/>
              <a:ext cx="133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295899" y="239284"/>
              <a:ext cx="127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3019"/>
                    <a:pt x="13680" y="6039"/>
                    <a:pt x="10080" y="9639"/>
                  </a:cubicBezTo>
                  <a:cubicBezTo>
                    <a:pt x="6480" y="13239"/>
                    <a:pt x="3240" y="17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5784850" y="194834"/>
              <a:ext cx="152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5784850" y="271034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6099474" y="146773"/>
              <a:ext cx="168513" cy="16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1" h="20410" fill="norm" stroke="1" extrusionOk="0">
                  <a:moveTo>
                    <a:pt x="17879" y="455"/>
                  </a:moveTo>
                  <a:cubicBezTo>
                    <a:pt x="16355" y="-79"/>
                    <a:pt x="14830" y="-612"/>
                    <a:pt x="11781" y="1788"/>
                  </a:cubicBezTo>
                  <a:cubicBezTo>
                    <a:pt x="8731" y="4188"/>
                    <a:pt x="4157" y="9521"/>
                    <a:pt x="1870" y="12855"/>
                  </a:cubicBezTo>
                  <a:cubicBezTo>
                    <a:pt x="-417" y="16188"/>
                    <a:pt x="-417" y="17521"/>
                    <a:pt x="854" y="18721"/>
                  </a:cubicBezTo>
                  <a:cubicBezTo>
                    <a:pt x="2124" y="19921"/>
                    <a:pt x="4665" y="20988"/>
                    <a:pt x="8477" y="20055"/>
                  </a:cubicBezTo>
                  <a:cubicBezTo>
                    <a:pt x="12289" y="19121"/>
                    <a:pt x="17371" y="16188"/>
                    <a:pt x="19277" y="13121"/>
                  </a:cubicBezTo>
                  <a:cubicBezTo>
                    <a:pt x="21183" y="10055"/>
                    <a:pt x="19912" y="6855"/>
                    <a:pt x="18261" y="4988"/>
                  </a:cubicBezTo>
                  <a:cubicBezTo>
                    <a:pt x="16609" y="3121"/>
                    <a:pt x="14576" y="2588"/>
                    <a:pt x="12543" y="2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349927" y="1365503"/>
              <a:ext cx="182224" cy="44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490" fill="norm" stroke="1" extrusionOk="0">
                  <a:moveTo>
                    <a:pt x="4243" y="7913"/>
                  </a:moveTo>
                  <a:cubicBezTo>
                    <a:pt x="3043" y="7604"/>
                    <a:pt x="1843" y="7296"/>
                    <a:pt x="1843" y="7141"/>
                  </a:cubicBezTo>
                  <a:cubicBezTo>
                    <a:pt x="1843" y="6987"/>
                    <a:pt x="3043" y="6987"/>
                    <a:pt x="5563" y="6833"/>
                  </a:cubicBezTo>
                  <a:cubicBezTo>
                    <a:pt x="8083" y="6679"/>
                    <a:pt x="11923" y="6370"/>
                    <a:pt x="14803" y="5444"/>
                  </a:cubicBezTo>
                  <a:cubicBezTo>
                    <a:pt x="17683" y="4519"/>
                    <a:pt x="19603" y="2976"/>
                    <a:pt x="20323" y="1947"/>
                  </a:cubicBezTo>
                  <a:cubicBezTo>
                    <a:pt x="21043" y="919"/>
                    <a:pt x="20563" y="404"/>
                    <a:pt x="19363" y="147"/>
                  </a:cubicBezTo>
                  <a:cubicBezTo>
                    <a:pt x="18163" y="-110"/>
                    <a:pt x="16243" y="-110"/>
                    <a:pt x="12883" y="816"/>
                  </a:cubicBezTo>
                  <a:cubicBezTo>
                    <a:pt x="9523" y="1741"/>
                    <a:pt x="4723" y="3593"/>
                    <a:pt x="2203" y="5136"/>
                  </a:cubicBezTo>
                  <a:cubicBezTo>
                    <a:pt x="-317" y="6679"/>
                    <a:pt x="-557" y="7913"/>
                    <a:pt x="883" y="9096"/>
                  </a:cubicBezTo>
                  <a:cubicBezTo>
                    <a:pt x="2323" y="10279"/>
                    <a:pt x="5443" y="11410"/>
                    <a:pt x="8923" y="12747"/>
                  </a:cubicBezTo>
                  <a:cubicBezTo>
                    <a:pt x="12403" y="14084"/>
                    <a:pt x="16243" y="15627"/>
                    <a:pt x="18163" y="16759"/>
                  </a:cubicBezTo>
                  <a:cubicBezTo>
                    <a:pt x="20083" y="17890"/>
                    <a:pt x="20083" y="18610"/>
                    <a:pt x="18763" y="19330"/>
                  </a:cubicBezTo>
                  <a:cubicBezTo>
                    <a:pt x="17443" y="20050"/>
                    <a:pt x="14803" y="20770"/>
                    <a:pt x="12763" y="21130"/>
                  </a:cubicBezTo>
                  <a:cubicBezTo>
                    <a:pt x="10723" y="21490"/>
                    <a:pt x="9283" y="21490"/>
                    <a:pt x="7963" y="21490"/>
                  </a:cubicBezTo>
                  <a:cubicBezTo>
                    <a:pt x="6643" y="21490"/>
                    <a:pt x="5443" y="21490"/>
                    <a:pt x="4723" y="21233"/>
                  </a:cubicBezTo>
                  <a:cubicBezTo>
                    <a:pt x="4003" y="20976"/>
                    <a:pt x="3763" y="20461"/>
                    <a:pt x="4363" y="19999"/>
                  </a:cubicBezTo>
                  <a:cubicBezTo>
                    <a:pt x="4963" y="19536"/>
                    <a:pt x="6403" y="19124"/>
                    <a:pt x="7843" y="18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685800" y="1617234"/>
              <a:ext cx="1524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00" y="2925"/>
                    <a:pt x="4200" y="5850"/>
                    <a:pt x="7800" y="9450"/>
                  </a:cubicBezTo>
                  <a:cubicBezTo>
                    <a:pt x="11400" y="13050"/>
                    <a:pt x="16500" y="173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755650" y="1612838"/>
              <a:ext cx="114300" cy="24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2599"/>
                  </a:moveTo>
                  <a:cubicBezTo>
                    <a:pt x="20800" y="1676"/>
                    <a:pt x="20000" y="753"/>
                    <a:pt x="18600" y="292"/>
                  </a:cubicBezTo>
                  <a:cubicBezTo>
                    <a:pt x="17200" y="-170"/>
                    <a:pt x="15200" y="-170"/>
                    <a:pt x="13200" y="938"/>
                  </a:cubicBezTo>
                  <a:cubicBezTo>
                    <a:pt x="11200" y="2045"/>
                    <a:pt x="9200" y="4261"/>
                    <a:pt x="7000" y="7861"/>
                  </a:cubicBezTo>
                  <a:cubicBezTo>
                    <a:pt x="4800" y="11461"/>
                    <a:pt x="2400" y="16445"/>
                    <a:pt x="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831850" y="1788684"/>
              <a:ext cx="825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5082"/>
                    <a:pt x="8308" y="10165"/>
                    <a:pt x="4708" y="13765"/>
                  </a:cubicBezTo>
                  <a:cubicBezTo>
                    <a:pt x="1108" y="17365"/>
                    <a:pt x="554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054100" y="1566434"/>
              <a:ext cx="1016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153255" y="1591834"/>
              <a:ext cx="9134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8730" y="0"/>
                    <a:pt x="16276" y="0"/>
                    <a:pt x="13821" y="837"/>
                  </a:cubicBezTo>
                  <a:cubicBezTo>
                    <a:pt x="11367" y="1674"/>
                    <a:pt x="8912" y="3349"/>
                    <a:pt x="6458" y="6530"/>
                  </a:cubicBezTo>
                  <a:cubicBezTo>
                    <a:pt x="4003" y="9712"/>
                    <a:pt x="1549" y="14400"/>
                    <a:pt x="567" y="17163"/>
                  </a:cubicBezTo>
                  <a:cubicBezTo>
                    <a:pt x="-415" y="19926"/>
                    <a:pt x="76" y="20763"/>
                    <a:pt x="5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536700" y="1579134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549399" y="1699784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131082" y="1433084"/>
              <a:ext cx="228845" cy="3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531" fill="norm" stroke="1" extrusionOk="0">
                  <a:moveTo>
                    <a:pt x="13537" y="0"/>
                  </a:moveTo>
                  <a:cubicBezTo>
                    <a:pt x="12187" y="0"/>
                    <a:pt x="10837" y="0"/>
                    <a:pt x="8908" y="1208"/>
                  </a:cubicBezTo>
                  <a:cubicBezTo>
                    <a:pt x="6980" y="2417"/>
                    <a:pt x="4473" y="4834"/>
                    <a:pt x="2833" y="7779"/>
                  </a:cubicBezTo>
                  <a:cubicBezTo>
                    <a:pt x="1194" y="10724"/>
                    <a:pt x="423" y="14199"/>
                    <a:pt x="133" y="16389"/>
                  </a:cubicBezTo>
                  <a:cubicBezTo>
                    <a:pt x="-156" y="18579"/>
                    <a:pt x="37" y="19485"/>
                    <a:pt x="615" y="20241"/>
                  </a:cubicBezTo>
                  <a:cubicBezTo>
                    <a:pt x="1194" y="20996"/>
                    <a:pt x="2158" y="21600"/>
                    <a:pt x="4376" y="21524"/>
                  </a:cubicBezTo>
                  <a:cubicBezTo>
                    <a:pt x="6594" y="21449"/>
                    <a:pt x="10065" y="20694"/>
                    <a:pt x="13248" y="18881"/>
                  </a:cubicBezTo>
                  <a:cubicBezTo>
                    <a:pt x="16430" y="17069"/>
                    <a:pt x="19323" y="14199"/>
                    <a:pt x="20383" y="11404"/>
                  </a:cubicBezTo>
                  <a:cubicBezTo>
                    <a:pt x="21444" y="8610"/>
                    <a:pt x="20673" y="5891"/>
                    <a:pt x="18358" y="4305"/>
                  </a:cubicBezTo>
                  <a:cubicBezTo>
                    <a:pt x="16044" y="2719"/>
                    <a:pt x="12187" y="2266"/>
                    <a:pt x="9680" y="2417"/>
                  </a:cubicBezTo>
                  <a:cubicBezTo>
                    <a:pt x="7173" y="2568"/>
                    <a:pt x="6015" y="3323"/>
                    <a:pt x="4858" y="4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3124200" y="1471133"/>
              <a:ext cx="41910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818" y="11670"/>
                    <a:pt x="7636" y="3363"/>
                    <a:pt x="11236" y="870"/>
                  </a:cubicBezTo>
                  <a:cubicBezTo>
                    <a:pt x="14836" y="-1622"/>
                    <a:pt x="18218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3139845" y="1534684"/>
              <a:ext cx="454256" cy="8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07" fill="norm" stroke="1" extrusionOk="0">
                  <a:moveTo>
                    <a:pt x="3761" y="9483"/>
                  </a:moveTo>
                  <a:cubicBezTo>
                    <a:pt x="2661" y="11063"/>
                    <a:pt x="1561" y="12644"/>
                    <a:pt x="861" y="14488"/>
                  </a:cubicBezTo>
                  <a:cubicBezTo>
                    <a:pt x="161" y="16332"/>
                    <a:pt x="-139" y="18439"/>
                    <a:pt x="61" y="19756"/>
                  </a:cubicBezTo>
                  <a:cubicBezTo>
                    <a:pt x="261" y="21073"/>
                    <a:pt x="961" y="21600"/>
                    <a:pt x="2761" y="20546"/>
                  </a:cubicBezTo>
                  <a:cubicBezTo>
                    <a:pt x="4561" y="19493"/>
                    <a:pt x="7461" y="16859"/>
                    <a:pt x="10761" y="13171"/>
                  </a:cubicBezTo>
                  <a:cubicBezTo>
                    <a:pt x="14061" y="9483"/>
                    <a:pt x="17761" y="4741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3471130" y="1360556"/>
              <a:ext cx="185299" cy="37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510" fill="norm" stroke="1" extrusionOk="0">
                  <a:moveTo>
                    <a:pt x="3143" y="155"/>
                  </a:moveTo>
                  <a:cubicBezTo>
                    <a:pt x="1463" y="33"/>
                    <a:pt x="-217" y="-90"/>
                    <a:pt x="23" y="94"/>
                  </a:cubicBezTo>
                  <a:cubicBezTo>
                    <a:pt x="263" y="278"/>
                    <a:pt x="2423" y="769"/>
                    <a:pt x="6143" y="1628"/>
                  </a:cubicBezTo>
                  <a:cubicBezTo>
                    <a:pt x="9863" y="2487"/>
                    <a:pt x="15143" y="3715"/>
                    <a:pt x="18023" y="4696"/>
                  </a:cubicBezTo>
                  <a:cubicBezTo>
                    <a:pt x="20903" y="5678"/>
                    <a:pt x="21383" y="6415"/>
                    <a:pt x="20783" y="7274"/>
                  </a:cubicBezTo>
                  <a:cubicBezTo>
                    <a:pt x="20183" y="8133"/>
                    <a:pt x="18503" y="9115"/>
                    <a:pt x="15503" y="10955"/>
                  </a:cubicBezTo>
                  <a:cubicBezTo>
                    <a:pt x="12503" y="12796"/>
                    <a:pt x="8183" y="15496"/>
                    <a:pt x="5783" y="17215"/>
                  </a:cubicBezTo>
                  <a:cubicBezTo>
                    <a:pt x="3383" y="18933"/>
                    <a:pt x="2903" y="19669"/>
                    <a:pt x="3143" y="20221"/>
                  </a:cubicBezTo>
                  <a:cubicBezTo>
                    <a:pt x="3383" y="20774"/>
                    <a:pt x="4343" y="21142"/>
                    <a:pt x="5303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3206750" y="1217184"/>
              <a:ext cx="266700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250"/>
                    <a:pt x="16800" y="4500"/>
                    <a:pt x="14229" y="6825"/>
                  </a:cubicBezTo>
                  <a:cubicBezTo>
                    <a:pt x="11657" y="9150"/>
                    <a:pt x="8914" y="11550"/>
                    <a:pt x="6514" y="14025"/>
                  </a:cubicBezTo>
                  <a:cubicBezTo>
                    <a:pt x="4114" y="16500"/>
                    <a:pt x="2057" y="190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4210049" y="1412434"/>
              <a:ext cx="234951" cy="3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114"/>
                  </a:moveTo>
                  <a:cubicBezTo>
                    <a:pt x="1168" y="-37"/>
                    <a:pt x="2335" y="-188"/>
                    <a:pt x="3892" y="718"/>
                  </a:cubicBezTo>
                  <a:cubicBezTo>
                    <a:pt x="5449" y="1625"/>
                    <a:pt x="7395" y="3588"/>
                    <a:pt x="10314" y="6760"/>
                  </a:cubicBezTo>
                  <a:cubicBezTo>
                    <a:pt x="13232" y="9932"/>
                    <a:pt x="17124" y="14313"/>
                    <a:pt x="19168" y="16956"/>
                  </a:cubicBezTo>
                  <a:cubicBezTo>
                    <a:pt x="21211" y="19599"/>
                    <a:pt x="21405" y="20506"/>
                    <a:pt x="2160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4214717" y="1374711"/>
              <a:ext cx="242984" cy="46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559" fill="norm" stroke="1" extrusionOk="0">
                  <a:moveTo>
                    <a:pt x="21193" y="352"/>
                  </a:moveTo>
                  <a:cubicBezTo>
                    <a:pt x="20270" y="155"/>
                    <a:pt x="19347" y="-41"/>
                    <a:pt x="18516" y="8"/>
                  </a:cubicBezTo>
                  <a:cubicBezTo>
                    <a:pt x="17685" y="57"/>
                    <a:pt x="16947" y="352"/>
                    <a:pt x="14824" y="1824"/>
                  </a:cubicBezTo>
                  <a:cubicBezTo>
                    <a:pt x="12701" y="3297"/>
                    <a:pt x="9193" y="5948"/>
                    <a:pt x="6331" y="8943"/>
                  </a:cubicBezTo>
                  <a:cubicBezTo>
                    <a:pt x="3470" y="11937"/>
                    <a:pt x="1255" y="15275"/>
                    <a:pt x="424" y="17435"/>
                  </a:cubicBezTo>
                  <a:cubicBezTo>
                    <a:pt x="-407" y="19595"/>
                    <a:pt x="147" y="20577"/>
                    <a:pt x="701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003799" y="1389630"/>
              <a:ext cx="42335" cy="34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1509"/>
                  </a:moveTo>
                  <a:cubicBezTo>
                    <a:pt x="4320" y="723"/>
                    <a:pt x="8640" y="-62"/>
                    <a:pt x="11880" y="3"/>
                  </a:cubicBezTo>
                  <a:cubicBezTo>
                    <a:pt x="15120" y="69"/>
                    <a:pt x="17280" y="985"/>
                    <a:pt x="18900" y="3538"/>
                  </a:cubicBezTo>
                  <a:cubicBezTo>
                    <a:pt x="20520" y="6091"/>
                    <a:pt x="21600" y="10280"/>
                    <a:pt x="21600" y="13553"/>
                  </a:cubicBezTo>
                  <a:cubicBezTo>
                    <a:pt x="21600" y="16825"/>
                    <a:pt x="20520" y="19182"/>
                    <a:pt x="1944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4838700" y="1718834"/>
              <a:ext cx="393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7280"/>
                    <a:pt x="8826" y="12960"/>
                    <a:pt x="12426" y="9360"/>
                  </a:cubicBezTo>
                  <a:cubicBezTo>
                    <a:pt x="16026" y="5760"/>
                    <a:pt x="1881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5492749" y="1350534"/>
              <a:ext cx="1968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3703"/>
                    <a:pt x="8361" y="7406"/>
                    <a:pt x="11961" y="11006"/>
                  </a:cubicBezTo>
                  <a:cubicBezTo>
                    <a:pt x="15561" y="14606"/>
                    <a:pt x="18581" y="181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5662471" y="1407684"/>
              <a:ext cx="11602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21144" y="0"/>
                  </a:moveTo>
                  <a:cubicBezTo>
                    <a:pt x="18058" y="2400"/>
                    <a:pt x="14973" y="4800"/>
                    <a:pt x="11308" y="7855"/>
                  </a:cubicBezTo>
                  <a:cubicBezTo>
                    <a:pt x="7644" y="10909"/>
                    <a:pt x="3401" y="14618"/>
                    <a:pt x="1473" y="17018"/>
                  </a:cubicBezTo>
                  <a:cubicBezTo>
                    <a:pt x="-456" y="19418"/>
                    <a:pt x="-70" y="20509"/>
                    <a:pt x="3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67986" y="2692121"/>
              <a:ext cx="264020" cy="39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505" fill="norm" stroke="1" extrusionOk="0">
                  <a:moveTo>
                    <a:pt x="20905" y="1647"/>
                  </a:moveTo>
                  <a:cubicBezTo>
                    <a:pt x="21073" y="1066"/>
                    <a:pt x="21242" y="486"/>
                    <a:pt x="20483" y="195"/>
                  </a:cubicBezTo>
                  <a:cubicBezTo>
                    <a:pt x="19723" y="-95"/>
                    <a:pt x="18036" y="-95"/>
                    <a:pt x="15758" y="428"/>
                  </a:cubicBezTo>
                  <a:cubicBezTo>
                    <a:pt x="13480" y="950"/>
                    <a:pt x="10611" y="1995"/>
                    <a:pt x="7826" y="4086"/>
                  </a:cubicBezTo>
                  <a:cubicBezTo>
                    <a:pt x="5042" y="6176"/>
                    <a:pt x="2342" y="9311"/>
                    <a:pt x="992" y="11924"/>
                  </a:cubicBezTo>
                  <a:cubicBezTo>
                    <a:pt x="-358" y="14537"/>
                    <a:pt x="-358" y="16628"/>
                    <a:pt x="1161" y="18137"/>
                  </a:cubicBezTo>
                  <a:cubicBezTo>
                    <a:pt x="2680" y="19647"/>
                    <a:pt x="5717" y="20576"/>
                    <a:pt x="8417" y="21040"/>
                  </a:cubicBezTo>
                  <a:cubicBezTo>
                    <a:pt x="11117" y="21505"/>
                    <a:pt x="13480" y="21505"/>
                    <a:pt x="15842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300804" y="2926469"/>
              <a:ext cx="99247" cy="20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068" fill="norm" stroke="1" extrusionOk="0">
                  <a:moveTo>
                    <a:pt x="21099" y="3849"/>
                  </a:moveTo>
                  <a:cubicBezTo>
                    <a:pt x="20199" y="2747"/>
                    <a:pt x="19299" y="1645"/>
                    <a:pt x="17724" y="873"/>
                  </a:cubicBezTo>
                  <a:cubicBezTo>
                    <a:pt x="16149" y="102"/>
                    <a:pt x="13899" y="-339"/>
                    <a:pt x="11199" y="322"/>
                  </a:cubicBezTo>
                  <a:cubicBezTo>
                    <a:pt x="8499" y="983"/>
                    <a:pt x="5349" y="2747"/>
                    <a:pt x="3099" y="5832"/>
                  </a:cubicBezTo>
                  <a:cubicBezTo>
                    <a:pt x="849" y="8918"/>
                    <a:pt x="-501" y="13326"/>
                    <a:pt x="174" y="16302"/>
                  </a:cubicBezTo>
                  <a:cubicBezTo>
                    <a:pt x="849" y="19277"/>
                    <a:pt x="3549" y="20820"/>
                    <a:pt x="6924" y="21041"/>
                  </a:cubicBezTo>
                  <a:cubicBezTo>
                    <a:pt x="10299" y="21261"/>
                    <a:pt x="14349" y="20159"/>
                    <a:pt x="17049" y="17404"/>
                  </a:cubicBezTo>
                  <a:cubicBezTo>
                    <a:pt x="19749" y="14649"/>
                    <a:pt x="21099" y="10241"/>
                    <a:pt x="20874" y="7375"/>
                  </a:cubicBezTo>
                  <a:cubicBezTo>
                    <a:pt x="20649" y="4510"/>
                    <a:pt x="18849" y="3188"/>
                    <a:pt x="16824" y="2416"/>
                  </a:cubicBezTo>
                  <a:cubicBezTo>
                    <a:pt x="14799" y="1645"/>
                    <a:pt x="12549" y="1424"/>
                    <a:pt x="11874" y="2196"/>
                  </a:cubicBezTo>
                  <a:cubicBezTo>
                    <a:pt x="11199" y="2967"/>
                    <a:pt x="12099" y="4730"/>
                    <a:pt x="12999" y="6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452966" y="2938034"/>
              <a:ext cx="16933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3456"/>
                  </a:moveTo>
                  <a:cubicBezTo>
                    <a:pt x="1620" y="1728"/>
                    <a:pt x="1080" y="0"/>
                    <a:pt x="675" y="0"/>
                  </a:cubicBezTo>
                  <a:cubicBezTo>
                    <a:pt x="270" y="0"/>
                    <a:pt x="0" y="1728"/>
                    <a:pt x="0" y="5184"/>
                  </a:cubicBezTo>
                  <a:cubicBezTo>
                    <a:pt x="0" y="8640"/>
                    <a:pt x="270" y="13824"/>
                    <a:pt x="810" y="16992"/>
                  </a:cubicBezTo>
                  <a:cubicBezTo>
                    <a:pt x="1350" y="20160"/>
                    <a:pt x="2160" y="21312"/>
                    <a:pt x="3780" y="21456"/>
                  </a:cubicBezTo>
                  <a:cubicBezTo>
                    <a:pt x="5400" y="21600"/>
                    <a:pt x="7830" y="20736"/>
                    <a:pt x="9450" y="18576"/>
                  </a:cubicBezTo>
                  <a:cubicBezTo>
                    <a:pt x="11070" y="16416"/>
                    <a:pt x="11880" y="12960"/>
                    <a:pt x="13095" y="12960"/>
                  </a:cubicBezTo>
                  <a:cubicBezTo>
                    <a:pt x="14310" y="12960"/>
                    <a:pt x="15930" y="16416"/>
                    <a:pt x="17415" y="18432"/>
                  </a:cubicBezTo>
                  <a:cubicBezTo>
                    <a:pt x="18900" y="20448"/>
                    <a:pt x="20250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683683" y="2954734"/>
              <a:ext cx="135468" cy="14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1350" y="4833"/>
                  </a:moveTo>
                  <a:cubicBezTo>
                    <a:pt x="675" y="9333"/>
                    <a:pt x="0" y="13833"/>
                    <a:pt x="0" y="16833"/>
                  </a:cubicBezTo>
                  <a:cubicBezTo>
                    <a:pt x="0" y="19833"/>
                    <a:pt x="675" y="21333"/>
                    <a:pt x="1012" y="21183"/>
                  </a:cubicBezTo>
                  <a:cubicBezTo>
                    <a:pt x="1350" y="21033"/>
                    <a:pt x="1350" y="19233"/>
                    <a:pt x="2362" y="15933"/>
                  </a:cubicBezTo>
                  <a:cubicBezTo>
                    <a:pt x="3375" y="12633"/>
                    <a:pt x="5400" y="7833"/>
                    <a:pt x="6919" y="4833"/>
                  </a:cubicBezTo>
                  <a:cubicBezTo>
                    <a:pt x="8437" y="1833"/>
                    <a:pt x="9450" y="633"/>
                    <a:pt x="10800" y="183"/>
                  </a:cubicBezTo>
                  <a:cubicBezTo>
                    <a:pt x="12150" y="-267"/>
                    <a:pt x="13838" y="33"/>
                    <a:pt x="15187" y="1983"/>
                  </a:cubicBezTo>
                  <a:cubicBezTo>
                    <a:pt x="16538" y="3933"/>
                    <a:pt x="17550" y="7533"/>
                    <a:pt x="18563" y="10833"/>
                  </a:cubicBezTo>
                  <a:cubicBezTo>
                    <a:pt x="19575" y="14133"/>
                    <a:pt x="20588" y="17133"/>
                    <a:pt x="21600" y="20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883376" y="2753884"/>
              <a:ext cx="75475" cy="364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03" fill="norm" stroke="1" extrusionOk="0">
                  <a:moveTo>
                    <a:pt x="15994" y="0"/>
                  </a:moveTo>
                  <a:cubicBezTo>
                    <a:pt x="11794" y="4221"/>
                    <a:pt x="7594" y="8441"/>
                    <a:pt x="4894" y="11607"/>
                  </a:cubicBezTo>
                  <a:cubicBezTo>
                    <a:pt x="2194" y="14772"/>
                    <a:pt x="994" y="16883"/>
                    <a:pt x="394" y="18248"/>
                  </a:cubicBezTo>
                  <a:cubicBezTo>
                    <a:pt x="-206" y="19614"/>
                    <a:pt x="-206" y="20234"/>
                    <a:pt x="994" y="20731"/>
                  </a:cubicBezTo>
                  <a:cubicBezTo>
                    <a:pt x="2194" y="21228"/>
                    <a:pt x="4594" y="21600"/>
                    <a:pt x="8194" y="21290"/>
                  </a:cubicBezTo>
                  <a:cubicBezTo>
                    <a:pt x="11794" y="20979"/>
                    <a:pt x="16594" y="19986"/>
                    <a:pt x="21394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869950" y="2935917"/>
              <a:ext cx="228600" cy="140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6125"/>
                  </a:moveTo>
                  <a:cubicBezTo>
                    <a:pt x="4400" y="6125"/>
                    <a:pt x="8800" y="6125"/>
                    <a:pt x="11500" y="5803"/>
                  </a:cubicBezTo>
                  <a:cubicBezTo>
                    <a:pt x="14200" y="5481"/>
                    <a:pt x="15200" y="4836"/>
                    <a:pt x="16100" y="4030"/>
                  </a:cubicBezTo>
                  <a:cubicBezTo>
                    <a:pt x="17000" y="3224"/>
                    <a:pt x="17800" y="2257"/>
                    <a:pt x="17700" y="1451"/>
                  </a:cubicBezTo>
                  <a:cubicBezTo>
                    <a:pt x="17600" y="645"/>
                    <a:pt x="16600" y="0"/>
                    <a:pt x="15600" y="0"/>
                  </a:cubicBezTo>
                  <a:cubicBezTo>
                    <a:pt x="14600" y="0"/>
                    <a:pt x="13600" y="645"/>
                    <a:pt x="12600" y="3707"/>
                  </a:cubicBezTo>
                  <a:cubicBezTo>
                    <a:pt x="11600" y="6770"/>
                    <a:pt x="10600" y="12251"/>
                    <a:pt x="10300" y="15797"/>
                  </a:cubicBezTo>
                  <a:cubicBezTo>
                    <a:pt x="10000" y="19343"/>
                    <a:pt x="10400" y="20955"/>
                    <a:pt x="12000" y="21278"/>
                  </a:cubicBezTo>
                  <a:cubicBezTo>
                    <a:pt x="13600" y="21600"/>
                    <a:pt x="16400" y="20633"/>
                    <a:pt x="18200" y="19343"/>
                  </a:cubicBezTo>
                  <a:cubicBezTo>
                    <a:pt x="20000" y="18054"/>
                    <a:pt x="20800" y="16442"/>
                    <a:pt x="21600" y="14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117600" y="2950734"/>
              <a:ext cx="158750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753"/>
                  </a:moveTo>
                  <a:cubicBezTo>
                    <a:pt x="3456" y="3767"/>
                    <a:pt x="6912" y="6781"/>
                    <a:pt x="8784" y="9795"/>
                  </a:cubicBezTo>
                  <a:cubicBezTo>
                    <a:pt x="10656" y="12809"/>
                    <a:pt x="10944" y="15823"/>
                    <a:pt x="10944" y="17958"/>
                  </a:cubicBezTo>
                  <a:cubicBezTo>
                    <a:pt x="10944" y="20093"/>
                    <a:pt x="10656" y="21349"/>
                    <a:pt x="10080" y="21474"/>
                  </a:cubicBezTo>
                  <a:cubicBezTo>
                    <a:pt x="9504" y="21600"/>
                    <a:pt x="8640" y="20595"/>
                    <a:pt x="9072" y="17958"/>
                  </a:cubicBezTo>
                  <a:cubicBezTo>
                    <a:pt x="9504" y="15321"/>
                    <a:pt x="11232" y="11051"/>
                    <a:pt x="13536" y="7786"/>
                  </a:cubicBezTo>
                  <a:cubicBezTo>
                    <a:pt x="15840" y="4521"/>
                    <a:pt x="18720" y="22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305655" y="2988834"/>
              <a:ext cx="142146" cy="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55" fill="norm" stroke="1" extrusionOk="0">
                  <a:moveTo>
                    <a:pt x="366" y="0"/>
                  </a:moveTo>
                  <a:cubicBezTo>
                    <a:pt x="49" y="5635"/>
                    <a:pt x="-269" y="11270"/>
                    <a:pt x="366" y="15026"/>
                  </a:cubicBezTo>
                  <a:cubicBezTo>
                    <a:pt x="1002" y="18783"/>
                    <a:pt x="2590" y="20661"/>
                    <a:pt x="6243" y="21130"/>
                  </a:cubicBezTo>
                  <a:cubicBezTo>
                    <a:pt x="9896" y="21600"/>
                    <a:pt x="15613" y="20661"/>
                    <a:pt x="21331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553773" y="2943033"/>
              <a:ext cx="160727" cy="14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947" fill="norm" stroke="1" extrusionOk="0">
                  <a:moveTo>
                    <a:pt x="1090" y="7290"/>
                  </a:moveTo>
                  <a:cubicBezTo>
                    <a:pt x="4690" y="7882"/>
                    <a:pt x="8290" y="8474"/>
                    <a:pt x="10920" y="8030"/>
                  </a:cubicBezTo>
                  <a:cubicBezTo>
                    <a:pt x="13551" y="7586"/>
                    <a:pt x="15213" y="6107"/>
                    <a:pt x="16320" y="4627"/>
                  </a:cubicBezTo>
                  <a:cubicBezTo>
                    <a:pt x="17428" y="3148"/>
                    <a:pt x="17982" y="1668"/>
                    <a:pt x="17290" y="781"/>
                  </a:cubicBezTo>
                  <a:cubicBezTo>
                    <a:pt x="16597" y="-107"/>
                    <a:pt x="14659" y="-403"/>
                    <a:pt x="11751" y="781"/>
                  </a:cubicBezTo>
                  <a:cubicBezTo>
                    <a:pt x="8843" y="1964"/>
                    <a:pt x="4966" y="4627"/>
                    <a:pt x="2613" y="7586"/>
                  </a:cubicBezTo>
                  <a:cubicBezTo>
                    <a:pt x="259" y="10545"/>
                    <a:pt x="-572" y="13800"/>
                    <a:pt x="397" y="16315"/>
                  </a:cubicBezTo>
                  <a:cubicBezTo>
                    <a:pt x="1366" y="18830"/>
                    <a:pt x="4136" y="20605"/>
                    <a:pt x="7874" y="20901"/>
                  </a:cubicBezTo>
                  <a:cubicBezTo>
                    <a:pt x="11613" y="21197"/>
                    <a:pt x="16320" y="20013"/>
                    <a:pt x="21028" y="18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758949" y="2976134"/>
              <a:ext cx="1143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86"/>
                    <a:pt x="9600" y="9771"/>
                    <a:pt x="13200" y="13371"/>
                  </a:cubicBezTo>
                  <a:cubicBezTo>
                    <a:pt x="16800" y="16971"/>
                    <a:pt x="19200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790699" y="2980039"/>
              <a:ext cx="88901" cy="17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300"/>
                  </a:moveTo>
                  <a:cubicBezTo>
                    <a:pt x="19029" y="40"/>
                    <a:pt x="16457" y="-220"/>
                    <a:pt x="14400" y="300"/>
                  </a:cubicBezTo>
                  <a:cubicBezTo>
                    <a:pt x="12343" y="821"/>
                    <a:pt x="10800" y="2122"/>
                    <a:pt x="8486" y="5766"/>
                  </a:cubicBezTo>
                  <a:cubicBezTo>
                    <a:pt x="6171" y="9409"/>
                    <a:pt x="3086" y="15394"/>
                    <a:pt x="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908507" y="2959830"/>
              <a:ext cx="148894" cy="15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994" fill="norm" stroke="1" extrusionOk="0">
                  <a:moveTo>
                    <a:pt x="16837" y="6717"/>
                  </a:moveTo>
                  <a:cubicBezTo>
                    <a:pt x="15924" y="4350"/>
                    <a:pt x="15011" y="1983"/>
                    <a:pt x="13794" y="800"/>
                  </a:cubicBezTo>
                  <a:cubicBezTo>
                    <a:pt x="12577" y="-384"/>
                    <a:pt x="11056" y="-384"/>
                    <a:pt x="8775" y="1687"/>
                  </a:cubicBezTo>
                  <a:cubicBezTo>
                    <a:pt x="6493" y="3758"/>
                    <a:pt x="3451" y="7901"/>
                    <a:pt x="1777" y="11008"/>
                  </a:cubicBezTo>
                  <a:cubicBezTo>
                    <a:pt x="104" y="14115"/>
                    <a:pt x="-200" y="16186"/>
                    <a:pt x="104" y="17813"/>
                  </a:cubicBezTo>
                  <a:cubicBezTo>
                    <a:pt x="408" y="19441"/>
                    <a:pt x="1321" y="20624"/>
                    <a:pt x="2538" y="20920"/>
                  </a:cubicBezTo>
                  <a:cubicBezTo>
                    <a:pt x="3755" y="21216"/>
                    <a:pt x="5276" y="20624"/>
                    <a:pt x="7101" y="18997"/>
                  </a:cubicBezTo>
                  <a:cubicBezTo>
                    <a:pt x="8927" y="17369"/>
                    <a:pt x="11056" y="14706"/>
                    <a:pt x="12577" y="12783"/>
                  </a:cubicBezTo>
                  <a:cubicBezTo>
                    <a:pt x="14099" y="10860"/>
                    <a:pt x="15011" y="9676"/>
                    <a:pt x="15468" y="10120"/>
                  </a:cubicBezTo>
                  <a:cubicBezTo>
                    <a:pt x="15924" y="10564"/>
                    <a:pt x="15924" y="12635"/>
                    <a:pt x="16837" y="14706"/>
                  </a:cubicBezTo>
                  <a:cubicBezTo>
                    <a:pt x="17749" y="16778"/>
                    <a:pt x="19575" y="18849"/>
                    <a:pt x="2140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2114550" y="2973331"/>
              <a:ext cx="203200" cy="142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4232"/>
                  </a:moveTo>
                  <a:cubicBezTo>
                    <a:pt x="900" y="8679"/>
                    <a:pt x="1800" y="13126"/>
                    <a:pt x="2250" y="16303"/>
                  </a:cubicBezTo>
                  <a:cubicBezTo>
                    <a:pt x="2700" y="19479"/>
                    <a:pt x="2700" y="21385"/>
                    <a:pt x="2812" y="21385"/>
                  </a:cubicBezTo>
                  <a:cubicBezTo>
                    <a:pt x="2925" y="21385"/>
                    <a:pt x="3150" y="19479"/>
                    <a:pt x="3938" y="16144"/>
                  </a:cubicBezTo>
                  <a:cubicBezTo>
                    <a:pt x="4725" y="12809"/>
                    <a:pt x="6075" y="8044"/>
                    <a:pt x="7088" y="5026"/>
                  </a:cubicBezTo>
                  <a:cubicBezTo>
                    <a:pt x="8100" y="2009"/>
                    <a:pt x="8775" y="738"/>
                    <a:pt x="9563" y="579"/>
                  </a:cubicBezTo>
                  <a:cubicBezTo>
                    <a:pt x="10350" y="420"/>
                    <a:pt x="11250" y="1373"/>
                    <a:pt x="11700" y="2803"/>
                  </a:cubicBezTo>
                  <a:cubicBezTo>
                    <a:pt x="12150" y="4232"/>
                    <a:pt x="12150" y="6138"/>
                    <a:pt x="12150" y="8044"/>
                  </a:cubicBezTo>
                  <a:cubicBezTo>
                    <a:pt x="12150" y="9950"/>
                    <a:pt x="12150" y="11856"/>
                    <a:pt x="12488" y="11697"/>
                  </a:cubicBezTo>
                  <a:cubicBezTo>
                    <a:pt x="12825" y="11538"/>
                    <a:pt x="13500" y="9314"/>
                    <a:pt x="14063" y="7409"/>
                  </a:cubicBezTo>
                  <a:cubicBezTo>
                    <a:pt x="14625" y="5503"/>
                    <a:pt x="15075" y="3914"/>
                    <a:pt x="15750" y="2644"/>
                  </a:cubicBezTo>
                  <a:cubicBezTo>
                    <a:pt x="16425" y="1373"/>
                    <a:pt x="17325" y="420"/>
                    <a:pt x="18337" y="103"/>
                  </a:cubicBezTo>
                  <a:cubicBezTo>
                    <a:pt x="19350" y="-215"/>
                    <a:pt x="20475" y="103"/>
                    <a:pt x="21037" y="2485"/>
                  </a:cubicBezTo>
                  <a:cubicBezTo>
                    <a:pt x="21600" y="4867"/>
                    <a:pt x="21600" y="9314"/>
                    <a:pt x="21600" y="13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368814" y="2925325"/>
              <a:ext cx="130994" cy="42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41" fill="norm" stroke="1" extrusionOk="0">
                  <a:moveTo>
                    <a:pt x="5021" y="972"/>
                  </a:moveTo>
                  <a:cubicBezTo>
                    <a:pt x="4683" y="3348"/>
                    <a:pt x="4345" y="5724"/>
                    <a:pt x="3670" y="8532"/>
                  </a:cubicBezTo>
                  <a:cubicBezTo>
                    <a:pt x="2995" y="11340"/>
                    <a:pt x="1983" y="14580"/>
                    <a:pt x="1308" y="16470"/>
                  </a:cubicBezTo>
                  <a:cubicBezTo>
                    <a:pt x="633" y="18360"/>
                    <a:pt x="295" y="18900"/>
                    <a:pt x="127" y="19656"/>
                  </a:cubicBezTo>
                  <a:cubicBezTo>
                    <a:pt x="-42" y="20412"/>
                    <a:pt x="-42" y="21384"/>
                    <a:pt x="127" y="21438"/>
                  </a:cubicBezTo>
                  <a:cubicBezTo>
                    <a:pt x="295" y="21492"/>
                    <a:pt x="633" y="20628"/>
                    <a:pt x="1308" y="18414"/>
                  </a:cubicBezTo>
                  <a:cubicBezTo>
                    <a:pt x="1983" y="16200"/>
                    <a:pt x="2995" y="12636"/>
                    <a:pt x="4345" y="9666"/>
                  </a:cubicBezTo>
                  <a:cubicBezTo>
                    <a:pt x="5696" y="6696"/>
                    <a:pt x="7383" y="4320"/>
                    <a:pt x="8733" y="2862"/>
                  </a:cubicBezTo>
                  <a:cubicBezTo>
                    <a:pt x="10083" y="1404"/>
                    <a:pt x="11096" y="864"/>
                    <a:pt x="12446" y="486"/>
                  </a:cubicBezTo>
                  <a:cubicBezTo>
                    <a:pt x="13796" y="108"/>
                    <a:pt x="15483" y="-108"/>
                    <a:pt x="16833" y="54"/>
                  </a:cubicBezTo>
                  <a:cubicBezTo>
                    <a:pt x="18183" y="216"/>
                    <a:pt x="19196" y="756"/>
                    <a:pt x="20039" y="1782"/>
                  </a:cubicBezTo>
                  <a:cubicBezTo>
                    <a:pt x="20883" y="2808"/>
                    <a:pt x="21558" y="4320"/>
                    <a:pt x="19702" y="5400"/>
                  </a:cubicBezTo>
                  <a:cubicBezTo>
                    <a:pt x="17846" y="6480"/>
                    <a:pt x="13458" y="7128"/>
                    <a:pt x="10421" y="7344"/>
                  </a:cubicBezTo>
                  <a:cubicBezTo>
                    <a:pt x="7383" y="7560"/>
                    <a:pt x="5696" y="7344"/>
                    <a:pt x="4852" y="6912"/>
                  </a:cubicBezTo>
                  <a:cubicBezTo>
                    <a:pt x="4008" y="6480"/>
                    <a:pt x="4008" y="5832"/>
                    <a:pt x="4008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2628900" y="2753884"/>
              <a:ext cx="254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680"/>
                    <a:pt x="10800" y="7360"/>
                    <a:pt x="7200" y="10960"/>
                  </a:cubicBezTo>
                  <a:cubicBezTo>
                    <a:pt x="3600" y="14560"/>
                    <a:pt x="1800" y="18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2709320" y="2895780"/>
              <a:ext cx="135481" cy="15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289" fill="norm" stroke="1" extrusionOk="0">
                  <a:moveTo>
                    <a:pt x="1292" y="9589"/>
                  </a:moveTo>
                  <a:cubicBezTo>
                    <a:pt x="2904" y="9589"/>
                    <a:pt x="4516" y="9589"/>
                    <a:pt x="6128" y="8989"/>
                  </a:cubicBezTo>
                  <a:cubicBezTo>
                    <a:pt x="7739" y="8389"/>
                    <a:pt x="9351" y="7189"/>
                    <a:pt x="10802" y="5539"/>
                  </a:cubicBezTo>
                  <a:cubicBezTo>
                    <a:pt x="12253" y="3889"/>
                    <a:pt x="13542" y="1789"/>
                    <a:pt x="13220" y="739"/>
                  </a:cubicBezTo>
                  <a:cubicBezTo>
                    <a:pt x="12898" y="-311"/>
                    <a:pt x="10963" y="-311"/>
                    <a:pt x="8545" y="1189"/>
                  </a:cubicBezTo>
                  <a:cubicBezTo>
                    <a:pt x="6128" y="2689"/>
                    <a:pt x="3226" y="5689"/>
                    <a:pt x="1453" y="8989"/>
                  </a:cubicBezTo>
                  <a:cubicBezTo>
                    <a:pt x="-320" y="12289"/>
                    <a:pt x="-965" y="15889"/>
                    <a:pt x="2420" y="17989"/>
                  </a:cubicBezTo>
                  <a:cubicBezTo>
                    <a:pt x="5805" y="20089"/>
                    <a:pt x="13220" y="20689"/>
                    <a:pt x="20635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0" y="3109484"/>
              <a:ext cx="27241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1" y="21394"/>
                    <a:pt x="1242" y="21189"/>
                    <a:pt x="1855" y="20674"/>
                  </a:cubicBezTo>
                  <a:cubicBezTo>
                    <a:pt x="2467" y="20160"/>
                    <a:pt x="3071" y="19337"/>
                    <a:pt x="3692" y="18514"/>
                  </a:cubicBezTo>
                  <a:cubicBezTo>
                    <a:pt x="4313" y="17691"/>
                    <a:pt x="4951" y="16869"/>
                    <a:pt x="5639" y="16046"/>
                  </a:cubicBezTo>
                  <a:cubicBezTo>
                    <a:pt x="6327" y="15223"/>
                    <a:pt x="7066" y="14400"/>
                    <a:pt x="7712" y="13680"/>
                  </a:cubicBezTo>
                  <a:cubicBezTo>
                    <a:pt x="8358" y="12960"/>
                    <a:pt x="8912" y="12343"/>
                    <a:pt x="9524" y="11726"/>
                  </a:cubicBezTo>
                  <a:cubicBezTo>
                    <a:pt x="10137" y="11109"/>
                    <a:pt x="10808" y="10491"/>
                    <a:pt x="11463" y="9977"/>
                  </a:cubicBezTo>
                  <a:cubicBezTo>
                    <a:pt x="12117" y="9463"/>
                    <a:pt x="12755" y="9051"/>
                    <a:pt x="13385" y="8640"/>
                  </a:cubicBezTo>
                  <a:cubicBezTo>
                    <a:pt x="14014" y="8229"/>
                    <a:pt x="14635" y="7817"/>
                    <a:pt x="15231" y="7509"/>
                  </a:cubicBezTo>
                  <a:cubicBezTo>
                    <a:pt x="15827" y="7200"/>
                    <a:pt x="16397" y="6994"/>
                    <a:pt x="17010" y="6789"/>
                  </a:cubicBezTo>
                  <a:cubicBezTo>
                    <a:pt x="17622" y="6583"/>
                    <a:pt x="18277" y="6377"/>
                    <a:pt x="18915" y="5966"/>
                  </a:cubicBezTo>
                  <a:cubicBezTo>
                    <a:pt x="19552" y="5554"/>
                    <a:pt x="20173" y="4937"/>
                    <a:pt x="20618" y="3909"/>
                  </a:cubicBezTo>
                  <a:cubicBezTo>
                    <a:pt x="21063" y="2880"/>
                    <a:pt x="2133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374650" y="3090434"/>
              <a:ext cx="2660650" cy="28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20012"/>
                  </a:moveTo>
                  <a:cubicBezTo>
                    <a:pt x="619" y="20647"/>
                    <a:pt x="1237" y="21282"/>
                    <a:pt x="1907" y="21441"/>
                  </a:cubicBezTo>
                  <a:cubicBezTo>
                    <a:pt x="2578" y="21600"/>
                    <a:pt x="3299" y="21282"/>
                    <a:pt x="4021" y="20885"/>
                  </a:cubicBezTo>
                  <a:cubicBezTo>
                    <a:pt x="4743" y="20488"/>
                    <a:pt x="5464" y="20012"/>
                    <a:pt x="6092" y="19535"/>
                  </a:cubicBezTo>
                  <a:cubicBezTo>
                    <a:pt x="6719" y="19059"/>
                    <a:pt x="7252" y="18582"/>
                    <a:pt x="7853" y="18106"/>
                  </a:cubicBezTo>
                  <a:cubicBezTo>
                    <a:pt x="8454" y="17629"/>
                    <a:pt x="9125" y="17153"/>
                    <a:pt x="9778" y="16597"/>
                  </a:cubicBezTo>
                  <a:cubicBezTo>
                    <a:pt x="10431" y="16041"/>
                    <a:pt x="11066" y="15406"/>
                    <a:pt x="11719" y="14691"/>
                  </a:cubicBezTo>
                  <a:cubicBezTo>
                    <a:pt x="12372" y="13976"/>
                    <a:pt x="13042" y="13182"/>
                    <a:pt x="13678" y="12468"/>
                  </a:cubicBezTo>
                  <a:cubicBezTo>
                    <a:pt x="14314" y="11753"/>
                    <a:pt x="14916" y="11118"/>
                    <a:pt x="15586" y="10324"/>
                  </a:cubicBezTo>
                  <a:cubicBezTo>
                    <a:pt x="16256" y="9529"/>
                    <a:pt x="16995" y="8576"/>
                    <a:pt x="17708" y="7624"/>
                  </a:cubicBezTo>
                  <a:cubicBezTo>
                    <a:pt x="18421" y="6671"/>
                    <a:pt x="19108" y="5718"/>
                    <a:pt x="19753" y="4447"/>
                  </a:cubicBezTo>
                  <a:cubicBezTo>
                    <a:pt x="20397" y="3176"/>
                    <a:pt x="20999" y="15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3117850" y="2887234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3168650" y="3026934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4006850" y="2855484"/>
              <a:ext cx="3111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69" y="480"/>
                    <a:pt x="2939" y="960"/>
                    <a:pt x="5290" y="2880"/>
                  </a:cubicBezTo>
                  <a:cubicBezTo>
                    <a:pt x="7641" y="4800"/>
                    <a:pt x="10873" y="8160"/>
                    <a:pt x="13739" y="11520"/>
                  </a:cubicBezTo>
                  <a:cubicBezTo>
                    <a:pt x="16604" y="14880"/>
                    <a:pt x="19102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4103520" y="2823734"/>
              <a:ext cx="233531" cy="44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1278" y="0"/>
                  </a:moveTo>
                  <a:cubicBezTo>
                    <a:pt x="18771" y="2388"/>
                    <a:pt x="16264" y="4777"/>
                    <a:pt x="13274" y="7737"/>
                  </a:cubicBezTo>
                  <a:cubicBezTo>
                    <a:pt x="10285" y="10696"/>
                    <a:pt x="6814" y="14227"/>
                    <a:pt x="4596" y="16460"/>
                  </a:cubicBezTo>
                  <a:cubicBezTo>
                    <a:pt x="2378" y="18692"/>
                    <a:pt x="1414" y="19627"/>
                    <a:pt x="739" y="20354"/>
                  </a:cubicBezTo>
                  <a:cubicBezTo>
                    <a:pt x="64" y="21081"/>
                    <a:pt x="-322" y="21600"/>
                    <a:pt x="353" y="21600"/>
                  </a:cubicBezTo>
                  <a:cubicBezTo>
                    <a:pt x="1028" y="21600"/>
                    <a:pt x="2764" y="21081"/>
                    <a:pt x="4499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4463767" y="2976134"/>
              <a:ext cx="330483" cy="13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83" fill="norm" stroke="1" extrusionOk="0">
                  <a:moveTo>
                    <a:pt x="3710" y="20935"/>
                  </a:moveTo>
                  <a:cubicBezTo>
                    <a:pt x="2479" y="20603"/>
                    <a:pt x="1249" y="20271"/>
                    <a:pt x="565" y="18942"/>
                  </a:cubicBezTo>
                  <a:cubicBezTo>
                    <a:pt x="-118" y="17612"/>
                    <a:pt x="-255" y="15286"/>
                    <a:pt x="565" y="12628"/>
                  </a:cubicBezTo>
                  <a:cubicBezTo>
                    <a:pt x="1386" y="9969"/>
                    <a:pt x="3163" y="6978"/>
                    <a:pt x="4940" y="6646"/>
                  </a:cubicBezTo>
                  <a:cubicBezTo>
                    <a:pt x="6717" y="6314"/>
                    <a:pt x="8494" y="8640"/>
                    <a:pt x="9656" y="10966"/>
                  </a:cubicBezTo>
                  <a:cubicBezTo>
                    <a:pt x="10818" y="13292"/>
                    <a:pt x="11365" y="15618"/>
                    <a:pt x="11844" y="17446"/>
                  </a:cubicBezTo>
                  <a:cubicBezTo>
                    <a:pt x="12322" y="19274"/>
                    <a:pt x="12732" y="20603"/>
                    <a:pt x="13348" y="21102"/>
                  </a:cubicBezTo>
                  <a:cubicBezTo>
                    <a:pt x="13963" y="21600"/>
                    <a:pt x="14783" y="21268"/>
                    <a:pt x="16150" y="17612"/>
                  </a:cubicBezTo>
                  <a:cubicBezTo>
                    <a:pt x="17517" y="13957"/>
                    <a:pt x="19431" y="6978"/>
                    <a:pt x="213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5061591" y="2815267"/>
              <a:ext cx="208909" cy="38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65" fill="norm" stroke="1" extrusionOk="0">
                  <a:moveTo>
                    <a:pt x="4516" y="1889"/>
                  </a:moveTo>
                  <a:cubicBezTo>
                    <a:pt x="4298" y="944"/>
                    <a:pt x="4079" y="0"/>
                    <a:pt x="3534" y="0"/>
                  </a:cubicBezTo>
                  <a:cubicBezTo>
                    <a:pt x="2989" y="0"/>
                    <a:pt x="2116" y="944"/>
                    <a:pt x="1461" y="3069"/>
                  </a:cubicBezTo>
                  <a:cubicBezTo>
                    <a:pt x="807" y="5193"/>
                    <a:pt x="370" y="8498"/>
                    <a:pt x="152" y="11508"/>
                  </a:cubicBezTo>
                  <a:cubicBezTo>
                    <a:pt x="-66" y="14518"/>
                    <a:pt x="-66" y="17233"/>
                    <a:pt x="261" y="18885"/>
                  </a:cubicBezTo>
                  <a:cubicBezTo>
                    <a:pt x="589" y="20538"/>
                    <a:pt x="1243" y="21128"/>
                    <a:pt x="2225" y="21364"/>
                  </a:cubicBezTo>
                  <a:cubicBezTo>
                    <a:pt x="3207" y="21600"/>
                    <a:pt x="4516" y="21482"/>
                    <a:pt x="7025" y="20361"/>
                  </a:cubicBezTo>
                  <a:cubicBezTo>
                    <a:pt x="9534" y="19239"/>
                    <a:pt x="13243" y="17115"/>
                    <a:pt x="15861" y="14577"/>
                  </a:cubicBezTo>
                  <a:cubicBezTo>
                    <a:pt x="18479" y="12039"/>
                    <a:pt x="20007" y="9089"/>
                    <a:pt x="20770" y="7318"/>
                  </a:cubicBezTo>
                  <a:cubicBezTo>
                    <a:pt x="21534" y="5548"/>
                    <a:pt x="21534" y="4957"/>
                    <a:pt x="21534" y="4367"/>
                  </a:cubicBezTo>
                  <a:cubicBezTo>
                    <a:pt x="21534" y="3777"/>
                    <a:pt x="21534" y="3187"/>
                    <a:pt x="20989" y="2774"/>
                  </a:cubicBezTo>
                  <a:cubicBezTo>
                    <a:pt x="20443" y="2361"/>
                    <a:pt x="19352" y="2125"/>
                    <a:pt x="18698" y="2420"/>
                  </a:cubicBezTo>
                  <a:cubicBezTo>
                    <a:pt x="18043" y="2715"/>
                    <a:pt x="17825" y="3541"/>
                    <a:pt x="17934" y="4249"/>
                  </a:cubicBezTo>
                  <a:cubicBezTo>
                    <a:pt x="18043" y="4957"/>
                    <a:pt x="18479" y="5548"/>
                    <a:pt x="18916" y="6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5283670" y="3035410"/>
              <a:ext cx="101694" cy="17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112" fill="norm" stroke="1" extrusionOk="0">
                  <a:moveTo>
                    <a:pt x="5192" y="3599"/>
                  </a:moveTo>
                  <a:cubicBezTo>
                    <a:pt x="3869" y="8485"/>
                    <a:pt x="2547" y="13371"/>
                    <a:pt x="1665" y="16585"/>
                  </a:cubicBezTo>
                  <a:cubicBezTo>
                    <a:pt x="784" y="19799"/>
                    <a:pt x="343" y="21342"/>
                    <a:pt x="122" y="21085"/>
                  </a:cubicBezTo>
                  <a:cubicBezTo>
                    <a:pt x="-98" y="20828"/>
                    <a:pt x="-98" y="18771"/>
                    <a:pt x="784" y="15556"/>
                  </a:cubicBezTo>
                  <a:cubicBezTo>
                    <a:pt x="1665" y="12342"/>
                    <a:pt x="3429" y="7971"/>
                    <a:pt x="4971" y="5142"/>
                  </a:cubicBezTo>
                  <a:cubicBezTo>
                    <a:pt x="6514" y="2313"/>
                    <a:pt x="7837" y="1028"/>
                    <a:pt x="9820" y="385"/>
                  </a:cubicBezTo>
                  <a:cubicBezTo>
                    <a:pt x="11804" y="-258"/>
                    <a:pt x="14449" y="-258"/>
                    <a:pt x="16653" y="1671"/>
                  </a:cubicBezTo>
                  <a:cubicBezTo>
                    <a:pt x="18857" y="3599"/>
                    <a:pt x="20620" y="7456"/>
                    <a:pt x="21061" y="10799"/>
                  </a:cubicBezTo>
                  <a:cubicBezTo>
                    <a:pt x="21502" y="14142"/>
                    <a:pt x="20620" y="16971"/>
                    <a:pt x="19739" y="19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5473699" y="3039634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5492749" y="2944384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5588595" y="2813730"/>
              <a:ext cx="126405" cy="441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69" fill="norm" stroke="1" extrusionOk="0">
                  <a:moveTo>
                    <a:pt x="21499" y="3880"/>
                  </a:moveTo>
                  <a:cubicBezTo>
                    <a:pt x="20779" y="3160"/>
                    <a:pt x="20059" y="2440"/>
                    <a:pt x="18979" y="1772"/>
                  </a:cubicBezTo>
                  <a:cubicBezTo>
                    <a:pt x="17899" y="1103"/>
                    <a:pt x="16459" y="486"/>
                    <a:pt x="14839" y="178"/>
                  </a:cubicBezTo>
                  <a:cubicBezTo>
                    <a:pt x="13219" y="-131"/>
                    <a:pt x="11419" y="-131"/>
                    <a:pt x="8899" y="949"/>
                  </a:cubicBezTo>
                  <a:cubicBezTo>
                    <a:pt x="6379" y="2029"/>
                    <a:pt x="3139" y="4189"/>
                    <a:pt x="1519" y="7069"/>
                  </a:cubicBezTo>
                  <a:cubicBezTo>
                    <a:pt x="-101" y="9949"/>
                    <a:pt x="-101" y="13549"/>
                    <a:pt x="79" y="16069"/>
                  </a:cubicBezTo>
                  <a:cubicBezTo>
                    <a:pt x="259" y="18589"/>
                    <a:pt x="619" y="20029"/>
                    <a:pt x="979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5556199" y="3045984"/>
              <a:ext cx="16515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827" y="21600"/>
                  </a:moveTo>
                  <a:cubicBezTo>
                    <a:pt x="280" y="17600"/>
                    <a:pt x="-267" y="13600"/>
                    <a:pt x="143" y="10800"/>
                  </a:cubicBezTo>
                  <a:cubicBezTo>
                    <a:pt x="553" y="8000"/>
                    <a:pt x="1920" y="6400"/>
                    <a:pt x="5611" y="4800"/>
                  </a:cubicBezTo>
                  <a:cubicBezTo>
                    <a:pt x="9303" y="3200"/>
                    <a:pt x="15318" y="1600"/>
                    <a:pt x="213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5845086" y="2816990"/>
              <a:ext cx="104864" cy="41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29" fill="norm" stroke="1" extrusionOk="0">
                  <a:moveTo>
                    <a:pt x="18810" y="2311"/>
                  </a:moveTo>
                  <a:cubicBezTo>
                    <a:pt x="19242" y="1329"/>
                    <a:pt x="19674" y="347"/>
                    <a:pt x="19242" y="75"/>
                  </a:cubicBezTo>
                  <a:cubicBezTo>
                    <a:pt x="18810" y="-198"/>
                    <a:pt x="17514" y="238"/>
                    <a:pt x="14706" y="1984"/>
                  </a:cubicBezTo>
                  <a:cubicBezTo>
                    <a:pt x="11898" y="3729"/>
                    <a:pt x="7578" y="6784"/>
                    <a:pt x="4554" y="9784"/>
                  </a:cubicBezTo>
                  <a:cubicBezTo>
                    <a:pt x="1530" y="12784"/>
                    <a:pt x="-198" y="15729"/>
                    <a:pt x="18" y="17693"/>
                  </a:cubicBezTo>
                  <a:cubicBezTo>
                    <a:pt x="234" y="19657"/>
                    <a:pt x="2394" y="20638"/>
                    <a:pt x="6282" y="21020"/>
                  </a:cubicBezTo>
                  <a:cubicBezTo>
                    <a:pt x="10170" y="21402"/>
                    <a:pt x="15786" y="21184"/>
                    <a:pt x="21402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6019800" y="3039634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6292850" y="2893584"/>
              <a:ext cx="254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35"/>
                    <a:pt x="7200" y="8471"/>
                    <a:pt x="10800" y="12071"/>
                  </a:cubicBezTo>
                  <a:cubicBezTo>
                    <a:pt x="14400" y="15671"/>
                    <a:pt x="1800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6362700" y="3166634"/>
              <a:ext cx="889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6769100" y="2910188"/>
              <a:ext cx="25400" cy="22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1445"/>
                  </a:moveTo>
                  <a:cubicBezTo>
                    <a:pt x="7200" y="637"/>
                    <a:pt x="14400" y="-170"/>
                    <a:pt x="18000" y="32"/>
                  </a:cubicBezTo>
                  <a:cubicBezTo>
                    <a:pt x="21600" y="234"/>
                    <a:pt x="21600" y="1445"/>
                    <a:pt x="21600" y="5180"/>
                  </a:cubicBezTo>
                  <a:cubicBezTo>
                    <a:pt x="21600" y="8914"/>
                    <a:pt x="21600" y="15172"/>
                    <a:pt x="2160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6870700" y="2811034"/>
              <a:ext cx="100254" cy="43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81" fill="norm" stroke="1" extrusionOk="0">
                  <a:moveTo>
                    <a:pt x="5290" y="0"/>
                  </a:moveTo>
                  <a:cubicBezTo>
                    <a:pt x="10139" y="2894"/>
                    <a:pt x="14988" y="5788"/>
                    <a:pt x="17853" y="8888"/>
                  </a:cubicBezTo>
                  <a:cubicBezTo>
                    <a:pt x="20718" y="11989"/>
                    <a:pt x="21600" y="15296"/>
                    <a:pt x="20278" y="17466"/>
                  </a:cubicBezTo>
                  <a:cubicBezTo>
                    <a:pt x="18955" y="19636"/>
                    <a:pt x="15429" y="20670"/>
                    <a:pt x="11682" y="21135"/>
                  </a:cubicBezTo>
                  <a:cubicBezTo>
                    <a:pt x="7935" y="21600"/>
                    <a:pt x="3967" y="21497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8439150" y="2855484"/>
              <a:ext cx="190500" cy="19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3360" y="704"/>
                  </a:cubicBezTo>
                  <a:cubicBezTo>
                    <a:pt x="4320" y="1409"/>
                    <a:pt x="5040" y="2817"/>
                    <a:pt x="6960" y="5987"/>
                  </a:cubicBezTo>
                  <a:cubicBezTo>
                    <a:pt x="8880" y="9157"/>
                    <a:pt x="12000" y="14087"/>
                    <a:pt x="14040" y="17022"/>
                  </a:cubicBezTo>
                  <a:cubicBezTo>
                    <a:pt x="16080" y="19957"/>
                    <a:pt x="17040" y="20896"/>
                    <a:pt x="18120" y="21248"/>
                  </a:cubicBezTo>
                  <a:cubicBezTo>
                    <a:pt x="19200" y="21600"/>
                    <a:pt x="20400" y="21365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8551142" y="2855484"/>
              <a:ext cx="148358" cy="42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21323" y="0"/>
                  </a:moveTo>
                  <a:cubicBezTo>
                    <a:pt x="18585" y="2566"/>
                    <a:pt x="15847" y="5133"/>
                    <a:pt x="12805" y="8234"/>
                  </a:cubicBezTo>
                  <a:cubicBezTo>
                    <a:pt x="9762" y="11335"/>
                    <a:pt x="6416" y="14970"/>
                    <a:pt x="4286" y="17109"/>
                  </a:cubicBezTo>
                  <a:cubicBezTo>
                    <a:pt x="2157" y="19248"/>
                    <a:pt x="1244" y="19889"/>
                    <a:pt x="636" y="20477"/>
                  </a:cubicBezTo>
                  <a:cubicBezTo>
                    <a:pt x="27" y="21065"/>
                    <a:pt x="-277" y="21600"/>
                    <a:pt x="331" y="21600"/>
                  </a:cubicBezTo>
                  <a:cubicBezTo>
                    <a:pt x="940" y="21600"/>
                    <a:pt x="2461" y="21065"/>
                    <a:pt x="3982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8896350" y="3025711"/>
              <a:ext cx="1587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60" y="11040"/>
                    <a:pt x="11520" y="1783"/>
                    <a:pt x="15120" y="240"/>
                  </a:cubicBezTo>
                  <a:cubicBezTo>
                    <a:pt x="18720" y="-1303"/>
                    <a:pt x="2016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8858249" y="3147584"/>
              <a:ext cx="2095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055" y="17280"/>
                    <a:pt x="6109" y="21600"/>
                    <a:pt x="9709" y="19440"/>
                  </a:cubicBezTo>
                  <a:cubicBezTo>
                    <a:pt x="13309" y="17280"/>
                    <a:pt x="17455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9290050" y="2861834"/>
              <a:ext cx="1651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32"/>
                    <a:pt x="7200" y="8064"/>
                    <a:pt x="10800" y="11664"/>
                  </a:cubicBezTo>
                  <a:cubicBezTo>
                    <a:pt x="14400" y="15264"/>
                    <a:pt x="18000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9276805" y="2868184"/>
              <a:ext cx="229146" cy="39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71" fill="norm" stroke="1" extrusionOk="0">
                  <a:moveTo>
                    <a:pt x="21453" y="0"/>
                  </a:moveTo>
                  <a:cubicBezTo>
                    <a:pt x="20462" y="116"/>
                    <a:pt x="19471" y="232"/>
                    <a:pt x="18084" y="1103"/>
                  </a:cubicBezTo>
                  <a:cubicBezTo>
                    <a:pt x="16697" y="1974"/>
                    <a:pt x="14914" y="3600"/>
                    <a:pt x="12436" y="6213"/>
                  </a:cubicBezTo>
                  <a:cubicBezTo>
                    <a:pt x="9959" y="8826"/>
                    <a:pt x="6789" y="12426"/>
                    <a:pt x="4708" y="14865"/>
                  </a:cubicBezTo>
                  <a:cubicBezTo>
                    <a:pt x="2627" y="17303"/>
                    <a:pt x="1636" y="18581"/>
                    <a:pt x="943" y="19568"/>
                  </a:cubicBezTo>
                  <a:cubicBezTo>
                    <a:pt x="249" y="20555"/>
                    <a:pt x="-147" y="21252"/>
                    <a:pt x="51" y="21426"/>
                  </a:cubicBezTo>
                  <a:cubicBezTo>
                    <a:pt x="249" y="21600"/>
                    <a:pt x="1042" y="21252"/>
                    <a:pt x="2033" y="20671"/>
                  </a:cubicBezTo>
                  <a:cubicBezTo>
                    <a:pt x="3024" y="20090"/>
                    <a:pt x="4213" y="19277"/>
                    <a:pt x="5402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9531350" y="2669393"/>
              <a:ext cx="190500" cy="172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4142"/>
                  </a:moveTo>
                  <a:cubicBezTo>
                    <a:pt x="480" y="2841"/>
                    <a:pt x="960" y="1540"/>
                    <a:pt x="1800" y="759"/>
                  </a:cubicBezTo>
                  <a:cubicBezTo>
                    <a:pt x="2640" y="-22"/>
                    <a:pt x="3840" y="-282"/>
                    <a:pt x="5520" y="369"/>
                  </a:cubicBezTo>
                  <a:cubicBezTo>
                    <a:pt x="7200" y="1019"/>
                    <a:pt x="9360" y="2581"/>
                    <a:pt x="10080" y="4663"/>
                  </a:cubicBezTo>
                  <a:cubicBezTo>
                    <a:pt x="10800" y="6745"/>
                    <a:pt x="10080" y="9347"/>
                    <a:pt x="8520" y="12210"/>
                  </a:cubicBezTo>
                  <a:cubicBezTo>
                    <a:pt x="6960" y="15072"/>
                    <a:pt x="4560" y="18195"/>
                    <a:pt x="4080" y="19757"/>
                  </a:cubicBezTo>
                  <a:cubicBezTo>
                    <a:pt x="3600" y="21318"/>
                    <a:pt x="5040" y="21318"/>
                    <a:pt x="8280" y="21058"/>
                  </a:cubicBezTo>
                  <a:cubicBezTo>
                    <a:pt x="11520" y="20798"/>
                    <a:pt x="16560" y="20277"/>
                    <a:pt x="21600" y="19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8604250" y="3871484"/>
              <a:ext cx="3175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84" y="1005"/>
                    <a:pt x="3168" y="2009"/>
                    <a:pt x="5328" y="3935"/>
                  </a:cubicBezTo>
                  <a:cubicBezTo>
                    <a:pt x="7488" y="5860"/>
                    <a:pt x="10224" y="8707"/>
                    <a:pt x="13032" y="11805"/>
                  </a:cubicBezTo>
                  <a:cubicBezTo>
                    <a:pt x="15840" y="14902"/>
                    <a:pt x="18720" y="182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8734167" y="3807984"/>
              <a:ext cx="149483" cy="43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31" fill="norm" stroke="1" extrusionOk="0">
                  <a:moveTo>
                    <a:pt x="21187" y="0"/>
                  </a:moveTo>
                  <a:cubicBezTo>
                    <a:pt x="19687" y="209"/>
                    <a:pt x="18187" y="417"/>
                    <a:pt x="16987" y="1304"/>
                  </a:cubicBezTo>
                  <a:cubicBezTo>
                    <a:pt x="15787" y="2191"/>
                    <a:pt x="14887" y="3757"/>
                    <a:pt x="13537" y="6104"/>
                  </a:cubicBezTo>
                  <a:cubicBezTo>
                    <a:pt x="12187" y="8452"/>
                    <a:pt x="10387" y="11583"/>
                    <a:pt x="8287" y="14087"/>
                  </a:cubicBezTo>
                  <a:cubicBezTo>
                    <a:pt x="6187" y="16591"/>
                    <a:pt x="3787" y="18470"/>
                    <a:pt x="2137" y="19722"/>
                  </a:cubicBezTo>
                  <a:cubicBezTo>
                    <a:pt x="487" y="20974"/>
                    <a:pt x="-413" y="21600"/>
                    <a:pt x="187" y="21391"/>
                  </a:cubicBezTo>
                  <a:cubicBezTo>
                    <a:pt x="787" y="21183"/>
                    <a:pt x="2887" y="20139"/>
                    <a:pt x="4387" y="19409"/>
                  </a:cubicBezTo>
                  <a:cubicBezTo>
                    <a:pt x="5887" y="18678"/>
                    <a:pt x="6787" y="18261"/>
                    <a:pt x="7687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9319122" y="3858784"/>
              <a:ext cx="2172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996"/>
                    <a:pt x="4448" y="9992"/>
                    <a:pt x="1502" y="13592"/>
                  </a:cubicBezTo>
                  <a:cubicBezTo>
                    <a:pt x="-1443" y="17192"/>
                    <a:pt x="521" y="19396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9143999" y="4163584"/>
              <a:ext cx="444501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10800"/>
                  </a:moveTo>
                  <a:cubicBezTo>
                    <a:pt x="2777" y="14400"/>
                    <a:pt x="5554" y="18000"/>
                    <a:pt x="8537" y="19800"/>
                  </a:cubicBezTo>
                  <a:cubicBezTo>
                    <a:pt x="11520" y="21600"/>
                    <a:pt x="14709" y="21600"/>
                    <a:pt x="16920" y="18000"/>
                  </a:cubicBezTo>
                  <a:cubicBezTo>
                    <a:pt x="19131" y="14400"/>
                    <a:pt x="2036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9169400" y="3782584"/>
              <a:ext cx="438150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1899"/>
                    <a:pt x="17843" y="3798"/>
                    <a:pt x="15861" y="5815"/>
                  </a:cubicBezTo>
                  <a:cubicBezTo>
                    <a:pt x="13878" y="7833"/>
                    <a:pt x="11791" y="9969"/>
                    <a:pt x="9652" y="12105"/>
                  </a:cubicBezTo>
                  <a:cubicBezTo>
                    <a:pt x="7513" y="14242"/>
                    <a:pt x="5322" y="16378"/>
                    <a:pt x="3704" y="17960"/>
                  </a:cubicBezTo>
                  <a:cubicBezTo>
                    <a:pt x="2087" y="19543"/>
                    <a:pt x="1043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9963149" y="3846084"/>
              <a:ext cx="165101" cy="17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4431" y="5336"/>
                    <a:pt x="8862" y="10673"/>
                    <a:pt x="11631" y="13976"/>
                  </a:cubicBezTo>
                  <a:cubicBezTo>
                    <a:pt x="14400" y="17280"/>
                    <a:pt x="15508" y="18551"/>
                    <a:pt x="16615" y="19567"/>
                  </a:cubicBezTo>
                  <a:cubicBezTo>
                    <a:pt x="17723" y="20584"/>
                    <a:pt x="18831" y="21346"/>
                    <a:pt x="19662" y="21473"/>
                  </a:cubicBezTo>
                  <a:cubicBezTo>
                    <a:pt x="20492" y="21600"/>
                    <a:pt x="21046" y="21092"/>
                    <a:pt x="21600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0058399" y="3865134"/>
              <a:ext cx="1587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817"/>
                    <a:pt x="12960" y="5635"/>
                    <a:pt x="9504" y="8557"/>
                  </a:cubicBezTo>
                  <a:cubicBezTo>
                    <a:pt x="6048" y="11478"/>
                    <a:pt x="3456" y="14504"/>
                    <a:pt x="2016" y="16696"/>
                  </a:cubicBezTo>
                  <a:cubicBezTo>
                    <a:pt x="576" y="18887"/>
                    <a:pt x="288" y="202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536417" y="4718055"/>
              <a:ext cx="219233" cy="391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54" fill="norm" stroke="1" extrusionOk="0">
                  <a:moveTo>
                    <a:pt x="21307" y="1276"/>
                  </a:moveTo>
                  <a:cubicBezTo>
                    <a:pt x="20690" y="814"/>
                    <a:pt x="20073" y="352"/>
                    <a:pt x="19147" y="121"/>
                  </a:cubicBezTo>
                  <a:cubicBezTo>
                    <a:pt x="18221" y="-110"/>
                    <a:pt x="16987" y="-110"/>
                    <a:pt x="14313" y="1045"/>
                  </a:cubicBezTo>
                  <a:cubicBezTo>
                    <a:pt x="11638" y="2200"/>
                    <a:pt x="7524" y="4510"/>
                    <a:pt x="4747" y="7225"/>
                  </a:cubicBezTo>
                  <a:cubicBezTo>
                    <a:pt x="1970" y="9939"/>
                    <a:pt x="530" y="13058"/>
                    <a:pt x="118" y="15195"/>
                  </a:cubicBezTo>
                  <a:cubicBezTo>
                    <a:pt x="-293" y="17332"/>
                    <a:pt x="324" y="18487"/>
                    <a:pt x="2690" y="19411"/>
                  </a:cubicBezTo>
                  <a:cubicBezTo>
                    <a:pt x="5056" y="20335"/>
                    <a:pt x="9170" y="21028"/>
                    <a:pt x="11741" y="21259"/>
                  </a:cubicBezTo>
                  <a:cubicBezTo>
                    <a:pt x="14313" y="21490"/>
                    <a:pt x="15341" y="21259"/>
                    <a:pt x="16370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794648" y="4959035"/>
              <a:ext cx="106597" cy="13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0940" fill="norm" stroke="1" extrusionOk="0">
                  <a:moveTo>
                    <a:pt x="7301" y="1701"/>
                  </a:moveTo>
                  <a:cubicBezTo>
                    <a:pt x="5639" y="719"/>
                    <a:pt x="3978" y="-263"/>
                    <a:pt x="2732" y="64"/>
                  </a:cubicBezTo>
                  <a:cubicBezTo>
                    <a:pt x="1486" y="392"/>
                    <a:pt x="655" y="2028"/>
                    <a:pt x="239" y="4482"/>
                  </a:cubicBezTo>
                  <a:cubicBezTo>
                    <a:pt x="-176" y="6937"/>
                    <a:pt x="-176" y="10210"/>
                    <a:pt x="1278" y="13155"/>
                  </a:cubicBezTo>
                  <a:cubicBezTo>
                    <a:pt x="2732" y="16101"/>
                    <a:pt x="5639" y="18719"/>
                    <a:pt x="8132" y="20028"/>
                  </a:cubicBezTo>
                  <a:cubicBezTo>
                    <a:pt x="10624" y="21337"/>
                    <a:pt x="12701" y="21337"/>
                    <a:pt x="14986" y="19373"/>
                  </a:cubicBezTo>
                  <a:cubicBezTo>
                    <a:pt x="17270" y="17410"/>
                    <a:pt x="19762" y="13482"/>
                    <a:pt x="20593" y="10537"/>
                  </a:cubicBezTo>
                  <a:cubicBezTo>
                    <a:pt x="21424" y="7592"/>
                    <a:pt x="20593" y="5628"/>
                    <a:pt x="18932" y="3992"/>
                  </a:cubicBezTo>
                  <a:cubicBezTo>
                    <a:pt x="17270" y="2355"/>
                    <a:pt x="14778" y="1046"/>
                    <a:pt x="14362" y="882"/>
                  </a:cubicBezTo>
                  <a:cubicBezTo>
                    <a:pt x="13947" y="719"/>
                    <a:pt x="15609" y="1701"/>
                    <a:pt x="17270" y="2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977900" y="4887484"/>
              <a:ext cx="184150" cy="17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7112"/>
                  </a:moveTo>
                  <a:cubicBezTo>
                    <a:pt x="1241" y="7112"/>
                    <a:pt x="2483" y="7112"/>
                    <a:pt x="3724" y="8693"/>
                  </a:cubicBezTo>
                  <a:cubicBezTo>
                    <a:pt x="4966" y="10273"/>
                    <a:pt x="6207" y="13434"/>
                    <a:pt x="7324" y="15673"/>
                  </a:cubicBezTo>
                  <a:cubicBezTo>
                    <a:pt x="8441" y="17912"/>
                    <a:pt x="9434" y="19229"/>
                    <a:pt x="10552" y="20151"/>
                  </a:cubicBezTo>
                  <a:cubicBezTo>
                    <a:pt x="11669" y="21073"/>
                    <a:pt x="12910" y="21600"/>
                    <a:pt x="13655" y="21073"/>
                  </a:cubicBezTo>
                  <a:cubicBezTo>
                    <a:pt x="14400" y="20546"/>
                    <a:pt x="14648" y="18966"/>
                    <a:pt x="14897" y="16463"/>
                  </a:cubicBezTo>
                  <a:cubicBezTo>
                    <a:pt x="15145" y="13961"/>
                    <a:pt x="15393" y="10537"/>
                    <a:pt x="16510" y="7639"/>
                  </a:cubicBezTo>
                  <a:cubicBezTo>
                    <a:pt x="17628" y="4741"/>
                    <a:pt x="19614" y="2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291558" y="4702789"/>
              <a:ext cx="118143" cy="31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271" fill="norm" stroke="1" extrusionOk="0">
                  <a:moveTo>
                    <a:pt x="20014" y="2594"/>
                  </a:moveTo>
                  <a:cubicBezTo>
                    <a:pt x="20014" y="1883"/>
                    <a:pt x="20014" y="1173"/>
                    <a:pt x="19067" y="676"/>
                  </a:cubicBezTo>
                  <a:cubicBezTo>
                    <a:pt x="18119" y="178"/>
                    <a:pt x="16225" y="-106"/>
                    <a:pt x="14519" y="36"/>
                  </a:cubicBezTo>
                  <a:cubicBezTo>
                    <a:pt x="12814" y="178"/>
                    <a:pt x="11298" y="747"/>
                    <a:pt x="8835" y="2878"/>
                  </a:cubicBezTo>
                  <a:cubicBezTo>
                    <a:pt x="6372" y="5010"/>
                    <a:pt x="2962" y="8705"/>
                    <a:pt x="1256" y="11831"/>
                  </a:cubicBezTo>
                  <a:cubicBezTo>
                    <a:pt x="-449" y="14957"/>
                    <a:pt x="-449" y="17515"/>
                    <a:pt x="1446" y="19149"/>
                  </a:cubicBezTo>
                  <a:cubicBezTo>
                    <a:pt x="3340" y="20783"/>
                    <a:pt x="7130" y="21494"/>
                    <a:pt x="10730" y="21210"/>
                  </a:cubicBezTo>
                  <a:cubicBezTo>
                    <a:pt x="14330" y="20926"/>
                    <a:pt x="17740" y="19647"/>
                    <a:pt x="21151" y="18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1479550" y="4773184"/>
              <a:ext cx="177800" cy="2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0"/>
                  </a:moveTo>
                  <a:cubicBezTo>
                    <a:pt x="1286" y="2649"/>
                    <a:pt x="2571" y="5298"/>
                    <a:pt x="5143" y="8457"/>
                  </a:cubicBezTo>
                  <a:cubicBezTo>
                    <a:pt x="7714" y="11615"/>
                    <a:pt x="11571" y="15283"/>
                    <a:pt x="13886" y="17626"/>
                  </a:cubicBezTo>
                  <a:cubicBezTo>
                    <a:pt x="16200" y="19970"/>
                    <a:pt x="16971" y="20989"/>
                    <a:pt x="18000" y="21294"/>
                  </a:cubicBezTo>
                  <a:cubicBezTo>
                    <a:pt x="19029" y="21600"/>
                    <a:pt x="20314" y="21192"/>
                    <a:pt x="2160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562099" y="4763346"/>
              <a:ext cx="107951" cy="28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21600" y="744"/>
                  </a:moveTo>
                  <a:cubicBezTo>
                    <a:pt x="19906" y="264"/>
                    <a:pt x="18212" y="-216"/>
                    <a:pt x="16518" y="104"/>
                  </a:cubicBezTo>
                  <a:cubicBezTo>
                    <a:pt x="14824" y="424"/>
                    <a:pt x="13129" y="1544"/>
                    <a:pt x="10376" y="3784"/>
                  </a:cubicBezTo>
                  <a:cubicBezTo>
                    <a:pt x="7624" y="6024"/>
                    <a:pt x="3812" y="9384"/>
                    <a:pt x="1906" y="12504"/>
                  </a:cubicBezTo>
                  <a:cubicBezTo>
                    <a:pt x="0" y="15624"/>
                    <a:pt x="0" y="18504"/>
                    <a:pt x="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695450" y="4957334"/>
              <a:ext cx="635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2006600" y="4741434"/>
              <a:ext cx="1143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829"/>
                    <a:pt x="11200" y="11657"/>
                    <a:pt x="14800" y="15257"/>
                  </a:cubicBezTo>
                  <a:cubicBezTo>
                    <a:pt x="18400" y="18857"/>
                    <a:pt x="2000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2122113" y="4766834"/>
              <a:ext cx="49588" cy="20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497" fill="norm" stroke="1" extrusionOk="0">
                  <a:moveTo>
                    <a:pt x="20240" y="0"/>
                  </a:moveTo>
                  <a:cubicBezTo>
                    <a:pt x="14192" y="6109"/>
                    <a:pt x="8144" y="12218"/>
                    <a:pt x="4256" y="16036"/>
                  </a:cubicBezTo>
                  <a:cubicBezTo>
                    <a:pt x="368" y="19855"/>
                    <a:pt x="-1360" y="21382"/>
                    <a:pt x="1232" y="21491"/>
                  </a:cubicBezTo>
                  <a:cubicBezTo>
                    <a:pt x="3824" y="21600"/>
                    <a:pt x="10736" y="20291"/>
                    <a:pt x="17648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2292349" y="4639834"/>
              <a:ext cx="16464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0" y="0"/>
                  </a:moveTo>
                  <a:cubicBezTo>
                    <a:pt x="2430" y="720"/>
                    <a:pt x="4860" y="1440"/>
                    <a:pt x="8370" y="3120"/>
                  </a:cubicBezTo>
                  <a:cubicBezTo>
                    <a:pt x="11880" y="4800"/>
                    <a:pt x="16470" y="7440"/>
                    <a:pt x="18900" y="9840"/>
                  </a:cubicBezTo>
                  <a:cubicBezTo>
                    <a:pt x="21330" y="12240"/>
                    <a:pt x="21600" y="14400"/>
                    <a:pt x="19980" y="16320"/>
                  </a:cubicBezTo>
                  <a:cubicBezTo>
                    <a:pt x="18360" y="18240"/>
                    <a:pt x="14850" y="19920"/>
                    <a:pt x="12420" y="20760"/>
                  </a:cubicBezTo>
                  <a:cubicBezTo>
                    <a:pt x="9990" y="21600"/>
                    <a:pt x="8640" y="21600"/>
                    <a:pt x="7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2794000" y="4848161"/>
              <a:ext cx="1778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371" y="11040"/>
                    <a:pt x="8743" y="1783"/>
                    <a:pt x="12343" y="240"/>
                  </a:cubicBezTo>
                  <a:cubicBezTo>
                    <a:pt x="15943" y="-1303"/>
                    <a:pt x="1877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2870200" y="4950984"/>
              <a:ext cx="1460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0"/>
                  </a:moveTo>
                  <a:cubicBezTo>
                    <a:pt x="939" y="9600"/>
                    <a:pt x="1878" y="19200"/>
                    <a:pt x="5478" y="20400"/>
                  </a:cubicBezTo>
                  <a:cubicBezTo>
                    <a:pt x="9078" y="21600"/>
                    <a:pt x="15339" y="144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3463665" y="4645621"/>
              <a:ext cx="263785" cy="36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08" fill="norm" stroke="1" extrusionOk="0">
                  <a:moveTo>
                    <a:pt x="21535" y="406"/>
                  </a:moveTo>
                  <a:cubicBezTo>
                    <a:pt x="18425" y="157"/>
                    <a:pt x="15314" y="-91"/>
                    <a:pt x="12722" y="33"/>
                  </a:cubicBezTo>
                  <a:cubicBezTo>
                    <a:pt x="10130" y="157"/>
                    <a:pt x="8057" y="654"/>
                    <a:pt x="6501" y="1647"/>
                  </a:cubicBezTo>
                  <a:cubicBezTo>
                    <a:pt x="4946" y="2640"/>
                    <a:pt x="3909" y="4130"/>
                    <a:pt x="3045" y="6054"/>
                  </a:cubicBezTo>
                  <a:cubicBezTo>
                    <a:pt x="2181" y="7978"/>
                    <a:pt x="1490" y="10337"/>
                    <a:pt x="972" y="12633"/>
                  </a:cubicBezTo>
                  <a:cubicBezTo>
                    <a:pt x="453" y="14930"/>
                    <a:pt x="108" y="17164"/>
                    <a:pt x="21" y="18592"/>
                  </a:cubicBezTo>
                  <a:cubicBezTo>
                    <a:pt x="-65" y="20019"/>
                    <a:pt x="108" y="20640"/>
                    <a:pt x="626" y="21012"/>
                  </a:cubicBezTo>
                  <a:cubicBezTo>
                    <a:pt x="1145" y="21385"/>
                    <a:pt x="2009" y="21509"/>
                    <a:pt x="4773" y="21323"/>
                  </a:cubicBezTo>
                  <a:cubicBezTo>
                    <a:pt x="7538" y="21137"/>
                    <a:pt x="12204" y="20640"/>
                    <a:pt x="14882" y="20206"/>
                  </a:cubicBezTo>
                  <a:cubicBezTo>
                    <a:pt x="17561" y="19771"/>
                    <a:pt x="18252" y="19399"/>
                    <a:pt x="18943" y="19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3505200" y="4881134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3896382" y="4628417"/>
              <a:ext cx="243818" cy="351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80" fill="norm" stroke="1" extrusionOk="0">
                  <a:moveTo>
                    <a:pt x="21449" y="2236"/>
                  </a:moveTo>
                  <a:cubicBezTo>
                    <a:pt x="19773" y="1465"/>
                    <a:pt x="18097" y="693"/>
                    <a:pt x="16235" y="308"/>
                  </a:cubicBezTo>
                  <a:cubicBezTo>
                    <a:pt x="14373" y="-78"/>
                    <a:pt x="12325" y="-78"/>
                    <a:pt x="11021" y="179"/>
                  </a:cubicBezTo>
                  <a:cubicBezTo>
                    <a:pt x="9718" y="436"/>
                    <a:pt x="9159" y="951"/>
                    <a:pt x="8415" y="2172"/>
                  </a:cubicBezTo>
                  <a:cubicBezTo>
                    <a:pt x="7670" y="3393"/>
                    <a:pt x="6739" y="5322"/>
                    <a:pt x="5808" y="7636"/>
                  </a:cubicBezTo>
                  <a:cubicBezTo>
                    <a:pt x="4877" y="9951"/>
                    <a:pt x="3946" y="12651"/>
                    <a:pt x="3015" y="14579"/>
                  </a:cubicBezTo>
                  <a:cubicBezTo>
                    <a:pt x="2083" y="16508"/>
                    <a:pt x="1152" y="17665"/>
                    <a:pt x="594" y="18565"/>
                  </a:cubicBezTo>
                  <a:cubicBezTo>
                    <a:pt x="35" y="19465"/>
                    <a:pt x="-151" y="20108"/>
                    <a:pt x="128" y="20622"/>
                  </a:cubicBezTo>
                  <a:cubicBezTo>
                    <a:pt x="408" y="21136"/>
                    <a:pt x="1152" y="21522"/>
                    <a:pt x="3573" y="21329"/>
                  </a:cubicBezTo>
                  <a:cubicBezTo>
                    <a:pt x="5994" y="21136"/>
                    <a:pt x="10090" y="20365"/>
                    <a:pt x="14187" y="19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4165600" y="4747784"/>
              <a:ext cx="1778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4114"/>
                    <a:pt x="7714" y="8229"/>
                    <a:pt x="11314" y="11829"/>
                  </a:cubicBezTo>
                  <a:cubicBezTo>
                    <a:pt x="14914" y="15429"/>
                    <a:pt x="18257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4235449" y="4741434"/>
              <a:ext cx="1270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771"/>
                    <a:pt x="11520" y="7543"/>
                    <a:pt x="7920" y="11143"/>
                  </a:cubicBezTo>
                  <a:cubicBezTo>
                    <a:pt x="4320" y="14743"/>
                    <a:pt x="216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4489450" y="4716034"/>
              <a:ext cx="1651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7200"/>
                    <a:pt x="11077" y="14400"/>
                    <a:pt x="14677" y="18000"/>
                  </a:cubicBezTo>
                  <a:cubicBezTo>
                    <a:pt x="18277" y="21600"/>
                    <a:pt x="1993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4620720" y="4755076"/>
              <a:ext cx="103680" cy="21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282" fill="norm" stroke="1" extrusionOk="0">
                  <a:moveTo>
                    <a:pt x="21160" y="1142"/>
                  </a:moveTo>
                  <a:cubicBezTo>
                    <a:pt x="19432" y="525"/>
                    <a:pt x="17704" y="-92"/>
                    <a:pt x="15976" y="11"/>
                  </a:cubicBezTo>
                  <a:cubicBezTo>
                    <a:pt x="14248" y="114"/>
                    <a:pt x="12520" y="937"/>
                    <a:pt x="9928" y="4125"/>
                  </a:cubicBezTo>
                  <a:cubicBezTo>
                    <a:pt x="7336" y="7314"/>
                    <a:pt x="3880" y="12868"/>
                    <a:pt x="1936" y="16262"/>
                  </a:cubicBezTo>
                  <a:cubicBezTo>
                    <a:pt x="-8" y="19657"/>
                    <a:pt x="-440" y="20891"/>
                    <a:pt x="424" y="21199"/>
                  </a:cubicBezTo>
                  <a:cubicBezTo>
                    <a:pt x="1288" y="21508"/>
                    <a:pt x="3448" y="20891"/>
                    <a:pt x="5608" y="20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4794250" y="4640842"/>
              <a:ext cx="196859" cy="370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97" fill="norm" stroke="1" extrusionOk="0">
                  <a:moveTo>
                    <a:pt x="1379" y="1783"/>
                  </a:moveTo>
                  <a:cubicBezTo>
                    <a:pt x="4596" y="1169"/>
                    <a:pt x="7813" y="556"/>
                    <a:pt x="10455" y="249"/>
                  </a:cubicBezTo>
                  <a:cubicBezTo>
                    <a:pt x="13098" y="-58"/>
                    <a:pt x="15166" y="-58"/>
                    <a:pt x="16774" y="126"/>
                  </a:cubicBezTo>
                  <a:cubicBezTo>
                    <a:pt x="18383" y="310"/>
                    <a:pt x="19532" y="678"/>
                    <a:pt x="20336" y="1537"/>
                  </a:cubicBezTo>
                  <a:cubicBezTo>
                    <a:pt x="21140" y="2397"/>
                    <a:pt x="21600" y="3747"/>
                    <a:pt x="21255" y="6140"/>
                  </a:cubicBezTo>
                  <a:cubicBezTo>
                    <a:pt x="20911" y="8533"/>
                    <a:pt x="19762" y="11969"/>
                    <a:pt x="19072" y="14301"/>
                  </a:cubicBezTo>
                  <a:cubicBezTo>
                    <a:pt x="18383" y="16633"/>
                    <a:pt x="18153" y="17860"/>
                    <a:pt x="17923" y="18781"/>
                  </a:cubicBezTo>
                  <a:cubicBezTo>
                    <a:pt x="17694" y="19701"/>
                    <a:pt x="17464" y="20315"/>
                    <a:pt x="15626" y="20744"/>
                  </a:cubicBezTo>
                  <a:cubicBezTo>
                    <a:pt x="13787" y="21174"/>
                    <a:pt x="10340" y="21419"/>
                    <a:pt x="7468" y="21481"/>
                  </a:cubicBezTo>
                  <a:cubicBezTo>
                    <a:pt x="4596" y="21542"/>
                    <a:pt x="2298" y="21419"/>
                    <a:pt x="0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5238750" y="4823984"/>
              <a:ext cx="3048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6560"/>
                    <a:pt x="6000" y="11520"/>
                    <a:pt x="9600" y="7920"/>
                  </a:cubicBezTo>
                  <a:cubicBezTo>
                    <a:pt x="13200" y="4320"/>
                    <a:pt x="174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5690779" y="4609821"/>
              <a:ext cx="208371" cy="37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85" fill="norm" stroke="1" extrusionOk="0">
                  <a:moveTo>
                    <a:pt x="18860" y="3521"/>
                  </a:moveTo>
                  <a:cubicBezTo>
                    <a:pt x="19296" y="2918"/>
                    <a:pt x="19733" y="2314"/>
                    <a:pt x="19951" y="1711"/>
                  </a:cubicBezTo>
                  <a:cubicBezTo>
                    <a:pt x="20169" y="1108"/>
                    <a:pt x="20169" y="504"/>
                    <a:pt x="19623" y="203"/>
                  </a:cubicBezTo>
                  <a:cubicBezTo>
                    <a:pt x="19078" y="-99"/>
                    <a:pt x="17987" y="-99"/>
                    <a:pt x="15805" y="444"/>
                  </a:cubicBezTo>
                  <a:cubicBezTo>
                    <a:pt x="13623" y="987"/>
                    <a:pt x="10351" y="2073"/>
                    <a:pt x="7951" y="3762"/>
                  </a:cubicBezTo>
                  <a:cubicBezTo>
                    <a:pt x="5551" y="5452"/>
                    <a:pt x="4023" y="7745"/>
                    <a:pt x="2823" y="10460"/>
                  </a:cubicBezTo>
                  <a:cubicBezTo>
                    <a:pt x="1623" y="13175"/>
                    <a:pt x="751" y="16312"/>
                    <a:pt x="314" y="18183"/>
                  </a:cubicBezTo>
                  <a:cubicBezTo>
                    <a:pt x="-122" y="20053"/>
                    <a:pt x="-122" y="20656"/>
                    <a:pt x="423" y="21018"/>
                  </a:cubicBezTo>
                  <a:cubicBezTo>
                    <a:pt x="969" y="21380"/>
                    <a:pt x="2060" y="21501"/>
                    <a:pt x="5223" y="21260"/>
                  </a:cubicBezTo>
                  <a:cubicBezTo>
                    <a:pt x="8387" y="21018"/>
                    <a:pt x="13623" y="20415"/>
                    <a:pt x="16678" y="19932"/>
                  </a:cubicBezTo>
                  <a:cubicBezTo>
                    <a:pt x="19733" y="19450"/>
                    <a:pt x="20605" y="19088"/>
                    <a:pt x="21478" y="18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5676900" y="4817634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429"/>
                    <a:pt x="6171" y="9257"/>
                    <a:pt x="9771" y="5657"/>
                  </a:cubicBezTo>
                  <a:cubicBezTo>
                    <a:pt x="13371" y="2057"/>
                    <a:pt x="1748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5966555" y="4586123"/>
              <a:ext cx="192946" cy="40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87" fill="norm" stroke="1" extrusionOk="0">
                  <a:moveTo>
                    <a:pt x="21402" y="1862"/>
                  </a:moveTo>
                  <a:cubicBezTo>
                    <a:pt x="21167" y="1293"/>
                    <a:pt x="20932" y="725"/>
                    <a:pt x="20111" y="384"/>
                  </a:cubicBezTo>
                  <a:cubicBezTo>
                    <a:pt x="19289" y="43"/>
                    <a:pt x="17880" y="-71"/>
                    <a:pt x="15650" y="43"/>
                  </a:cubicBezTo>
                  <a:cubicBezTo>
                    <a:pt x="13419" y="156"/>
                    <a:pt x="10367" y="497"/>
                    <a:pt x="7902" y="1521"/>
                  </a:cubicBezTo>
                  <a:cubicBezTo>
                    <a:pt x="5437" y="2544"/>
                    <a:pt x="3559" y="4249"/>
                    <a:pt x="2502" y="6352"/>
                  </a:cubicBezTo>
                  <a:cubicBezTo>
                    <a:pt x="1445" y="8455"/>
                    <a:pt x="1211" y="10956"/>
                    <a:pt x="976" y="12832"/>
                  </a:cubicBezTo>
                  <a:cubicBezTo>
                    <a:pt x="741" y="14708"/>
                    <a:pt x="506" y="15958"/>
                    <a:pt x="272" y="17209"/>
                  </a:cubicBezTo>
                  <a:cubicBezTo>
                    <a:pt x="37" y="18460"/>
                    <a:pt x="-198" y="19710"/>
                    <a:pt x="272" y="20449"/>
                  </a:cubicBezTo>
                  <a:cubicBezTo>
                    <a:pt x="741" y="21188"/>
                    <a:pt x="1915" y="21415"/>
                    <a:pt x="4380" y="21472"/>
                  </a:cubicBezTo>
                  <a:cubicBezTo>
                    <a:pt x="6845" y="21529"/>
                    <a:pt x="10602" y="21415"/>
                    <a:pt x="14359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6191250" y="4716034"/>
              <a:ext cx="139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4431"/>
                    <a:pt x="7855" y="8862"/>
                    <a:pt x="11455" y="12462"/>
                  </a:cubicBezTo>
                  <a:cubicBezTo>
                    <a:pt x="15055" y="16062"/>
                    <a:pt x="18327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6286500" y="4735084"/>
              <a:ext cx="889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4353"/>
                    <a:pt x="8229" y="8707"/>
                    <a:pt x="4629" y="12307"/>
                  </a:cubicBezTo>
                  <a:cubicBezTo>
                    <a:pt x="1029" y="15907"/>
                    <a:pt x="514" y="18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6419850" y="4640367"/>
              <a:ext cx="174361" cy="35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90" fill="norm" stroke="1" extrusionOk="0">
                  <a:moveTo>
                    <a:pt x="0" y="2282"/>
                  </a:moveTo>
                  <a:cubicBezTo>
                    <a:pt x="3123" y="1511"/>
                    <a:pt x="6246" y="739"/>
                    <a:pt x="9108" y="354"/>
                  </a:cubicBezTo>
                  <a:cubicBezTo>
                    <a:pt x="11971" y="-32"/>
                    <a:pt x="14573" y="-32"/>
                    <a:pt x="16525" y="32"/>
                  </a:cubicBezTo>
                  <a:cubicBezTo>
                    <a:pt x="18477" y="97"/>
                    <a:pt x="19778" y="225"/>
                    <a:pt x="20559" y="675"/>
                  </a:cubicBezTo>
                  <a:cubicBezTo>
                    <a:pt x="21340" y="1125"/>
                    <a:pt x="21600" y="1897"/>
                    <a:pt x="21340" y="3825"/>
                  </a:cubicBezTo>
                  <a:cubicBezTo>
                    <a:pt x="21080" y="5754"/>
                    <a:pt x="20299" y="8839"/>
                    <a:pt x="18998" y="11604"/>
                  </a:cubicBezTo>
                  <a:cubicBezTo>
                    <a:pt x="17696" y="14368"/>
                    <a:pt x="15875" y="16811"/>
                    <a:pt x="14573" y="18418"/>
                  </a:cubicBezTo>
                  <a:cubicBezTo>
                    <a:pt x="13272" y="20025"/>
                    <a:pt x="12492" y="20797"/>
                    <a:pt x="11451" y="21182"/>
                  </a:cubicBezTo>
                  <a:cubicBezTo>
                    <a:pt x="10410" y="21568"/>
                    <a:pt x="9108" y="21568"/>
                    <a:pt x="7547" y="21311"/>
                  </a:cubicBezTo>
                  <a:cubicBezTo>
                    <a:pt x="5986" y="21054"/>
                    <a:pt x="4164" y="20539"/>
                    <a:pt x="2342" y="20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6699250" y="494463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6829922" y="4675817"/>
              <a:ext cx="199528" cy="35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45" fill="norm" stroke="1" extrusionOk="0">
                  <a:moveTo>
                    <a:pt x="21433" y="2428"/>
                  </a:moveTo>
                  <a:cubicBezTo>
                    <a:pt x="21433" y="1789"/>
                    <a:pt x="21433" y="1150"/>
                    <a:pt x="20865" y="703"/>
                  </a:cubicBezTo>
                  <a:cubicBezTo>
                    <a:pt x="20296" y="256"/>
                    <a:pt x="19159" y="0"/>
                    <a:pt x="17227" y="0"/>
                  </a:cubicBezTo>
                  <a:cubicBezTo>
                    <a:pt x="15294" y="0"/>
                    <a:pt x="12566" y="256"/>
                    <a:pt x="10406" y="1406"/>
                  </a:cubicBezTo>
                  <a:cubicBezTo>
                    <a:pt x="8246" y="2556"/>
                    <a:pt x="6654" y="4601"/>
                    <a:pt x="5176" y="7221"/>
                  </a:cubicBezTo>
                  <a:cubicBezTo>
                    <a:pt x="3698" y="9841"/>
                    <a:pt x="2334" y="13037"/>
                    <a:pt x="1538" y="14954"/>
                  </a:cubicBezTo>
                  <a:cubicBezTo>
                    <a:pt x="742" y="16871"/>
                    <a:pt x="515" y="17510"/>
                    <a:pt x="288" y="18149"/>
                  </a:cubicBezTo>
                  <a:cubicBezTo>
                    <a:pt x="60" y="18788"/>
                    <a:pt x="-167" y="19427"/>
                    <a:pt x="174" y="20002"/>
                  </a:cubicBezTo>
                  <a:cubicBezTo>
                    <a:pt x="515" y="20578"/>
                    <a:pt x="1425" y="21089"/>
                    <a:pt x="4153" y="21344"/>
                  </a:cubicBezTo>
                  <a:cubicBezTo>
                    <a:pt x="6881" y="21600"/>
                    <a:pt x="11429" y="21600"/>
                    <a:pt x="14271" y="21408"/>
                  </a:cubicBezTo>
                  <a:cubicBezTo>
                    <a:pt x="17113" y="21217"/>
                    <a:pt x="18250" y="20833"/>
                    <a:pt x="19387" y="20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7092950" y="4731473"/>
              <a:ext cx="158750" cy="14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1" fill="norm" stroke="1" extrusionOk="0">
                  <a:moveTo>
                    <a:pt x="0" y="505"/>
                  </a:moveTo>
                  <a:cubicBezTo>
                    <a:pt x="1440" y="-87"/>
                    <a:pt x="2880" y="-679"/>
                    <a:pt x="5184" y="1984"/>
                  </a:cubicBezTo>
                  <a:cubicBezTo>
                    <a:pt x="7488" y="4647"/>
                    <a:pt x="10656" y="10565"/>
                    <a:pt x="13536" y="14263"/>
                  </a:cubicBezTo>
                  <a:cubicBezTo>
                    <a:pt x="16416" y="17962"/>
                    <a:pt x="19008" y="19442"/>
                    <a:pt x="21600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7238949" y="4760484"/>
              <a:ext cx="10165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5439" y="5059"/>
                    <a:pt x="9709" y="10119"/>
                    <a:pt x="6403" y="13232"/>
                  </a:cubicBezTo>
                  <a:cubicBezTo>
                    <a:pt x="3097" y="16346"/>
                    <a:pt x="2215" y="17514"/>
                    <a:pt x="1333" y="18584"/>
                  </a:cubicBezTo>
                  <a:cubicBezTo>
                    <a:pt x="452" y="19654"/>
                    <a:pt x="-430" y="20627"/>
                    <a:pt x="231" y="21114"/>
                  </a:cubicBezTo>
                  <a:cubicBezTo>
                    <a:pt x="892" y="21600"/>
                    <a:pt x="3097" y="21600"/>
                    <a:pt x="53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7404100" y="4686400"/>
              <a:ext cx="170656" cy="34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75" fill="norm" stroke="1" extrusionOk="0">
                  <a:moveTo>
                    <a:pt x="6400" y="1833"/>
                  </a:moveTo>
                  <a:cubicBezTo>
                    <a:pt x="8800" y="1309"/>
                    <a:pt x="11200" y="785"/>
                    <a:pt x="13067" y="458"/>
                  </a:cubicBezTo>
                  <a:cubicBezTo>
                    <a:pt x="14933" y="131"/>
                    <a:pt x="16267" y="0"/>
                    <a:pt x="17600" y="0"/>
                  </a:cubicBezTo>
                  <a:cubicBezTo>
                    <a:pt x="18933" y="0"/>
                    <a:pt x="20267" y="131"/>
                    <a:pt x="20933" y="655"/>
                  </a:cubicBezTo>
                  <a:cubicBezTo>
                    <a:pt x="21600" y="1178"/>
                    <a:pt x="21600" y="2095"/>
                    <a:pt x="21333" y="4058"/>
                  </a:cubicBezTo>
                  <a:cubicBezTo>
                    <a:pt x="21067" y="6022"/>
                    <a:pt x="20533" y="9033"/>
                    <a:pt x="20133" y="11847"/>
                  </a:cubicBezTo>
                  <a:cubicBezTo>
                    <a:pt x="19733" y="14662"/>
                    <a:pt x="19467" y="17280"/>
                    <a:pt x="19333" y="18916"/>
                  </a:cubicBezTo>
                  <a:cubicBezTo>
                    <a:pt x="19200" y="20553"/>
                    <a:pt x="19200" y="21207"/>
                    <a:pt x="18400" y="21404"/>
                  </a:cubicBezTo>
                  <a:cubicBezTo>
                    <a:pt x="17600" y="21600"/>
                    <a:pt x="16000" y="21338"/>
                    <a:pt x="12800" y="21273"/>
                  </a:cubicBezTo>
                  <a:cubicBezTo>
                    <a:pt x="9600" y="21207"/>
                    <a:pt x="4800" y="21338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6635750" y="4681606"/>
              <a:ext cx="158750" cy="29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16416" y="658"/>
                  </a:moveTo>
                  <a:cubicBezTo>
                    <a:pt x="17856" y="504"/>
                    <a:pt x="19296" y="350"/>
                    <a:pt x="19296" y="196"/>
                  </a:cubicBezTo>
                  <a:cubicBezTo>
                    <a:pt x="19296" y="41"/>
                    <a:pt x="17856" y="-113"/>
                    <a:pt x="15264" y="118"/>
                  </a:cubicBezTo>
                  <a:cubicBezTo>
                    <a:pt x="12672" y="350"/>
                    <a:pt x="8928" y="967"/>
                    <a:pt x="6192" y="2047"/>
                  </a:cubicBezTo>
                  <a:cubicBezTo>
                    <a:pt x="3456" y="3127"/>
                    <a:pt x="1728" y="4670"/>
                    <a:pt x="864" y="7293"/>
                  </a:cubicBezTo>
                  <a:cubicBezTo>
                    <a:pt x="0" y="9916"/>
                    <a:pt x="0" y="13618"/>
                    <a:pt x="0" y="15856"/>
                  </a:cubicBezTo>
                  <a:cubicBezTo>
                    <a:pt x="0" y="18093"/>
                    <a:pt x="0" y="18864"/>
                    <a:pt x="432" y="19558"/>
                  </a:cubicBezTo>
                  <a:cubicBezTo>
                    <a:pt x="864" y="20253"/>
                    <a:pt x="1728" y="20870"/>
                    <a:pt x="2880" y="21178"/>
                  </a:cubicBezTo>
                  <a:cubicBezTo>
                    <a:pt x="4032" y="21487"/>
                    <a:pt x="5472" y="21487"/>
                    <a:pt x="8640" y="21178"/>
                  </a:cubicBezTo>
                  <a:cubicBezTo>
                    <a:pt x="11808" y="20870"/>
                    <a:pt x="16704" y="20253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6604000" y="4849384"/>
              <a:ext cx="254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4400"/>
                    <a:pt x="10080" y="7200"/>
                    <a:pt x="13680" y="3600"/>
                  </a:cubicBezTo>
                  <a:cubicBezTo>
                    <a:pt x="17280" y="0"/>
                    <a:pt x="194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5746750" y="4366784"/>
              <a:ext cx="1530350" cy="99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7" y="20775"/>
                    <a:pt x="1494" y="19949"/>
                    <a:pt x="2345" y="19124"/>
                  </a:cubicBezTo>
                  <a:cubicBezTo>
                    <a:pt x="3197" y="18298"/>
                    <a:pt x="4153" y="17473"/>
                    <a:pt x="5139" y="16601"/>
                  </a:cubicBezTo>
                  <a:cubicBezTo>
                    <a:pt x="6124" y="15730"/>
                    <a:pt x="7140" y="14813"/>
                    <a:pt x="8201" y="13850"/>
                  </a:cubicBezTo>
                  <a:cubicBezTo>
                    <a:pt x="9261" y="12887"/>
                    <a:pt x="10367" y="11878"/>
                    <a:pt x="11442" y="10800"/>
                  </a:cubicBezTo>
                  <a:cubicBezTo>
                    <a:pt x="12518" y="9722"/>
                    <a:pt x="13563" y="8576"/>
                    <a:pt x="14549" y="7521"/>
                  </a:cubicBezTo>
                  <a:cubicBezTo>
                    <a:pt x="15535" y="6466"/>
                    <a:pt x="16461" y="5503"/>
                    <a:pt x="17388" y="4494"/>
                  </a:cubicBezTo>
                  <a:cubicBezTo>
                    <a:pt x="18314" y="3485"/>
                    <a:pt x="19240" y="2431"/>
                    <a:pt x="19942" y="1674"/>
                  </a:cubicBezTo>
                  <a:cubicBezTo>
                    <a:pt x="20644" y="917"/>
                    <a:pt x="21122" y="4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7156450" y="4318314"/>
              <a:ext cx="269779" cy="21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67" fill="norm" stroke="1" extrusionOk="0">
                  <a:moveTo>
                    <a:pt x="0" y="1038"/>
                  </a:moveTo>
                  <a:cubicBezTo>
                    <a:pt x="4856" y="402"/>
                    <a:pt x="9712" y="-233"/>
                    <a:pt x="13312" y="85"/>
                  </a:cubicBezTo>
                  <a:cubicBezTo>
                    <a:pt x="16912" y="402"/>
                    <a:pt x="19256" y="1673"/>
                    <a:pt x="20428" y="2838"/>
                  </a:cubicBezTo>
                  <a:cubicBezTo>
                    <a:pt x="21600" y="4002"/>
                    <a:pt x="21600" y="5061"/>
                    <a:pt x="20679" y="6967"/>
                  </a:cubicBezTo>
                  <a:cubicBezTo>
                    <a:pt x="19758" y="8873"/>
                    <a:pt x="17916" y="11626"/>
                    <a:pt x="16242" y="14167"/>
                  </a:cubicBezTo>
                  <a:cubicBezTo>
                    <a:pt x="14567" y="16708"/>
                    <a:pt x="13060" y="19038"/>
                    <a:pt x="11553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7628147" y="4061984"/>
              <a:ext cx="312646" cy="303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533" fill="norm" stroke="1" extrusionOk="0">
                  <a:moveTo>
                    <a:pt x="14041" y="4050"/>
                  </a:moveTo>
                  <a:cubicBezTo>
                    <a:pt x="14041" y="3150"/>
                    <a:pt x="14041" y="2250"/>
                    <a:pt x="13611" y="1800"/>
                  </a:cubicBezTo>
                  <a:cubicBezTo>
                    <a:pt x="13182" y="1350"/>
                    <a:pt x="12324" y="1350"/>
                    <a:pt x="10965" y="2100"/>
                  </a:cubicBezTo>
                  <a:cubicBezTo>
                    <a:pt x="9606" y="2850"/>
                    <a:pt x="7747" y="4350"/>
                    <a:pt x="5815" y="7050"/>
                  </a:cubicBezTo>
                  <a:cubicBezTo>
                    <a:pt x="3884" y="9750"/>
                    <a:pt x="1882" y="13650"/>
                    <a:pt x="880" y="16050"/>
                  </a:cubicBezTo>
                  <a:cubicBezTo>
                    <a:pt x="-121" y="18450"/>
                    <a:pt x="-121" y="19350"/>
                    <a:pt x="165" y="20100"/>
                  </a:cubicBezTo>
                  <a:cubicBezTo>
                    <a:pt x="451" y="20850"/>
                    <a:pt x="1023" y="21450"/>
                    <a:pt x="2954" y="21525"/>
                  </a:cubicBezTo>
                  <a:cubicBezTo>
                    <a:pt x="4886" y="21600"/>
                    <a:pt x="8176" y="21150"/>
                    <a:pt x="11394" y="19425"/>
                  </a:cubicBezTo>
                  <a:cubicBezTo>
                    <a:pt x="14613" y="17700"/>
                    <a:pt x="17760" y="14700"/>
                    <a:pt x="19476" y="11700"/>
                  </a:cubicBezTo>
                  <a:cubicBezTo>
                    <a:pt x="21193" y="8700"/>
                    <a:pt x="21479" y="5700"/>
                    <a:pt x="20764" y="3750"/>
                  </a:cubicBezTo>
                  <a:cubicBezTo>
                    <a:pt x="20049" y="1800"/>
                    <a:pt x="18332" y="900"/>
                    <a:pt x="166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3663950" y="5157856"/>
              <a:ext cx="1092200" cy="10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9" fill="norm" stroke="1" extrusionOk="0">
                  <a:moveTo>
                    <a:pt x="0" y="6757"/>
                  </a:moveTo>
                  <a:cubicBezTo>
                    <a:pt x="167" y="10495"/>
                    <a:pt x="335" y="14233"/>
                    <a:pt x="816" y="16933"/>
                  </a:cubicBezTo>
                  <a:cubicBezTo>
                    <a:pt x="1298" y="19633"/>
                    <a:pt x="2093" y="21295"/>
                    <a:pt x="3119" y="20257"/>
                  </a:cubicBezTo>
                  <a:cubicBezTo>
                    <a:pt x="4144" y="19218"/>
                    <a:pt x="5400" y="15480"/>
                    <a:pt x="6447" y="11949"/>
                  </a:cubicBezTo>
                  <a:cubicBezTo>
                    <a:pt x="7493" y="8418"/>
                    <a:pt x="8330" y="5095"/>
                    <a:pt x="9063" y="4472"/>
                  </a:cubicBezTo>
                  <a:cubicBezTo>
                    <a:pt x="9795" y="3849"/>
                    <a:pt x="10423" y="5926"/>
                    <a:pt x="11135" y="7380"/>
                  </a:cubicBezTo>
                  <a:cubicBezTo>
                    <a:pt x="11847" y="8833"/>
                    <a:pt x="12642" y="9664"/>
                    <a:pt x="13772" y="9041"/>
                  </a:cubicBezTo>
                  <a:cubicBezTo>
                    <a:pt x="14902" y="8418"/>
                    <a:pt x="16367" y="6341"/>
                    <a:pt x="17602" y="4472"/>
                  </a:cubicBezTo>
                  <a:cubicBezTo>
                    <a:pt x="18837" y="2603"/>
                    <a:pt x="19842" y="941"/>
                    <a:pt x="20470" y="318"/>
                  </a:cubicBezTo>
                  <a:cubicBezTo>
                    <a:pt x="21098" y="-305"/>
                    <a:pt x="21349" y="110"/>
                    <a:pt x="21600" y="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2679700" y="6011383"/>
              <a:ext cx="20320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850" y="11670"/>
                    <a:pt x="11700" y="3363"/>
                    <a:pt x="15300" y="870"/>
                  </a:cubicBezTo>
                  <a:cubicBezTo>
                    <a:pt x="18900" y="-1622"/>
                    <a:pt x="2025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2667000" y="6170184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3157039" y="5850857"/>
              <a:ext cx="268056" cy="39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19" fill="norm" stroke="1" extrusionOk="0">
                  <a:moveTo>
                    <a:pt x="21175" y="2539"/>
                  </a:moveTo>
                  <a:cubicBezTo>
                    <a:pt x="21344" y="1726"/>
                    <a:pt x="21513" y="913"/>
                    <a:pt x="21175" y="449"/>
                  </a:cubicBezTo>
                  <a:cubicBezTo>
                    <a:pt x="20838" y="-16"/>
                    <a:pt x="19994" y="-132"/>
                    <a:pt x="18138" y="158"/>
                  </a:cubicBezTo>
                  <a:cubicBezTo>
                    <a:pt x="16282" y="449"/>
                    <a:pt x="13413" y="1145"/>
                    <a:pt x="10713" y="2481"/>
                  </a:cubicBezTo>
                  <a:cubicBezTo>
                    <a:pt x="8013" y="3816"/>
                    <a:pt x="5482" y="5791"/>
                    <a:pt x="3710" y="8403"/>
                  </a:cubicBezTo>
                  <a:cubicBezTo>
                    <a:pt x="1938" y="11016"/>
                    <a:pt x="925" y="14268"/>
                    <a:pt x="419" y="16184"/>
                  </a:cubicBezTo>
                  <a:cubicBezTo>
                    <a:pt x="-87" y="18100"/>
                    <a:pt x="-87" y="18681"/>
                    <a:pt x="166" y="19203"/>
                  </a:cubicBezTo>
                  <a:cubicBezTo>
                    <a:pt x="419" y="19726"/>
                    <a:pt x="925" y="20191"/>
                    <a:pt x="2866" y="20597"/>
                  </a:cubicBezTo>
                  <a:cubicBezTo>
                    <a:pt x="4807" y="21003"/>
                    <a:pt x="8182" y="21352"/>
                    <a:pt x="10376" y="21410"/>
                  </a:cubicBezTo>
                  <a:cubicBezTo>
                    <a:pt x="12569" y="21468"/>
                    <a:pt x="13582" y="21236"/>
                    <a:pt x="14594" y="21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3130550" y="6100334"/>
              <a:ext cx="196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6200"/>
                    <a:pt x="11148" y="10800"/>
                    <a:pt x="14748" y="7200"/>
                  </a:cubicBezTo>
                  <a:cubicBezTo>
                    <a:pt x="18348" y="3600"/>
                    <a:pt x="1997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3480889" y="5816138"/>
              <a:ext cx="284661" cy="410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66" fill="norm" stroke="1" extrusionOk="0">
                  <a:moveTo>
                    <a:pt x="21518" y="1581"/>
                  </a:moveTo>
                  <a:cubicBezTo>
                    <a:pt x="21038" y="1027"/>
                    <a:pt x="20558" y="473"/>
                    <a:pt x="19918" y="196"/>
                  </a:cubicBezTo>
                  <a:cubicBezTo>
                    <a:pt x="19278" y="-81"/>
                    <a:pt x="18478" y="-81"/>
                    <a:pt x="16798" y="307"/>
                  </a:cubicBezTo>
                  <a:cubicBezTo>
                    <a:pt x="15118" y="694"/>
                    <a:pt x="12558" y="1470"/>
                    <a:pt x="9998" y="3187"/>
                  </a:cubicBezTo>
                  <a:cubicBezTo>
                    <a:pt x="7438" y="4904"/>
                    <a:pt x="4878" y="7562"/>
                    <a:pt x="3438" y="9888"/>
                  </a:cubicBezTo>
                  <a:cubicBezTo>
                    <a:pt x="1998" y="12214"/>
                    <a:pt x="1678" y="14208"/>
                    <a:pt x="1278" y="15814"/>
                  </a:cubicBezTo>
                  <a:cubicBezTo>
                    <a:pt x="878" y="17421"/>
                    <a:pt x="398" y="18639"/>
                    <a:pt x="158" y="19525"/>
                  </a:cubicBezTo>
                  <a:cubicBezTo>
                    <a:pt x="-82" y="20411"/>
                    <a:pt x="-82" y="20965"/>
                    <a:pt x="398" y="21242"/>
                  </a:cubicBezTo>
                  <a:cubicBezTo>
                    <a:pt x="878" y="21519"/>
                    <a:pt x="1838" y="21519"/>
                    <a:pt x="3998" y="21353"/>
                  </a:cubicBezTo>
                  <a:cubicBezTo>
                    <a:pt x="6158" y="21187"/>
                    <a:pt x="9518" y="20854"/>
                    <a:pt x="12878" y="20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822700" y="5936974"/>
              <a:ext cx="152400" cy="23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118"/>
                  </a:moveTo>
                  <a:cubicBezTo>
                    <a:pt x="600" y="1170"/>
                    <a:pt x="1200" y="223"/>
                    <a:pt x="2100" y="33"/>
                  </a:cubicBezTo>
                  <a:cubicBezTo>
                    <a:pt x="3000" y="-156"/>
                    <a:pt x="4200" y="412"/>
                    <a:pt x="6300" y="2781"/>
                  </a:cubicBezTo>
                  <a:cubicBezTo>
                    <a:pt x="8400" y="5149"/>
                    <a:pt x="11400" y="9318"/>
                    <a:pt x="14100" y="12728"/>
                  </a:cubicBezTo>
                  <a:cubicBezTo>
                    <a:pt x="16800" y="16139"/>
                    <a:pt x="19200" y="18791"/>
                    <a:pt x="2160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803650" y="5909834"/>
              <a:ext cx="2413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95" y="900"/>
                    <a:pt x="18189" y="1800"/>
                    <a:pt x="15537" y="4200"/>
                  </a:cubicBezTo>
                  <a:cubicBezTo>
                    <a:pt x="12884" y="6600"/>
                    <a:pt x="9284" y="10500"/>
                    <a:pt x="6537" y="13650"/>
                  </a:cubicBezTo>
                  <a:cubicBezTo>
                    <a:pt x="3789" y="16800"/>
                    <a:pt x="1895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4089400" y="6119384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4362450" y="5941584"/>
              <a:ext cx="139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91" y="1477"/>
                    <a:pt x="4582" y="2954"/>
                    <a:pt x="8182" y="6554"/>
                  </a:cubicBezTo>
                  <a:cubicBezTo>
                    <a:pt x="11782" y="10154"/>
                    <a:pt x="16691" y="158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381500" y="5928884"/>
              <a:ext cx="1841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76" y="3014"/>
                    <a:pt x="14152" y="6028"/>
                    <a:pt x="10552" y="9126"/>
                  </a:cubicBezTo>
                  <a:cubicBezTo>
                    <a:pt x="6952" y="12223"/>
                    <a:pt x="3476" y="15405"/>
                    <a:pt x="1738" y="17498"/>
                  </a:cubicBezTo>
                  <a:cubicBezTo>
                    <a:pt x="0" y="19591"/>
                    <a:pt x="0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540249" y="5757434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20"/>
                  </a:moveTo>
                  <a:cubicBezTo>
                    <a:pt x="1137" y="2880"/>
                    <a:pt x="2274" y="1440"/>
                    <a:pt x="3789" y="720"/>
                  </a:cubicBezTo>
                  <a:cubicBezTo>
                    <a:pt x="5305" y="0"/>
                    <a:pt x="7200" y="0"/>
                    <a:pt x="9095" y="0"/>
                  </a:cubicBezTo>
                  <a:cubicBezTo>
                    <a:pt x="10989" y="0"/>
                    <a:pt x="12884" y="0"/>
                    <a:pt x="14211" y="1080"/>
                  </a:cubicBezTo>
                  <a:cubicBezTo>
                    <a:pt x="15537" y="2160"/>
                    <a:pt x="16295" y="4320"/>
                    <a:pt x="15537" y="7020"/>
                  </a:cubicBezTo>
                  <a:cubicBezTo>
                    <a:pt x="14779" y="9720"/>
                    <a:pt x="12505" y="12960"/>
                    <a:pt x="10611" y="15480"/>
                  </a:cubicBezTo>
                  <a:cubicBezTo>
                    <a:pt x="8716" y="18000"/>
                    <a:pt x="7200" y="19800"/>
                    <a:pt x="7958" y="20700"/>
                  </a:cubicBezTo>
                  <a:cubicBezTo>
                    <a:pt x="8716" y="21600"/>
                    <a:pt x="11747" y="21600"/>
                    <a:pt x="14400" y="21600"/>
                  </a:cubicBezTo>
                  <a:cubicBezTo>
                    <a:pt x="17053" y="21600"/>
                    <a:pt x="1932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730749" y="5764240"/>
              <a:ext cx="166608" cy="39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68" fill="norm" stroke="1" extrusionOk="0">
                  <a:moveTo>
                    <a:pt x="810" y="2375"/>
                  </a:moveTo>
                  <a:cubicBezTo>
                    <a:pt x="3510" y="1690"/>
                    <a:pt x="6210" y="1004"/>
                    <a:pt x="9585" y="547"/>
                  </a:cubicBezTo>
                  <a:cubicBezTo>
                    <a:pt x="12960" y="90"/>
                    <a:pt x="17010" y="-139"/>
                    <a:pt x="19170" y="90"/>
                  </a:cubicBezTo>
                  <a:cubicBezTo>
                    <a:pt x="21330" y="318"/>
                    <a:pt x="21600" y="1004"/>
                    <a:pt x="20925" y="2718"/>
                  </a:cubicBezTo>
                  <a:cubicBezTo>
                    <a:pt x="20250" y="4432"/>
                    <a:pt x="18630" y="7175"/>
                    <a:pt x="17550" y="10147"/>
                  </a:cubicBezTo>
                  <a:cubicBezTo>
                    <a:pt x="16470" y="13118"/>
                    <a:pt x="15930" y="16318"/>
                    <a:pt x="15660" y="18204"/>
                  </a:cubicBezTo>
                  <a:cubicBezTo>
                    <a:pt x="15390" y="20090"/>
                    <a:pt x="15390" y="20661"/>
                    <a:pt x="14715" y="21004"/>
                  </a:cubicBezTo>
                  <a:cubicBezTo>
                    <a:pt x="14040" y="21347"/>
                    <a:pt x="12690" y="21461"/>
                    <a:pt x="10125" y="21290"/>
                  </a:cubicBezTo>
                  <a:cubicBezTo>
                    <a:pt x="7560" y="21118"/>
                    <a:pt x="3780" y="20661"/>
                    <a:pt x="0" y="2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5264150" y="5966984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5270500" y="6055884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21600"/>
                    <a:pt x="6400" y="21600"/>
                    <a:pt x="10000" y="18000"/>
                  </a:cubicBezTo>
                  <a:cubicBezTo>
                    <a:pt x="13600" y="14400"/>
                    <a:pt x="176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702805" y="5771958"/>
              <a:ext cx="247146" cy="33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47" fill="norm" stroke="1" extrusionOk="0">
                  <a:moveTo>
                    <a:pt x="21556" y="290"/>
                  </a:moveTo>
                  <a:cubicBezTo>
                    <a:pt x="19156" y="19"/>
                    <a:pt x="16756" y="-253"/>
                    <a:pt x="13894" y="426"/>
                  </a:cubicBezTo>
                  <a:cubicBezTo>
                    <a:pt x="11033" y="1105"/>
                    <a:pt x="7710" y="2736"/>
                    <a:pt x="5402" y="5249"/>
                  </a:cubicBezTo>
                  <a:cubicBezTo>
                    <a:pt x="3094" y="7762"/>
                    <a:pt x="1802" y="11158"/>
                    <a:pt x="1064" y="13536"/>
                  </a:cubicBezTo>
                  <a:cubicBezTo>
                    <a:pt x="325" y="15913"/>
                    <a:pt x="141" y="17272"/>
                    <a:pt x="48" y="18358"/>
                  </a:cubicBezTo>
                  <a:cubicBezTo>
                    <a:pt x="-44" y="19445"/>
                    <a:pt x="-44" y="20260"/>
                    <a:pt x="418" y="20736"/>
                  </a:cubicBezTo>
                  <a:cubicBezTo>
                    <a:pt x="879" y="21211"/>
                    <a:pt x="1802" y="21347"/>
                    <a:pt x="4294" y="21347"/>
                  </a:cubicBezTo>
                  <a:cubicBezTo>
                    <a:pt x="6787" y="21347"/>
                    <a:pt x="10848" y="21211"/>
                    <a:pt x="13248" y="20939"/>
                  </a:cubicBezTo>
                  <a:cubicBezTo>
                    <a:pt x="15648" y="20668"/>
                    <a:pt x="16387" y="20260"/>
                    <a:pt x="17125" y="19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670550" y="5979684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6018994" y="5767456"/>
              <a:ext cx="299256" cy="35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07" fill="norm" stroke="1" extrusionOk="0">
                  <a:moveTo>
                    <a:pt x="21355" y="161"/>
                  </a:moveTo>
                  <a:cubicBezTo>
                    <a:pt x="17730" y="34"/>
                    <a:pt x="14105" y="-93"/>
                    <a:pt x="11537" y="98"/>
                  </a:cubicBezTo>
                  <a:cubicBezTo>
                    <a:pt x="8969" y="288"/>
                    <a:pt x="7458" y="796"/>
                    <a:pt x="6250" y="1622"/>
                  </a:cubicBezTo>
                  <a:cubicBezTo>
                    <a:pt x="5042" y="2448"/>
                    <a:pt x="4135" y="3592"/>
                    <a:pt x="3380" y="5561"/>
                  </a:cubicBezTo>
                  <a:cubicBezTo>
                    <a:pt x="2625" y="7531"/>
                    <a:pt x="2021" y="10326"/>
                    <a:pt x="1492" y="12549"/>
                  </a:cubicBezTo>
                  <a:cubicBezTo>
                    <a:pt x="963" y="14773"/>
                    <a:pt x="510" y="16425"/>
                    <a:pt x="208" y="17759"/>
                  </a:cubicBezTo>
                  <a:cubicBezTo>
                    <a:pt x="-94" y="19093"/>
                    <a:pt x="-245" y="20109"/>
                    <a:pt x="1039" y="20681"/>
                  </a:cubicBezTo>
                  <a:cubicBezTo>
                    <a:pt x="2323" y="21253"/>
                    <a:pt x="5042" y="21380"/>
                    <a:pt x="7761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6292850" y="5897134"/>
              <a:ext cx="1905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3400"/>
                    <a:pt x="8160" y="6800"/>
                    <a:pt x="11760" y="10400"/>
                  </a:cubicBezTo>
                  <a:cubicBezTo>
                    <a:pt x="15360" y="14000"/>
                    <a:pt x="18480" y="17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6305550" y="5890784"/>
              <a:ext cx="1778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29" y="2653"/>
                    <a:pt x="12857" y="5305"/>
                    <a:pt x="9257" y="8905"/>
                  </a:cubicBezTo>
                  <a:cubicBezTo>
                    <a:pt x="5657" y="12505"/>
                    <a:pt x="2829" y="17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6534150" y="5762055"/>
              <a:ext cx="76473" cy="20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36" fill="norm" stroke="1" extrusionOk="0">
                  <a:moveTo>
                    <a:pt x="3503" y="181"/>
                  </a:moveTo>
                  <a:cubicBezTo>
                    <a:pt x="6422" y="-41"/>
                    <a:pt x="9341" y="-264"/>
                    <a:pt x="12843" y="849"/>
                  </a:cubicBezTo>
                  <a:cubicBezTo>
                    <a:pt x="16346" y="1963"/>
                    <a:pt x="20432" y="4412"/>
                    <a:pt x="21016" y="6082"/>
                  </a:cubicBezTo>
                  <a:cubicBezTo>
                    <a:pt x="21600" y="7752"/>
                    <a:pt x="18681" y="8643"/>
                    <a:pt x="15762" y="9311"/>
                  </a:cubicBezTo>
                  <a:cubicBezTo>
                    <a:pt x="12843" y="9979"/>
                    <a:pt x="9924" y="10425"/>
                    <a:pt x="7297" y="10981"/>
                  </a:cubicBezTo>
                  <a:cubicBezTo>
                    <a:pt x="4670" y="11538"/>
                    <a:pt x="2335" y="12206"/>
                    <a:pt x="2919" y="12763"/>
                  </a:cubicBezTo>
                  <a:cubicBezTo>
                    <a:pt x="3503" y="13320"/>
                    <a:pt x="7005" y="13765"/>
                    <a:pt x="10216" y="13876"/>
                  </a:cubicBezTo>
                  <a:cubicBezTo>
                    <a:pt x="13427" y="13988"/>
                    <a:pt x="16346" y="13765"/>
                    <a:pt x="17514" y="14210"/>
                  </a:cubicBezTo>
                  <a:cubicBezTo>
                    <a:pt x="18681" y="14656"/>
                    <a:pt x="18097" y="15769"/>
                    <a:pt x="17805" y="16994"/>
                  </a:cubicBezTo>
                  <a:cubicBezTo>
                    <a:pt x="17514" y="18218"/>
                    <a:pt x="17514" y="19555"/>
                    <a:pt x="16054" y="20334"/>
                  </a:cubicBezTo>
                  <a:cubicBezTo>
                    <a:pt x="14595" y="21113"/>
                    <a:pt x="11676" y="21336"/>
                    <a:pt x="8757" y="21336"/>
                  </a:cubicBezTo>
                  <a:cubicBezTo>
                    <a:pt x="5838" y="21336"/>
                    <a:pt x="2919" y="21113"/>
                    <a:pt x="0" y="2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6642100" y="5740500"/>
              <a:ext cx="216440" cy="38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97" fill="norm" stroke="1" extrusionOk="0">
                  <a:moveTo>
                    <a:pt x="4404" y="1643"/>
                  </a:moveTo>
                  <a:cubicBezTo>
                    <a:pt x="5243" y="1174"/>
                    <a:pt x="6082" y="704"/>
                    <a:pt x="8179" y="411"/>
                  </a:cubicBezTo>
                  <a:cubicBezTo>
                    <a:pt x="10276" y="117"/>
                    <a:pt x="13631" y="0"/>
                    <a:pt x="15938" y="0"/>
                  </a:cubicBezTo>
                  <a:cubicBezTo>
                    <a:pt x="18245" y="0"/>
                    <a:pt x="19503" y="117"/>
                    <a:pt x="20342" y="470"/>
                  </a:cubicBezTo>
                  <a:cubicBezTo>
                    <a:pt x="21181" y="822"/>
                    <a:pt x="21600" y="1409"/>
                    <a:pt x="21390" y="2935"/>
                  </a:cubicBezTo>
                  <a:cubicBezTo>
                    <a:pt x="21181" y="4461"/>
                    <a:pt x="20342" y="6926"/>
                    <a:pt x="19503" y="9509"/>
                  </a:cubicBezTo>
                  <a:cubicBezTo>
                    <a:pt x="18664" y="12091"/>
                    <a:pt x="17825" y="14791"/>
                    <a:pt x="17091" y="16787"/>
                  </a:cubicBezTo>
                  <a:cubicBezTo>
                    <a:pt x="16357" y="18783"/>
                    <a:pt x="15728" y="20074"/>
                    <a:pt x="14889" y="20778"/>
                  </a:cubicBezTo>
                  <a:cubicBezTo>
                    <a:pt x="14050" y="21483"/>
                    <a:pt x="13002" y="21600"/>
                    <a:pt x="10485" y="21424"/>
                  </a:cubicBezTo>
                  <a:cubicBezTo>
                    <a:pt x="7969" y="21248"/>
                    <a:pt x="3984" y="20778"/>
                    <a:pt x="0" y="2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41048" y="6933688"/>
              <a:ext cx="200252" cy="29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85" fill="norm" stroke="1" extrusionOk="0">
                  <a:moveTo>
                    <a:pt x="21511" y="3130"/>
                  </a:moveTo>
                  <a:cubicBezTo>
                    <a:pt x="21056" y="1896"/>
                    <a:pt x="20602" y="662"/>
                    <a:pt x="18783" y="199"/>
                  </a:cubicBezTo>
                  <a:cubicBezTo>
                    <a:pt x="16964" y="-264"/>
                    <a:pt x="13780" y="45"/>
                    <a:pt x="10484" y="1510"/>
                  </a:cubicBezTo>
                  <a:cubicBezTo>
                    <a:pt x="7187" y="2976"/>
                    <a:pt x="3776" y="5599"/>
                    <a:pt x="1957" y="8299"/>
                  </a:cubicBezTo>
                  <a:cubicBezTo>
                    <a:pt x="138" y="10999"/>
                    <a:pt x="-89" y="13776"/>
                    <a:pt x="25" y="15627"/>
                  </a:cubicBezTo>
                  <a:cubicBezTo>
                    <a:pt x="138" y="17479"/>
                    <a:pt x="593" y="18405"/>
                    <a:pt x="2753" y="19253"/>
                  </a:cubicBezTo>
                  <a:cubicBezTo>
                    <a:pt x="4913" y="20102"/>
                    <a:pt x="8778" y="20873"/>
                    <a:pt x="11507" y="21105"/>
                  </a:cubicBezTo>
                  <a:cubicBezTo>
                    <a:pt x="14235" y="21336"/>
                    <a:pt x="15827" y="21027"/>
                    <a:pt x="17418" y="20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57150" y="7084584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342899" y="6913134"/>
              <a:ext cx="234951" cy="31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0"/>
                  </a:moveTo>
                  <a:cubicBezTo>
                    <a:pt x="18097" y="145"/>
                    <a:pt x="14595" y="290"/>
                    <a:pt x="11773" y="1305"/>
                  </a:cubicBezTo>
                  <a:cubicBezTo>
                    <a:pt x="8951" y="2319"/>
                    <a:pt x="6811" y="4204"/>
                    <a:pt x="4962" y="6958"/>
                  </a:cubicBezTo>
                  <a:cubicBezTo>
                    <a:pt x="3114" y="9713"/>
                    <a:pt x="1557" y="13337"/>
                    <a:pt x="778" y="15511"/>
                  </a:cubicBezTo>
                  <a:cubicBezTo>
                    <a:pt x="0" y="17686"/>
                    <a:pt x="0" y="18411"/>
                    <a:pt x="0" y="19136"/>
                  </a:cubicBezTo>
                  <a:cubicBezTo>
                    <a:pt x="0" y="19860"/>
                    <a:pt x="0" y="20585"/>
                    <a:pt x="584" y="21020"/>
                  </a:cubicBezTo>
                  <a:cubicBezTo>
                    <a:pt x="1168" y="21455"/>
                    <a:pt x="2335" y="21600"/>
                    <a:pt x="4768" y="21238"/>
                  </a:cubicBezTo>
                  <a:cubicBezTo>
                    <a:pt x="7200" y="20875"/>
                    <a:pt x="10897" y="20005"/>
                    <a:pt x="14595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571500" y="7027434"/>
              <a:ext cx="1524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4629"/>
                    <a:pt x="11400" y="9257"/>
                    <a:pt x="15000" y="12857"/>
                  </a:cubicBezTo>
                  <a:cubicBezTo>
                    <a:pt x="18600" y="16457"/>
                    <a:pt x="201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635000" y="7021084"/>
              <a:ext cx="1143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447"/>
                    <a:pt x="8800" y="8894"/>
                    <a:pt x="5200" y="12494"/>
                  </a:cubicBezTo>
                  <a:cubicBezTo>
                    <a:pt x="1600" y="16094"/>
                    <a:pt x="800" y="18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793749" y="6892864"/>
              <a:ext cx="71374" cy="15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475" fill="norm" stroke="1" extrusionOk="0">
                  <a:moveTo>
                    <a:pt x="0" y="1946"/>
                  </a:moveTo>
                  <a:cubicBezTo>
                    <a:pt x="2469" y="1059"/>
                    <a:pt x="4937" y="171"/>
                    <a:pt x="7714" y="23"/>
                  </a:cubicBezTo>
                  <a:cubicBezTo>
                    <a:pt x="10491" y="-125"/>
                    <a:pt x="13577" y="467"/>
                    <a:pt x="15737" y="1502"/>
                  </a:cubicBezTo>
                  <a:cubicBezTo>
                    <a:pt x="17897" y="2538"/>
                    <a:pt x="19131" y="4017"/>
                    <a:pt x="18206" y="5645"/>
                  </a:cubicBezTo>
                  <a:cubicBezTo>
                    <a:pt x="17280" y="7272"/>
                    <a:pt x="14194" y="9048"/>
                    <a:pt x="14194" y="10379"/>
                  </a:cubicBezTo>
                  <a:cubicBezTo>
                    <a:pt x="14194" y="11711"/>
                    <a:pt x="17280" y="12598"/>
                    <a:pt x="19131" y="13782"/>
                  </a:cubicBezTo>
                  <a:cubicBezTo>
                    <a:pt x="20983" y="14965"/>
                    <a:pt x="21600" y="16445"/>
                    <a:pt x="19440" y="17776"/>
                  </a:cubicBezTo>
                  <a:cubicBezTo>
                    <a:pt x="17280" y="19108"/>
                    <a:pt x="12343" y="20291"/>
                    <a:pt x="7406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933450" y="6870007"/>
              <a:ext cx="161003" cy="32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12" fill="norm" stroke="1" extrusionOk="0">
                  <a:moveTo>
                    <a:pt x="0" y="2030"/>
                  </a:moveTo>
                  <a:cubicBezTo>
                    <a:pt x="2525" y="1324"/>
                    <a:pt x="5049" y="618"/>
                    <a:pt x="7294" y="265"/>
                  </a:cubicBezTo>
                  <a:cubicBezTo>
                    <a:pt x="9538" y="-88"/>
                    <a:pt x="11501" y="-88"/>
                    <a:pt x="12764" y="265"/>
                  </a:cubicBezTo>
                  <a:cubicBezTo>
                    <a:pt x="14026" y="618"/>
                    <a:pt x="14587" y="1324"/>
                    <a:pt x="15288" y="3512"/>
                  </a:cubicBezTo>
                  <a:cubicBezTo>
                    <a:pt x="15990" y="5700"/>
                    <a:pt x="16831" y="9371"/>
                    <a:pt x="17813" y="12053"/>
                  </a:cubicBezTo>
                  <a:cubicBezTo>
                    <a:pt x="18795" y="14736"/>
                    <a:pt x="19917" y="16430"/>
                    <a:pt x="20618" y="17630"/>
                  </a:cubicBezTo>
                  <a:cubicBezTo>
                    <a:pt x="21319" y="18830"/>
                    <a:pt x="21600" y="19536"/>
                    <a:pt x="21039" y="19959"/>
                  </a:cubicBezTo>
                  <a:cubicBezTo>
                    <a:pt x="20478" y="20383"/>
                    <a:pt x="19075" y="20524"/>
                    <a:pt x="15990" y="20736"/>
                  </a:cubicBezTo>
                  <a:cubicBezTo>
                    <a:pt x="12904" y="20947"/>
                    <a:pt x="8135" y="21230"/>
                    <a:pt x="3366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250950" y="7043490"/>
              <a:ext cx="1270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440" y="11918"/>
                    <a:pt x="2880" y="3818"/>
                    <a:pt x="6480" y="1118"/>
                  </a:cubicBezTo>
                  <a:cubicBezTo>
                    <a:pt x="10080" y="-1582"/>
                    <a:pt x="1584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244599" y="7116334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781419" y="6785655"/>
              <a:ext cx="132925" cy="518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99" fill="norm" stroke="1" extrusionOk="0">
                  <a:moveTo>
                    <a:pt x="20398" y="2127"/>
                  </a:moveTo>
                  <a:cubicBezTo>
                    <a:pt x="20731" y="1688"/>
                    <a:pt x="21063" y="1249"/>
                    <a:pt x="20731" y="854"/>
                  </a:cubicBezTo>
                  <a:cubicBezTo>
                    <a:pt x="20398" y="459"/>
                    <a:pt x="19401" y="108"/>
                    <a:pt x="17075" y="20"/>
                  </a:cubicBezTo>
                  <a:cubicBezTo>
                    <a:pt x="14749" y="-68"/>
                    <a:pt x="11094" y="108"/>
                    <a:pt x="7605" y="1117"/>
                  </a:cubicBezTo>
                  <a:cubicBezTo>
                    <a:pt x="4115" y="2127"/>
                    <a:pt x="792" y="3971"/>
                    <a:pt x="128" y="5639"/>
                  </a:cubicBezTo>
                  <a:cubicBezTo>
                    <a:pt x="-537" y="7308"/>
                    <a:pt x="1457" y="8800"/>
                    <a:pt x="4614" y="10688"/>
                  </a:cubicBezTo>
                  <a:cubicBezTo>
                    <a:pt x="7771" y="12576"/>
                    <a:pt x="12091" y="14859"/>
                    <a:pt x="13752" y="16659"/>
                  </a:cubicBezTo>
                  <a:cubicBezTo>
                    <a:pt x="15414" y="18459"/>
                    <a:pt x="14417" y="19776"/>
                    <a:pt x="13088" y="20522"/>
                  </a:cubicBezTo>
                  <a:cubicBezTo>
                    <a:pt x="11758" y="21269"/>
                    <a:pt x="10097" y="21444"/>
                    <a:pt x="8435" y="21488"/>
                  </a:cubicBezTo>
                  <a:cubicBezTo>
                    <a:pt x="6774" y="21532"/>
                    <a:pt x="5112" y="21444"/>
                    <a:pt x="3949" y="21137"/>
                  </a:cubicBezTo>
                  <a:cubicBezTo>
                    <a:pt x="2786" y="20830"/>
                    <a:pt x="2121" y="20303"/>
                    <a:pt x="1457" y="19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600200" y="7414784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866900" y="7395734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841500" y="6544834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999590" y="6993249"/>
              <a:ext cx="197511" cy="17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184" fill="norm" stroke="1" extrusionOk="0">
                  <a:moveTo>
                    <a:pt x="753" y="2550"/>
                  </a:moveTo>
                  <a:cubicBezTo>
                    <a:pt x="1435" y="1545"/>
                    <a:pt x="2117" y="540"/>
                    <a:pt x="3027" y="164"/>
                  </a:cubicBezTo>
                  <a:cubicBezTo>
                    <a:pt x="3936" y="-213"/>
                    <a:pt x="5073" y="38"/>
                    <a:pt x="6437" y="1168"/>
                  </a:cubicBezTo>
                  <a:cubicBezTo>
                    <a:pt x="7801" y="2299"/>
                    <a:pt x="9393" y="4308"/>
                    <a:pt x="9734" y="7071"/>
                  </a:cubicBezTo>
                  <a:cubicBezTo>
                    <a:pt x="10075" y="9834"/>
                    <a:pt x="9165" y="13350"/>
                    <a:pt x="8256" y="15610"/>
                  </a:cubicBezTo>
                  <a:cubicBezTo>
                    <a:pt x="7347" y="17871"/>
                    <a:pt x="6437" y="18875"/>
                    <a:pt x="4959" y="19754"/>
                  </a:cubicBezTo>
                  <a:cubicBezTo>
                    <a:pt x="3481" y="20634"/>
                    <a:pt x="1435" y="21387"/>
                    <a:pt x="525" y="21136"/>
                  </a:cubicBezTo>
                  <a:cubicBezTo>
                    <a:pt x="-384" y="20885"/>
                    <a:pt x="-157" y="19629"/>
                    <a:pt x="1549" y="17745"/>
                  </a:cubicBezTo>
                  <a:cubicBezTo>
                    <a:pt x="3254" y="15861"/>
                    <a:pt x="6437" y="13350"/>
                    <a:pt x="9165" y="11215"/>
                  </a:cubicBezTo>
                  <a:cubicBezTo>
                    <a:pt x="11894" y="9080"/>
                    <a:pt x="14168" y="7322"/>
                    <a:pt x="15759" y="5940"/>
                  </a:cubicBezTo>
                  <a:cubicBezTo>
                    <a:pt x="17351" y="4559"/>
                    <a:pt x="18260" y="3554"/>
                    <a:pt x="18260" y="3429"/>
                  </a:cubicBezTo>
                  <a:cubicBezTo>
                    <a:pt x="18260" y="3303"/>
                    <a:pt x="17351" y="4057"/>
                    <a:pt x="16555" y="5815"/>
                  </a:cubicBezTo>
                  <a:cubicBezTo>
                    <a:pt x="15759" y="7573"/>
                    <a:pt x="15077" y="10336"/>
                    <a:pt x="14850" y="12345"/>
                  </a:cubicBezTo>
                  <a:cubicBezTo>
                    <a:pt x="14622" y="14354"/>
                    <a:pt x="14850" y="15610"/>
                    <a:pt x="15987" y="16489"/>
                  </a:cubicBezTo>
                  <a:cubicBezTo>
                    <a:pt x="17123" y="17368"/>
                    <a:pt x="19170" y="17871"/>
                    <a:pt x="21216" y="18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2184400" y="6797614"/>
              <a:ext cx="76209" cy="15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80" fill="norm" stroke="1" extrusionOk="0">
                  <a:moveTo>
                    <a:pt x="0" y="1869"/>
                  </a:moveTo>
                  <a:cubicBezTo>
                    <a:pt x="2335" y="1017"/>
                    <a:pt x="4670" y="164"/>
                    <a:pt x="7297" y="22"/>
                  </a:cubicBezTo>
                  <a:cubicBezTo>
                    <a:pt x="9924" y="-120"/>
                    <a:pt x="12843" y="448"/>
                    <a:pt x="14595" y="1443"/>
                  </a:cubicBezTo>
                  <a:cubicBezTo>
                    <a:pt x="16346" y="2438"/>
                    <a:pt x="16930" y="3859"/>
                    <a:pt x="16638" y="5280"/>
                  </a:cubicBezTo>
                  <a:cubicBezTo>
                    <a:pt x="16346" y="6701"/>
                    <a:pt x="15178" y="8122"/>
                    <a:pt x="12551" y="9685"/>
                  </a:cubicBezTo>
                  <a:cubicBezTo>
                    <a:pt x="9924" y="11248"/>
                    <a:pt x="5838" y="12954"/>
                    <a:pt x="5254" y="13522"/>
                  </a:cubicBezTo>
                  <a:cubicBezTo>
                    <a:pt x="4670" y="14091"/>
                    <a:pt x="7589" y="13522"/>
                    <a:pt x="10508" y="13238"/>
                  </a:cubicBezTo>
                  <a:cubicBezTo>
                    <a:pt x="13427" y="12954"/>
                    <a:pt x="16346" y="12954"/>
                    <a:pt x="18389" y="13664"/>
                  </a:cubicBezTo>
                  <a:cubicBezTo>
                    <a:pt x="20432" y="14375"/>
                    <a:pt x="21600" y="15796"/>
                    <a:pt x="20724" y="16791"/>
                  </a:cubicBezTo>
                  <a:cubicBezTo>
                    <a:pt x="19849" y="17785"/>
                    <a:pt x="16930" y="18354"/>
                    <a:pt x="14011" y="19064"/>
                  </a:cubicBezTo>
                  <a:cubicBezTo>
                    <a:pt x="11092" y="19775"/>
                    <a:pt x="8173" y="20627"/>
                    <a:pt x="5254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305050" y="7109984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495047" y="6824234"/>
              <a:ext cx="337053" cy="36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91" fill="norm" stroke="1" extrusionOk="0">
                  <a:moveTo>
                    <a:pt x="7727" y="15095"/>
                  </a:moveTo>
                  <a:cubicBezTo>
                    <a:pt x="7187" y="14727"/>
                    <a:pt x="6647" y="14359"/>
                    <a:pt x="5432" y="14666"/>
                  </a:cubicBezTo>
                  <a:cubicBezTo>
                    <a:pt x="4217" y="14973"/>
                    <a:pt x="2327" y="15955"/>
                    <a:pt x="1247" y="16752"/>
                  </a:cubicBezTo>
                  <a:cubicBezTo>
                    <a:pt x="167" y="17550"/>
                    <a:pt x="-103" y="18164"/>
                    <a:pt x="32" y="18961"/>
                  </a:cubicBezTo>
                  <a:cubicBezTo>
                    <a:pt x="167" y="19759"/>
                    <a:pt x="707" y="20741"/>
                    <a:pt x="1315" y="21170"/>
                  </a:cubicBezTo>
                  <a:cubicBezTo>
                    <a:pt x="1922" y="21600"/>
                    <a:pt x="2597" y="21477"/>
                    <a:pt x="3610" y="20127"/>
                  </a:cubicBezTo>
                  <a:cubicBezTo>
                    <a:pt x="4622" y="18777"/>
                    <a:pt x="5972" y="16200"/>
                    <a:pt x="6714" y="12886"/>
                  </a:cubicBezTo>
                  <a:cubicBezTo>
                    <a:pt x="7457" y="9573"/>
                    <a:pt x="7592" y="5523"/>
                    <a:pt x="7727" y="3130"/>
                  </a:cubicBezTo>
                  <a:cubicBezTo>
                    <a:pt x="7862" y="736"/>
                    <a:pt x="7997" y="0"/>
                    <a:pt x="7997" y="0"/>
                  </a:cubicBezTo>
                  <a:cubicBezTo>
                    <a:pt x="7997" y="0"/>
                    <a:pt x="7862" y="736"/>
                    <a:pt x="7795" y="3559"/>
                  </a:cubicBezTo>
                  <a:cubicBezTo>
                    <a:pt x="7727" y="6382"/>
                    <a:pt x="7727" y="11291"/>
                    <a:pt x="7727" y="14052"/>
                  </a:cubicBezTo>
                  <a:cubicBezTo>
                    <a:pt x="7727" y="16814"/>
                    <a:pt x="7727" y="17427"/>
                    <a:pt x="7795" y="18041"/>
                  </a:cubicBezTo>
                  <a:cubicBezTo>
                    <a:pt x="7862" y="18655"/>
                    <a:pt x="7997" y="19268"/>
                    <a:pt x="8132" y="19268"/>
                  </a:cubicBezTo>
                  <a:cubicBezTo>
                    <a:pt x="8267" y="19268"/>
                    <a:pt x="8402" y="18655"/>
                    <a:pt x="8807" y="17734"/>
                  </a:cubicBezTo>
                  <a:cubicBezTo>
                    <a:pt x="9212" y="16814"/>
                    <a:pt x="9887" y="15586"/>
                    <a:pt x="10359" y="14666"/>
                  </a:cubicBezTo>
                  <a:cubicBezTo>
                    <a:pt x="10832" y="13745"/>
                    <a:pt x="11102" y="13132"/>
                    <a:pt x="11574" y="12702"/>
                  </a:cubicBezTo>
                  <a:cubicBezTo>
                    <a:pt x="12047" y="12273"/>
                    <a:pt x="12722" y="12027"/>
                    <a:pt x="13262" y="12395"/>
                  </a:cubicBezTo>
                  <a:cubicBezTo>
                    <a:pt x="13802" y="12764"/>
                    <a:pt x="14207" y="13745"/>
                    <a:pt x="14409" y="14666"/>
                  </a:cubicBezTo>
                  <a:cubicBezTo>
                    <a:pt x="14612" y="15586"/>
                    <a:pt x="14612" y="16445"/>
                    <a:pt x="14477" y="17182"/>
                  </a:cubicBezTo>
                  <a:cubicBezTo>
                    <a:pt x="14342" y="17918"/>
                    <a:pt x="14072" y="18532"/>
                    <a:pt x="13532" y="18961"/>
                  </a:cubicBezTo>
                  <a:cubicBezTo>
                    <a:pt x="12992" y="19391"/>
                    <a:pt x="12182" y="19636"/>
                    <a:pt x="11642" y="19452"/>
                  </a:cubicBezTo>
                  <a:cubicBezTo>
                    <a:pt x="11102" y="19268"/>
                    <a:pt x="10832" y="18655"/>
                    <a:pt x="11237" y="17734"/>
                  </a:cubicBezTo>
                  <a:cubicBezTo>
                    <a:pt x="11642" y="16814"/>
                    <a:pt x="12722" y="15586"/>
                    <a:pt x="14004" y="14482"/>
                  </a:cubicBezTo>
                  <a:cubicBezTo>
                    <a:pt x="15287" y="13377"/>
                    <a:pt x="16772" y="12395"/>
                    <a:pt x="17852" y="11843"/>
                  </a:cubicBezTo>
                  <a:cubicBezTo>
                    <a:pt x="18932" y="11291"/>
                    <a:pt x="19607" y="11168"/>
                    <a:pt x="19877" y="11475"/>
                  </a:cubicBezTo>
                  <a:cubicBezTo>
                    <a:pt x="20147" y="11782"/>
                    <a:pt x="20012" y="12518"/>
                    <a:pt x="19674" y="13316"/>
                  </a:cubicBezTo>
                  <a:cubicBezTo>
                    <a:pt x="19337" y="14114"/>
                    <a:pt x="18797" y="14973"/>
                    <a:pt x="18730" y="15955"/>
                  </a:cubicBezTo>
                  <a:cubicBezTo>
                    <a:pt x="18662" y="16936"/>
                    <a:pt x="19067" y="18041"/>
                    <a:pt x="19607" y="18655"/>
                  </a:cubicBezTo>
                  <a:cubicBezTo>
                    <a:pt x="20147" y="19268"/>
                    <a:pt x="20822" y="19391"/>
                    <a:pt x="21497" y="1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2952749" y="713538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3359150" y="6866238"/>
              <a:ext cx="18625" cy="18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88" fill="norm" stroke="1" extrusionOk="0">
                  <a:moveTo>
                    <a:pt x="0" y="1797"/>
                  </a:moveTo>
                  <a:cubicBezTo>
                    <a:pt x="7200" y="793"/>
                    <a:pt x="14400" y="-212"/>
                    <a:pt x="18000" y="39"/>
                  </a:cubicBezTo>
                  <a:cubicBezTo>
                    <a:pt x="21600" y="290"/>
                    <a:pt x="21600" y="1797"/>
                    <a:pt x="20400" y="5565"/>
                  </a:cubicBezTo>
                  <a:cubicBezTo>
                    <a:pt x="19200" y="9332"/>
                    <a:pt x="16800" y="15360"/>
                    <a:pt x="1440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3244850" y="7141734"/>
              <a:ext cx="247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5840"/>
                    <a:pt x="11446" y="10080"/>
                    <a:pt x="15046" y="6480"/>
                  </a:cubicBezTo>
                  <a:cubicBezTo>
                    <a:pt x="18646" y="2880"/>
                    <a:pt x="2012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3302000" y="7276731"/>
              <a:ext cx="247650" cy="13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3729"/>
                  </a:moveTo>
                  <a:cubicBezTo>
                    <a:pt x="2031" y="2399"/>
                    <a:pt x="4062" y="1070"/>
                    <a:pt x="5631" y="406"/>
                  </a:cubicBezTo>
                  <a:cubicBezTo>
                    <a:pt x="7200" y="-259"/>
                    <a:pt x="8308" y="-259"/>
                    <a:pt x="9138" y="1569"/>
                  </a:cubicBezTo>
                  <a:cubicBezTo>
                    <a:pt x="9969" y="3396"/>
                    <a:pt x="10523" y="7052"/>
                    <a:pt x="10062" y="10043"/>
                  </a:cubicBezTo>
                  <a:cubicBezTo>
                    <a:pt x="9600" y="13033"/>
                    <a:pt x="8123" y="15359"/>
                    <a:pt x="6554" y="17187"/>
                  </a:cubicBezTo>
                  <a:cubicBezTo>
                    <a:pt x="4985" y="19015"/>
                    <a:pt x="3323" y="20344"/>
                    <a:pt x="3046" y="20843"/>
                  </a:cubicBezTo>
                  <a:cubicBezTo>
                    <a:pt x="2769" y="21341"/>
                    <a:pt x="3877" y="21009"/>
                    <a:pt x="7200" y="19679"/>
                  </a:cubicBezTo>
                  <a:cubicBezTo>
                    <a:pt x="10523" y="18350"/>
                    <a:pt x="16062" y="16024"/>
                    <a:pt x="21600" y="13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4235449" y="7070661"/>
              <a:ext cx="1651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815" y="11040"/>
                    <a:pt x="11631" y="1783"/>
                    <a:pt x="15231" y="240"/>
                  </a:cubicBezTo>
                  <a:cubicBezTo>
                    <a:pt x="18831" y="-1303"/>
                    <a:pt x="2021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4248150" y="7173484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887054" y="6843284"/>
              <a:ext cx="2784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1029"/>
                    <a:pt x="-1303" y="2057"/>
                    <a:pt x="240" y="5657"/>
                  </a:cubicBezTo>
                  <a:cubicBezTo>
                    <a:pt x="1783" y="9257"/>
                    <a:pt x="11040" y="15429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762500" y="7122684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4400"/>
                    <a:pt x="6171" y="7200"/>
                    <a:pt x="9771" y="36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4794250" y="7216721"/>
              <a:ext cx="228600" cy="15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6132"/>
                  </a:moveTo>
                  <a:cubicBezTo>
                    <a:pt x="200" y="4711"/>
                    <a:pt x="400" y="3290"/>
                    <a:pt x="2400" y="2153"/>
                  </a:cubicBezTo>
                  <a:cubicBezTo>
                    <a:pt x="4400" y="1016"/>
                    <a:pt x="8200" y="163"/>
                    <a:pt x="10600" y="21"/>
                  </a:cubicBezTo>
                  <a:cubicBezTo>
                    <a:pt x="13000" y="-121"/>
                    <a:pt x="14000" y="447"/>
                    <a:pt x="14300" y="2295"/>
                  </a:cubicBezTo>
                  <a:cubicBezTo>
                    <a:pt x="14600" y="4142"/>
                    <a:pt x="14200" y="7268"/>
                    <a:pt x="12600" y="10253"/>
                  </a:cubicBezTo>
                  <a:cubicBezTo>
                    <a:pt x="11000" y="13237"/>
                    <a:pt x="8200" y="16079"/>
                    <a:pt x="6400" y="17926"/>
                  </a:cubicBezTo>
                  <a:cubicBezTo>
                    <a:pt x="4600" y="19774"/>
                    <a:pt x="3800" y="20626"/>
                    <a:pt x="3900" y="21053"/>
                  </a:cubicBezTo>
                  <a:cubicBezTo>
                    <a:pt x="4000" y="21479"/>
                    <a:pt x="5000" y="21479"/>
                    <a:pt x="8100" y="20768"/>
                  </a:cubicBezTo>
                  <a:cubicBezTo>
                    <a:pt x="11200" y="20058"/>
                    <a:pt x="16400" y="18637"/>
                    <a:pt x="21600" y="17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5403849" y="7097284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5716738" y="6877258"/>
              <a:ext cx="226862" cy="22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62" fill="norm" stroke="1" extrusionOk="0">
                  <a:moveTo>
                    <a:pt x="436" y="2816"/>
                  </a:moveTo>
                  <a:cubicBezTo>
                    <a:pt x="1036" y="1807"/>
                    <a:pt x="1636" y="797"/>
                    <a:pt x="2436" y="293"/>
                  </a:cubicBezTo>
                  <a:cubicBezTo>
                    <a:pt x="3236" y="-212"/>
                    <a:pt x="4236" y="-212"/>
                    <a:pt x="5636" y="1504"/>
                  </a:cubicBezTo>
                  <a:cubicBezTo>
                    <a:pt x="7036" y="3220"/>
                    <a:pt x="8836" y="6652"/>
                    <a:pt x="8936" y="9982"/>
                  </a:cubicBezTo>
                  <a:cubicBezTo>
                    <a:pt x="9036" y="13313"/>
                    <a:pt x="7436" y="16543"/>
                    <a:pt x="6036" y="18461"/>
                  </a:cubicBezTo>
                  <a:cubicBezTo>
                    <a:pt x="4636" y="20379"/>
                    <a:pt x="3436" y="20984"/>
                    <a:pt x="2336" y="21186"/>
                  </a:cubicBezTo>
                  <a:cubicBezTo>
                    <a:pt x="1236" y="21388"/>
                    <a:pt x="236" y="21186"/>
                    <a:pt x="36" y="20581"/>
                  </a:cubicBezTo>
                  <a:cubicBezTo>
                    <a:pt x="-164" y="19975"/>
                    <a:pt x="436" y="18966"/>
                    <a:pt x="2836" y="17048"/>
                  </a:cubicBezTo>
                  <a:cubicBezTo>
                    <a:pt x="5236" y="15130"/>
                    <a:pt x="9436" y="12304"/>
                    <a:pt x="12036" y="10487"/>
                  </a:cubicBezTo>
                  <a:cubicBezTo>
                    <a:pt x="14636" y="8670"/>
                    <a:pt x="15636" y="7863"/>
                    <a:pt x="16536" y="6853"/>
                  </a:cubicBezTo>
                  <a:cubicBezTo>
                    <a:pt x="17436" y="5844"/>
                    <a:pt x="18236" y="4633"/>
                    <a:pt x="18136" y="4128"/>
                  </a:cubicBezTo>
                  <a:cubicBezTo>
                    <a:pt x="18036" y="3624"/>
                    <a:pt x="17036" y="3825"/>
                    <a:pt x="16036" y="4936"/>
                  </a:cubicBezTo>
                  <a:cubicBezTo>
                    <a:pt x="15036" y="6046"/>
                    <a:pt x="14036" y="8065"/>
                    <a:pt x="13436" y="9579"/>
                  </a:cubicBezTo>
                  <a:cubicBezTo>
                    <a:pt x="12836" y="11093"/>
                    <a:pt x="12636" y="12102"/>
                    <a:pt x="12536" y="13313"/>
                  </a:cubicBezTo>
                  <a:cubicBezTo>
                    <a:pt x="12436" y="14524"/>
                    <a:pt x="12436" y="15938"/>
                    <a:pt x="13936" y="16442"/>
                  </a:cubicBezTo>
                  <a:cubicBezTo>
                    <a:pt x="15436" y="16947"/>
                    <a:pt x="18436" y="16543"/>
                    <a:pt x="21436" y="16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6008321" y="6684534"/>
              <a:ext cx="4958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10281" y="0"/>
                  </a:moveTo>
                  <a:cubicBezTo>
                    <a:pt x="9381" y="3600"/>
                    <a:pt x="8481" y="7200"/>
                    <a:pt x="6681" y="9982"/>
                  </a:cubicBezTo>
                  <a:cubicBezTo>
                    <a:pt x="4881" y="12764"/>
                    <a:pt x="2181" y="14727"/>
                    <a:pt x="831" y="16527"/>
                  </a:cubicBezTo>
                  <a:cubicBezTo>
                    <a:pt x="-519" y="18327"/>
                    <a:pt x="-519" y="19964"/>
                    <a:pt x="3081" y="20782"/>
                  </a:cubicBezTo>
                  <a:cubicBezTo>
                    <a:pt x="6681" y="21600"/>
                    <a:pt x="13881" y="21600"/>
                    <a:pt x="210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6076950" y="6773434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5683250" y="7167134"/>
              <a:ext cx="349250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3273" y="17280"/>
                    <a:pt x="6545" y="21600"/>
                    <a:pt x="9753" y="21600"/>
                  </a:cubicBezTo>
                  <a:cubicBezTo>
                    <a:pt x="12960" y="21600"/>
                    <a:pt x="16102" y="17280"/>
                    <a:pt x="18065" y="12960"/>
                  </a:cubicBezTo>
                  <a:cubicBezTo>
                    <a:pt x="20029" y="8640"/>
                    <a:pt x="2081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5773863" y="7256034"/>
              <a:ext cx="125287" cy="119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20" fill="norm" stroke="1" extrusionOk="0">
                  <a:moveTo>
                    <a:pt x="10509" y="0"/>
                  </a:moveTo>
                  <a:cubicBezTo>
                    <a:pt x="7629" y="5305"/>
                    <a:pt x="4749" y="10611"/>
                    <a:pt x="2769" y="14211"/>
                  </a:cubicBezTo>
                  <a:cubicBezTo>
                    <a:pt x="789" y="17811"/>
                    <a:pt x="-291" y="19705"/>
                    <a:pt x="69" y="20653"/>
                  </a:cubicBezTo>
                  <a:cubicBezTo>
                    <a:pt x="429" y="21600"/>
                    <a:pt x="2229" y="21600"/>
                    <a:pt x="6009" y="21032"/>
                  </a:cubicBezTo>
                  <a:cubicBezTo>
                    <a:pt x="9789" y="20463"/>
                    <a:pt x="15549" y="19326"/>
                    <a:pt x="21309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5866177" y="7338584"/>
              <a:ext cx="1392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082"/>
                    <a:pt x="1783" y="10165"/>
                    <a:pt x="240" y="13765"/>
                  </a:cubicBezTo>
                  <a:cubicBezTo>
                    <a:pt x="-1303" y="17365"/>
                    <a:pt x="4868" y="19482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6267450" y="6703584"/>
              <a:ext cx="57150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1853"/>
                    <a:pt x="18400" y="3707"/>
                    <a:pt x="18000" y="5881"/>
                  </a:cubicBezTo>
                  <a:cubicBezTo>
                    <a:pt x="17600" y="8055"/>
                    <a:pt x="18400" y="10550"/>
                    <a:pt x="16800" y="12974"/>
                  </a:cubicBezTo>
                  <a:cubicBezTo>
                    <a:pt x="15200" y="15398"/>
                    <a:pt x="11200" y="17750"/>
                    <a:pt x="8000" y="19176"/>
                  </a:cubicBezTo>
                  <a:cubicBezTo>
                    <a:pt x="4800" y="20602"/>
                    <a:pt x="2400" y="2110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6477000" y="6665484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6400800" y="7357634"/>
              <a:ext cx="95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6591300" y="7281434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7315200" y="7109984"/>
              <a:ext cx="247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77" y="3600"/>
                    <a:pt x="12554" y="7200"/>
                    <a:pt x="16154" y="10800"/>
                  </a:cubicBezTo>
                  <a:cubicBezTo>
                    <a:pt x="19754" y="14400"/>
                    <a:pt x="2067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7283450" y="7236984"/>
              <a:ext cx="215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7760646" y="7059184"/>
              <a:ext cx="281667" cy="30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53" fill="norm" stroke="1" extrusionOk="0">
                  <a:moveTo>
                    <a:pt x="10488" y="4500"/>
                  </a:moveTo>
                  <a:cubicBezTo>
                    <a:pt x="10488" y="3150"/>
                    <a:pt x="10488" y="1800"/>
                    <a:pt x="10088" y="1275"/>
                  </a:cubicBezTo>
                  <a:cubicBezTo>
                    <a:pt x="9688" y="750"/>
                    <a:pt x="8888" y="1050"/>
                    <a:pt x="7608" y="2325"/>
                  </a:cubicBezTo>
                  <a:cubicBezTo>
                    <a:pt x="6328" y="3600"/>
                    <a:pt x="4568" y="5850"/>
                    <a:pt x="3128" y="8850"/>
                  </a:cubicBezTo>
                  <a:cubicBezTo>
                    <a:pt x="1688" y="11850"/>
                    <a:pt x="568" y="15600"/>
                    <a:pt x="168" y="17850"/>
                  </a:cubicBezTo>
                  <a:cubicBezTo>
                    <a:pt x="-232" y="20100"/>
                    <a:pt x="88" y="20850"/>
                    <a:pt x="1048" y="21225"/>
                  </a:cubicBezTo>
                  <a:cubicBezTo>
                    <a:pt x="2008" y="21600"/>
                    <a:pt x="3608" y="21600"/>
                    <a:pt x="6488" y="20550"/>
                  </a:cubicBezTo>
                  <a:cubicBezTo>
                    <a:pt x="9368" y="19500"/>
                    <a:pt x="13528" y="17400"/>
                    <a:pt x="16488" y="15000"/>
                  </a:cubicBezTo>
                  <a:cubicBezTo>
                    <a:pt x="19448" y="12600"/>
                    <a:pt x="21208" y="9900"/>
                    <a:pt x="21288" y="7500"/>
                  </a:cubicBezTo>
                  <a:cubicBezTo>
                    <a:pt x="21368" y="5100"/>
                    <a:pt x="19768" y="3000"/>
                    <a:pt x="17608" y="1800"/>
                  </a:cubicBezTo>
                  <a:cubicBezTo>
                    <a:pt x="15448" y="600"/>
                    <a:pt x="12728" y="300"/>
                    <a:pt x="100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3435350" y="4257611"/>
              <a:ext cx="1509477" cy="105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82" fill="norm" stroke="1" extrusionOk="0">
                  <a:moveTo>
                    <a:pt x="0" y="21582"/>
                  </a:moveTo>
                  <a:cubicBezTo>
                    <a:pt x="847" y="20976"/>
                    <a:pt x="1694" y="20370"/>
                    <a:pt x="2481" y="19612"/>
                  </a:cubicBezTo>
                  <a:cubicBezTo>
                    <a:pt x="3267" y="18855"/>
                    <a:pt x="3993" y="17946"/>
                    <a:pt x="4750" y="16972"/>
                  </a:cubicBezTo>
                  <a:cubicBezTo>
                    <a:pt x="5506" y="15998"/>
                    <a:pt x="6292" y="14959"/>
                    <a:pt x="7094" y="14050"/>
                  </a:cubicBezTo>
                  <a:cubicBezTo>
                    <a:pt x="7896" y="13141"/>
                    <a:pt x="8713" y="12362"/>
                    <a:pt x="9620" y="11496"/>
                  </a:cubicBezTo>
                  <a:cubicBezTo>
                    <a:pt x="10528" y="10630"/>
                    <a:pt x="11526" y="9678"/>
                    <a:pt x="12479" y="8704"/>
                  </a:cubicBezTo>
                  <a:cubicBezTo>
                    <a:pt x="13432" y="7730"/>
                    <a:pt x="14339" y="6735"/>
                    <a:pt x="15277" y="5804"/>
                  </a:cubicBezTo>
                  <a:cubicBezTo>
                    <a:pt x="16215" y="4873"/>
                    <a:pt x="17183" y="4008"/>
                    <a:pt x="17909" y="3402"/>
                  </a:cubicBezTo>
                  <a:cubicBezTo>
                    <a:pt x="18635" y="2796"/>
                    <a:pt x="19119" y="2449"/>
                    <a:pt x="19422" y="2211"/>
                  </a:cubicBezTo>
                  <a:cubicBezTo>
                    <a:pt x="19724" y="1973"/>
                    <a:pt x="19845" y="1843"/>
                    <a:pt x="19921" y="1670"/>
                  </a:cubicBezTo>
                  <a:cubicBezTo>
                    <a:pt x="19997" y="1497"/>
                    <a:pt x="20027" y="1281"/>
                    <a:pt x="19982" y="1107"/>
                  </a:cubicBezTo>
                  <a:cubicBezTo>
                    <a:pt x="19936" y="934"/>
                    <a:pt x="19815" y="804"/>
                    <a:pt x="19649" y="675"/>
                  </a:cubicBezTo>
                  <a:cubicBezTo>
                    <a:pt x="19482" y="545"/>
                    <a:pt x="19271" y="415"/>
                    <a:pt x="19104" y="285"/>
                  </a:cubicBezTo>
                  <a:cubicBezTo>
                    <a:pt x="18938" y="155"/>
                    <a:pt x="18817" y="25"/>
                    <a:pt x="18832" y="4"/>
                  </a:cubicBezTo>
                  <a:cubicBezTo>
                    <a:pt x="18847" y="-18"/>
                    <a:pt x="18998" y="69"/>
                    <a:pt x="19392" y="155"/>
                  </a:cubicBezTo>
                  <a:cubicBezTo>
                    <a:pt x="19785" y="242"/>
                    <a:pt x="20420" y="328"/>
                    <a:pt x="20829" y="393"/>
                  </a:cubicBezTo>
                  <a:cubicBezTo>
                    <a:pt x="21237" y="458"/>
                    <a:pt x="21418" y="501"/>
                    <a:pt x="21509" y="631"/>
                  </a:cubicBezTo>
                  <a:cubicBezTo>
                    <a:pt x="21600" y="761"/>
                    <a:pt x="21600" y="978"/>
                    <a:pt x="21479" y="1281"/>
                  </a:cubicBezTo>
                  <a:cubicBezTo>
                    <a:pt x="21358" y="1584"/>
                    <a:pt x="21116" y="1973"/>
                    <a:pt x="20965" y="2276"/>
                  </a:cubicBezTo>
                  <a:cubicBezTo>
                    <a:pt x="20813" y="2579"/>
                    <a:pt x="20753" y="2796"/>
                    <a:pt x="20692" y="3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5130799" y="4095471"/>
              <a:ext cx="142994" cy="18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110" fill="norm" stroke="1" extrusionOk="0">
                  <a:moveTo>
                    <a:pt x="12960" y="3441"/>
                  </a:moveTo>
                  <a:cubicBezTo>
                    <a:pt x="12034" y="2228"/>
                    <a:pt x="11109" y="1014"/>
                    <a:pt x="9874" y="408"/>
                  </a:cubicBezTo>
                  <a:cubicBezTo>
                    <a:pt x="8640" y="-199"/>
                    <a:pt x="7097" y="-199"/>
                    <a:pt x="5554" y="893"/>
                  </a:cubicBezTo>
                  <a:cubicBezTo>
                    <a:pt x="4011" y="1985"/>
                    <a:pt x="2469" y="4170"/>
                    <a:pt x="2006" y="7446"/>
                  </a:cubicBezTo>
                  <a:cubicBezTo>
                    <a:pt x="1543" y="10722"/>
                    <a:pt x="2160" y="15091"/>
                    <a:pt x="3857" y="17761"/>
                  </a:cubicBezTo>
                  <a:cubicBezTo>
                    <a:pt x="5554" y="20430"/>
                    <a:pt x="8331" y="21401"/>
                    <a:pt x="11571" y="21037"/>
                  </a:cubicBezTo>
                  <a:cubicBezTo>
                    <a:pt x="14811" y="20673"/>
                    <a:pt x="18514" y="18974"/>
                    <a:pt x="20057" y="15698"/>
                  </a:cubicBezTo>
                  <a:cubicBezTo>
                    <a:pt x="21600" y="12421"/>
                    <a:pt x="20983" y="7567"/>
                    <a:pt x="17280" y="4898"/>
                  </a:cubicBezTo>
                  <a:cubicBezTo>
                    <a:pt x="13577" y="2228"/>
                    <a:pt x="6789" y="1743"/>
                    <a:pt x="0" y="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8413750" y="4969856"/>
              <a:ext cx="322361" cy="182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52" fill="norm" stroke="1" extrusionOk="0">
                  <a:moveTo>
                    <a:pt x="0" y="528"/>
                  </a:moveTo>
                  <a:cubicBezTo>
                    <a:pt x="2090" y="278"/>
                    <a:pt x="4181" y="27"/>
                    <a:pt x="6968" y="2"/>
                  </a:cubicBezTo>
                  <a:cubicBezTo>
                    <a:pt x="9755" y="-23"/>
                    <a:pt x="13239" y="177"/>
                    <a:pt x="15886" y="553"/>
                  </a:cubicBezTo>
                  <a:cubicBezTo>
                    <a:pt x="18534" y="929"/>
                    <a:pt x="20346" y="1480"/>
                    <a:pt x="20973" y="2107"/>
                  </a:cubicBezTo>
                  <a:cubicBezTo>
                    <a:pt x="21600" y="2733"/>
                    <a:pt x="21043" y="3435"/>
                    <a:pt x="19370" y="4224"/>
                  </a:cubicBezTo>
                  <a:cubicBezTo>
                    <a:pt x="17698" y="5014"/>
                    <a:pt x="14911" y="5891"/>
                    <a:pt x="12890" y="6667"/>
                  </a:cubicBezTo>
                  <a:cubicBezTo>
                    <a:pt x="10870" y="7444"/>
                    <a:pt x="9615" y="8121"/>
                    <a:pt x="8988" y="8810"/>
                  </a:cubicBezTo>
                  <a:cubicBezTo>
                    <a:pt x="8361" y="9499"/>
                    <a:pt x="8361" y="10201"/>
                    <a:pt x="9546" y="10952"/>
                  </a:cubicBezTo>
                  <a:cubicBezTo>
                    <a:pt x="10730" y="11704"/>
                    <a:pt x="13099" y="12506"/>
                    <a:pt x="14493" y="13295"/>
                  </a:cubicBezTo>
                  <a:cubicBezTo>
                    <a:pt x="15886" y="14085"/>
                    <a:pt x="16305" y="14861"/>
                    <a:pt x="16723" y="15663"/>
                  </a:cubicBezTo>
                  <a:cubicBezTo>
                    <a:pt x="17141" y="16465"/>
                    <a:pt x="17559" y="17292"/>
                    <a:pt x="17768" y="18106"/>
                  </a:cubicBezTo>
                  <a:cubicBezTo>
                    <a:pt x="17977" y="18921"/>
                    <a:pt x="17977" y="19723"/>
                    <a:pt x="16723" y="20299"/>
                  </a:cubicBezTo>
                  <a:cubicBezTo>
                    <a:pt x="15468" y="20875"/>
                    <a:pt x="12960" y="21226"/>
                    <a:pt x="11218" y="21402"/>
                  </a:cubicBezTo>
                  <a:cubicBezTo>
                    <a:pt x="9476" y="21577"/>
                    <a:pt x="8501" y="21577"/>
                    <a:pt x="8083" y="21514"/>
                  </a:cubicBezTo>
                  <a:cubicBezTo>
                    <a:pt x="7665" y="21452"/>
                    <a:pt x="7804" y="21326"/>
                    <a:pt x="7943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9042399" y="5407488"/>
              <a:ext cx="137076" cy="37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31" fill="norm" stroke="1" extrusionOk="0">
                  <a:moveTo>
                    <a:pt x="0" y="6483"/>
                  </a:moveTo>
                  <a:cubicBezTo>
                    <a:pt x="3600" y="6603"/>
                    <a:pt x="7200" y="6722"/>
                    <a:pt x="10800" y="6125"/>
                  </a:cubicBezTo>
                  <a:cubicBezTo>
                    <a:pt x="14400" y="5529"/>
                    <a:pt x="18000" y="4216"/>
                    <a:pt x="19800" y="3142"/>
                  </a:cubicBezTo>
                  <a:cubicBezTo>
                    <a:pt x="21600" y="2068"/>
                    <a:pt x="21600" y="1232"/>
                    <a:pt x="20127" y="636"/>
                  </a:cubicBezTo>
                  <a:cubicBezTo>
                    <a:pt x="18655" y="39"/>
                    <a:pt x="15709" y="-319"/>
                    <a:pt x="12109" y="397"/>
                  </a:cubicBezTo>
                  <a:cubicBezTo>
                    <a:pt x="8509" y="1113"/>
                    <a:pt x="4255" y="2903"/>
                    <a:pt x="2291" y="4812"/>
                  </a:cubicBezTo>
                  <a:cubicBezTo>
                    <a:pt x="327" y="6722"/>
                    <a:pt x="655" y="8751"/>
                    <a:pt x="2291" y="10541"/>
                  </a:cubicBezTo>
                  <a:cubicBezTo>
                    <a:pt x="3927" y="12331"/>
                    <a:pt x="6873" y="13882"/>
                    <a:pt x="8836" y="14896"/>
                  </a:cubicBezTo>
                  <a:cubicBezTo>
                    <a:pt x="10800" y="15911"/>
                    <a:pt x="11782" y="16388"/>
                    <a:pt x="12436" y="17045"/>
                  </a:cubicBezTo>
                  <a:cubicBezTo>
                    <a:pt x="13091" y="17701"/>
                    <a:pt x="13418" y="18536"/>
                    <a:pt x="12764" y="19193"/>
                  </a:cubicBezTo>
                  <a:cubicBezTo>
                    <a:pt x="12109" y="19849"/>
                    <a:pt x="10473" y="20326"/>
                    <a:pt x="8836" y="20684"/>
                  </a:cubicBezTo>
                  <a:cubicBezTo>
                    <a:pt x="7200" y="21042"/>
                    <a:pt x="5564" y="21281"/>
                    <a:pt x="4255" y="21221"/>
                  </a:cubicBezTo>
                  <a:cubicBezTo>
                    <a:pt x="2945" y="21162"/>
                    <a:pt x="1964" y="20804"/>
                    <a:pt x="982" y="20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9188450" y="5744734"/>
              <a:ext cx="1270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5100"/>
                    <a:pt x="10080" y="10200"/>
                    <a:pt x="13680" y="13800"/>
                  </a:cubicBezTo>
                  <a:cubicBezTo>
                    <a:pt x="17280" y="17400"/>
                    <a:pt x="19440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9150349" y="5725684"/>
              <a:ext cx="2159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47" y="1800"/>
                    <a:pt x="16094" y="3600"/>
                    <a:pt x="13129" y="6480"/>
                  </a:cubicBezTo>
                  <a:cubicBezTo>
                    <a:pt x="10165" y="9360"/>
                    <a:pt x="6988" y="13320"/>
                    <a:pt x="4765" y="16020"/>
                  </a:cubicBezTo>
                  <a:cubicBezTo>
                    <a:pt x="2541" y="18720"/>
                    <a:pt x="1271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9315449" y="5890784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9525000" y="5706634"/>
              <a:ext cx="1079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5009"/>
                    <a:pt x="6776" y="10017"/>
                    <a:pt x="10376" y="13617"/>
                  </a:cubicBezTo>
                  <a:cubicBezTo>
                    <a:pt x="13976" y="17217"/>
                    <a:pt x="17788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9542054" y="5776484"/>
              <a:ext cx="11629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6949" y="3000"/>
                    <a:pt x="12706" y="6000"/>
                    <a:pt x="9042" y="9000"/>
                  </a:cubicBezTo>
                  <a:cubicBezTo>
                    <a:pt x="5378" y="12000"/>
                    <a:pt x="2292" y="15000"/>
                    <a:pt x="942" y="17100"/>
                  </a:cubicBezTo>
                  <a:cubicBezTo>
                    <a:pt x="-408" y="19200"/>
                    <a:pt x="-22" y="20400"/>
                    <a:pt x="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9886949" y="5605034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9829799" y="5712984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0285649" y="5493176"/>
              <a:ext cx="289506" cy="28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340" fill="norm" stroke="1" extrusionOk="0">
                  <a:moveTo>
                    <a:pt x="14344" y="2715"/>
                  </a:moveTo>
                  <a:cubicBezTo>
                    <a:pt x="14191" y="1748"/>
                    <a:pt x="14038" y="781"/>
                    <a:pt x="13425" y="298"/>
                  </a:cubicBezTo>
                  <a:cubicBezTo>
                    <a:pt x="12812" y="-186"/>
                    <a:pt x="11740" y="-186"/>
                    <a:pt x="9902" y="1104"/>
                  </a:cubicBezTo>
                  <a:cubicBezTo>
                    <a:pt x="8063" y="2393"/>
                    <a:pt x="5459" y="4972"/>
                    <a:pt x="3621" y="7954"/>
                  </a:cubicBezTo>
                  <a:cubicBezTo>
                    <a:pt x="1782" y="10936"/>
                    <a:pt x="710" y="14321"/>
                    <a:pt x="251" y="16417"/>
                  </a:cubicBezTo>
                  <a:cubicBezTo>
                    <a:pt x="-209" y="18513"/>
                    <a:pt x="-56" y="19318"/>
                    <a:pt x="863" y="20044"/>
                  </a:cubicBezTo>
                  <a:cubicBezTo>
                    <a:pt x="1782" y="20769"/>
                    <a:pt x="3468" y="21414"/>
                    <a:pt x="5919" y="21333"/>
                  </a:cubicBezTo>
                  <a:cubicBezTo>
                    <a:pt x="8370" y="21253"/>
                    <a:pt x="11587" y="20447"/>
                    <a:pt x="14191" y="18754"/>
                  </a:cubicBezTo>
                  <a:cubicBezTo>
                    <a:pt x="16795" y="17062"/>
                    <a:pt x="18787" y="14483"/>
                    <a:pt x="19936" y="12226"/>
                  </a:cubicBezTo>
                  <a:cubicBezTo>
                    <a:pt x="21085" y="9969"/>
                    <a:pt x="21391" y="8035"/>
                    <a:pt x="20165" y="6262"/>
                  </a:cubicBezTo>
                  <a:cubicBezTo>
                    <a:pt x="18940" y="4489"/>
                    <a:pt x="16182" y="2877"/>
                    <a:pt x="14191" y="2393"/>
                  </a:cubicBezTo>
                  <a:cubicBezTo>
                    <a:pt x="12200" y="1910"/>
                    <a:pt x="10974" y="2554"/>
                    <a:pt x="9748" y="3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6699250" y="139286"/>
              <a:ext cx="285074" cy="1522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18" fill="norm" stroke="1" extrusionOk="0">
                  <a:moveTo>
                    <a:pt x="3812" y="965"/>
                  </a:moveTo>
                  <a:cubicBezTo>
                    <a:pt x="5559" y="576"/>
                    <a:pt x="7306" y="187"/>
                    <a:pt x="9609" y="53"/>
                  </a:cubicBezTo>
                  <a:cubicBezTo>
                    <a:pt x="11912" y="-82"/>
                    <a:pt x="14771" y="38"/>
                    <a:pt x="17074" y="486"/>
                  </a:cubicBezTo>
                  <a:cubicBezTo>
                    <a:pt x="19376" y="935"/>
                    <a:pt x="21124" y="1713"/>
                    <a:pt x="21362" y="2566"/>
                  </a:cubicBezTo>
                  <a:cubicBezTo>
                    <a:pt x="21600" y="3418"/>
                    <a:pt x="20329" y="4346"/>
                    <a:pt x="18344" y="5303"/>
                  </a:cubicBezTo>
                  <a:cubicBezTo>
                    <a:pt x="16359" y="6260"/>
                    <a:pt x="13659" y="7248"/>
                    <a:pt x="11991" y="8280"/>
                  </a:cubicBezTo>
                  <a:cubicBezTo>
                    <a:pt x="10324" y="9312"/>
                    <a:pt x="9688" y="10389"/>
                    <a:pt x="10562" y="11376"/>
                  </a:cubicBezTo>
                  <a:cubicBezTo>
                    <a:pt x="11435" y="12363"/>
                    <a:pt x="13818" y="13261"/>
                    <a:pt x="15882" y="14129"/>
                  </a:cubicBezTo>
                  <a:cubicBezTo>
                    <a:pt x="17947" y="14996"/>
                    <a:pt x="19694" y="15834"/>
                    <a:pt x="19774" y="16627"/>
                  </a:cubicBezTo>
                  <a:cubicBezTo>
                    <a:pt x="19853" y="17419"/>
                    <a:pt x="18265" y="18167"/>
                    <a:pt x="15724" y="18855"/>
                  </a:cubicBezTo>
                  <a:cubicBezTo>
                    <a:pt x="13182" y="19543"/>
                    <a:pt x="9688" y="20172"/>
                    <a:pt x="6909" y="20606"/>
                  </a:cubicBezTo>
                  <a:cubicBezTo>
                    <a:pt x="4129" y="21039"/>
                    <a:pt x="2065" y="21279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7" name="Drawing"/>
          <p:cNvGrpSpPr/>
          <p:nvPr/>
        </p:nvGrpSpPr>
        <p:grpSpPr>
          <a:xfrm>
            <a:off x="1676573" y="1700277"/>
            <a:ext cx="10111472" cy="4421123"/>
            <a:chOff x="0" y="0"/>
            <a:chExt cx="10111471" cy="4421122"/>
          </a:xfrm>
        </p:grpSpPr>
        <p:sp>
          <p:nvSpPr>
            <p:cNvPr id="984" name="Line"/>
            <p:cNvSpPr/>
            <p:nvPr/>
          </p:nvSpPr>
          <p:spPr>
            <a:xfrm>
              <a:off x="89321" y="299454"/>
              <a:ext cx="175923" cy="476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1" h="21433" fill="norm" stroke="1" extrusionOk="0">
                  <a:moveTo>
                    <a:pt x="6485" y="7445"/>
                  </a:moveTo>
                  <a:cubicBezTo>
                    <a:pt x="10125" y="6303"/>
                    <a:pt x="13766" y="5162"/>
                    <a:pt x="16071" y="4163"/>
                  </a:cubicBezTo>
                  <a:cubicBezTo>
                    <a:pt x="18377" y="3163"/>
                    <a:pt x="19348" y="2307"/>
                    <a:pt x="19833" y="1641"/>
                  </a:cubicBezTo>
                  <a:cubicBezTo>
                    <a:pt x="20319" y="975"/>
                    <a:pt x="20319" y="499"/>
                    <a:pt x="19591" y="214"/>
                  </a:cubicBezTo>
                  <a:cubicBezTo>
                    <a:pt x="18862" y="-72"/>
                    <a:pt x="17406" y="-167"/>
                    <a:pt x="14130" y="547"/>
                  </a:cubicBezTo>
                  <a:cubicBezTo>
                    <a:pt x="10853" y="1260"/>
                    <a:pt x="5757" y="2783"/>
                    <a:pt x="2844" y="4353"/>
                  </a:cubicBezTo>
                  <a:cubicBezTo>
                    <a:pt x="-68" y="5923"/>
                    <a:pt x="-796" y="7540"/>
                    <a:pt x="903" y="8920"/>
                  </a:cubicBezTo>
                  <a:cubicBezTo>
                    <a:pt x="2602" y="10300"/>
                    <a:pt x="6728" y="11442"/>
                    <a:pt x="10368" y="12631"/>
                  </a:cubicBezTo>
                  <a:cubicBezTo>
                    <a:pt x="14008" y="13821"/>
                    <a:pt x="17164" y="15058"/>
                    <a:pt x="18862" y="15914"/>
                  </a:cubicBezTo>
                  <a:cubicBezTo>
                    <a:pt x="20561" y="16770"/>
                    <a:pt x="20804" y="17246"/>
                    <a:pt x="18256" y="18103"/>
                  </a:cubicBezTo>
                  <a:cubicBezTo>
                    <a:pt x="15707" y="18959"/>
                    <a:pt x="10368" y="20196"/>
                    <a:pt x="5029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323676" y="687322"/>
              <a:ext cx="158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3252"/>
                    <a:pt x="8064" y="6503"/>
                    <a:pt x="11664" y="10103"/>
                  </a:cubicBezTo>
                  <a:cubicBezTo>
                    <a:pt x="15264" y="13703"/>
                    <a:pt x="18432" y="17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361776" y="649222"/>
              <a:ext cx="1333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1694"/>
                    <a:pt x="14743" y="3388"/>
                    <a:pt x="11829" y="5788"/>
                  </a:cubicBezTo>
                  <a:cubicBezTo>
                    <a:pt x="8914" y="8188"/>
                    <a:pt x="6514" y="11294"/>
                    <a:pt x="4629" y="14047"/>
                  </a:cubicBezTo>
                  <a:cubicBezTo>
                    <a:pt x="2743" y="16800"/>
                    <a:pt x="1371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482426" y="865122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660226" y="642872"/>
              <a:ext cx="107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1" y="3467"/>
                    <a:pt x="2541" y="6933"/>
                    <a:pt x="6141" y="10533"/>
                  </a:cubicBezTo>
                  <a:cubicBezTo>
                    <a:pt x="9741" y="14133"/>
                    <a:pt x="15671" y="17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723726" y="693672"/>
              <a:ext cx="762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024"/>
                    <a:pt x="12000" y="6048"/>
                    <a:pt x="8400" y="9648"/>
                  </a:cubicBezTo>
                  <a:cubicBezTo>
                    <a:pt x="4800" y="13248"/>
                    <a:pt x="2400" y="17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422226" y="623822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422226" y="763522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921261" y="48960"/>
              <a:ext cx="247216" cy="48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87" fill="norm" stroke="1" extrusionOk="0">
                  <a:moveTo>
                    <a:pt x="21379" y="1551"/>
                  </a:moveTo>
                  <a:cubicBezTo>
                    <a:pt x="19548" y="897"/>
                    <a:pt x="17718" y="242"/>
                    <a:pt x="15338" y="55"/>
                  </a:cubicBezTo>
                  <a:cubicBezTo>
                    <a:pt x="12959" y="-132"/>
                    <a:pt x="10030" y="149"/>
                    <a:pt x="8016" y="1037"/>
                  </a:cubicBezTo>
                  <a:cubicBezTo>
                    <a:pt x="6003" y="1925"/>
                    <a:pt x="4904" y="3421"/>
                    <a:pt x="4264" y="5712"/>
                  </a:cubicBezTo>
                  <a:cubicBezTo>
                    <a:pt x="3623" y="8003"/>
                    <a:pt x="3440" y="11089"/>
                    <a:pt x="2891" y="13473"/>
                  </a:cubicBezTo>
                  <a:cubicBezTo>
                    <a:pt x="2342" y="15858"/>
                    <a:pt x="1426" y="17541"/>
                    <a:pt x="786" y="18756"/>
                  </a:cubicBezTo>
                  <a:cubicBezTo>
                    <a:pt x="145" y="19972"/>
                    <a:pt x="-221" y="20720"/>
                    <a:pt x="145" y="21094"/>
                  </a:cubicBezTo>
                  <a:cubicBezTo>
                    <a:pt x="511" y="21468"/>
                    <a:pt x="1610" y="21468"/>
                    <a:pt x="4355" y="21187"/>
                  </a:cubicBezTo>
                  <a:cubicBezTo>
                    <a:pt x="7101" y="20907"/>
                    <a:pt x="11494" y="20346"/>
                    <a:pt x="15887" y="19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914476" y="344422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6800"/>
                    <a:pt x="7855" y="12000"/>
                    <a:pt x="11455" y="8400"/>
                  </a:cubicBezTo>
                  <a:cubicBezTo>
                    <a:pt x="15055" y="4800"/>
                    <a:pt x="1832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235739" y="-1"/>
              <a:ext cx="297132" cy="56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81" fill="norm" stroke="1" extrusionOk="0">
                  <a:moveTo>
                    <a:pt x="21178" y="1262"/>
                  </a:moveTo>
                  <a:cubicBezTo>
                    <a:pt x="21330" y="861"/>
                    <a:pt x="21482" y="459"/>
                    <a:pt x="21178" y="218"/>
                  </a:cubicBezTo>
                  <a:cubicBezTo>
                    <a:pt x="20874" y="-23"/>
                    <a:pt x="20113" y="-103"/>
                    <a:pt x="18136" y="178"/>
                  </a:cubicBezTo>
                  <a:cubicBezTo>
                    <a:pt x="16158" y="459"/>
                    <a:pt x="12964" y="1101"/>
                    <a:pt x="10378" y="1985"/>
                  </a:cubicBezTo>
                  <a:cubicBezTo>
                    <a:pt x="7792" y="2868"/>
                    <a:pt x="5814" y="3992"/>
                    <a:pt x="4902" y="5558"/>
                  </a:cubicBezTo>
                  <a:cubicBezTo>
                    <a:pt x="3989" y="7124"/>
                    <a:pt x="4141" y="9131"/>
                    <a:pt x="3761" y="11259"/>
                  </a:cubicBezTo>
                  <a:cubicBezTo>
                    <a:pt x="3381" y="13387"/>
                    <a:pt x="2468" y="15635"/>
                    <a:pt x="1783" y="17000"/>
                  </a:cubicBezTo>
                  <a:cubicBezTo>
                    <a:pt x="1099" y="18365"/>
                    <a:pt x="643" y="18847"/>
                    <a:pt x="338" y="19329"/>
                  </a:cubicBezTo>
                  <a:cubicBezTo>
                    <a:pt x="34" y="19811"/>
                    <a:pt x="-118" y="20293"/>
                    <a:pt x="110" y="20654"/>
                  </a:cubicBezTo>
                  <a:cubicBezTo>
                    <a:pt x="338" y="21015"/>
                    <a:pt x="947" y="21256"/>
                    <a:pt x="3533" y="21377"/>
                  </a:cubicBezTo>
                  <a:cubicBezTo>
                    <a:pt x="6119" y="21497"/>
                    <a:pt x="10682" y="21497"/>
                    <a:pt x="13344" y="21457"/>
                  </a:cubicBezTo>
                  <a:cubicBezTo>
                    <a:pt x="16006" y="21417"/>
                    <a:pt x="16767" y="21336"/>
                    <a:pt x="17527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3570246" y="123168"/>
              <a:ext cx="188781" cy="419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23" fill="norm" stroke="1" extrusionOk="0">
                  <a:moveTo>
                    <a:pt x="21405" y="272"/>
                  </a:moveTo>
                  <a:cubicBezTo>
                    <a:pt x="20205" y="57"/>
                    <a:pt x="19005" y="-158"/>
                    <a:pt x="16965" y="164"/>
                  </a:cubicBezTo>
                  <a:cubicBezTo>
                    <a:pt x="14925" y="487"/>
                    <a:pt x="12045" y="1346"/>
                    <a:pt x="9285" y="3066"/>
                  </a:cubicBezTo>
                  <a:cubicBezTo>
                    <a:pt x="6525" y="4785"/>
                    <a:pt x="3885" y="7364"/>
                    <a:pt x="2205" y="10105"/>
                  </a:cubicBezTo>
                  <a:cubicBezTo>
                    <a:pt x="525" y="12845"/>
                    <a:pt x="-195" y="15746"/>
                    <a:pt x="45" y="17681"/>
                  </a:cubicBezTo>
                  <a:cubicBezTo>
                    <a:pt x="285" y="19615"/>
                    <a:pt x="1485" y="20582"/>
                    <a:pt x="3405" y="21012"/>
                  </a:cubicBezTo>
                  <a:cubicBezTo>
                    <a:pt x="5325" y="21442"/>
                    <a:pt x="7965" y="21335"/>
                    <a:pt x="10605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3841576" y="198372"/>
              <a:ext cx="1841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3024"/>
                    <a:pt x="5462" y="6048"/>
                    <a:pt x="9062" y="9648"/>
                  </a:cubicBezTo>
                  <a:cubicBezTo>
                    <a:pt x="12662" y="13248"/>
                    <a:pt x="17131" y="17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3866976" y="211072"/>
              <a:ext cx="1714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443"/>
                    <a:pt x="15200" y="4886"/>
                    <a:pt x="11600" y="8486"/>
                  </a:cubicBezTo>
                  <a:cubicBezTo>
                    <a:pt x="8000" y="12086"/>
                    <a:pt x="4000" y="16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4197176" y="369822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4616276" y="211594"/>
              <a:ext cx="349251" cy="29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19763"/>
                  </a:moveTo>
                  <a:cubicBezTo>
                    <a:pt x="1833" y="16463"/>
                    <a:pt x="3665" y="13163"/>
                    <a:pt x="5105" y="10313"/>
                  </a:cubicBezTo>
                  <a:cubicBezTo>
                    <a:pt x="6545" y="7463"/>
                    <a:pt x="7593" y="5063"/>
                    <a:pt x="8247" y="3263"/>
                  </a:cubicBezTo>
                  <a:cubicBezTo>
                    <a:pt x="8902" y="1463"/>
                    <a:pt x="9164" y="263"/>
                    <a:pt x="9033" y="38"/>
                  </a:cubicBezTo>
                  <a:cubicBezTo>
                    <a:pt x="8902" y="-187"/>
                    <a:pt x="8378" y="563"/>
                    <a:pt x="7593" y="2888"/>
                  </a:cubicBezTo>
                  <a:cubicBezTo>
                    <a:pt x="6807" y="5213"/>
                    <a:pt x="5760" y="9113"/>
                    <a:pt x="5171" y="12038"/>
                  </a:cubicBezTo>
                  <a:cubicBezTo>
                    <a:pt x="4582" y="14963"/>
                    <a:pt x="4451" y="16913"/>
                    <a:pt x="4516" y="18263"/>
                  </a:cubicBezTo>
                  <a:cubicBezTo>
                    <a:pt x="4582" y="19613"/>
                    <a:pt x="4844" y="20363"/>
                    <a:pt x="5367" y="20813"/>
                  </a:cubicBezTo>
                  <a:cubicBezTo>
                    <a:pt x="5891" y="21263"/>
                    <a:pt x="6676" y="21413"/>
                    <a:pt x="8116" y="20213"/>
                  </a:cubicBezTo>
                  <a:cubicBezTo>
                    <a:pt x="9556" y="19013"/>
                    <a:pt x="11651" y="16463"/>
                    <a:pt x="13418" y="13388"/>
                  </a:cubicBezTo>
                  <a:cubicBezTo>
                    <a:pt x="15185" y="10313"/>
                    <a:pt x="16625" y="6713"/>
                    <a:pt x="17411" y="4313"/>
                  </a:cubicBezTo>
                  <a:cubicBezTo>
                    <a:pt x="18196" y="1913"/>
                    <a:pt x="18327" y="713"/>
                    <a:pt x="18196" y="488"/>
                  </a:cubicBezTo>
                  <a:cubicBezTo>
                    <a:pt x="18065" y="263"/>
                    <a:pt x="17673" y="1013"/>
                    <a:pt x="17476" y="3113"/>
                  </a:cubicBezTo>
                  <a:cubicBezTo>
                    <a:pt x="17280" y="5213"/>
                    <a:pt x="17280" y="8663"/>
                    <a:pt x="17673" y="11663"/>
                  </a:cubicBezTo>
                  <a:cubicBezTo>
                    <a:pt x="18065" y="14663"/>
                    <a:pt x="18851" y="17213"/>
                    <a:pt x="19571" y="18488"/>
                  </a:cubicBezTo>
                  <a:cubicBezTo>
                    <a:pt x="20291" y="19763"/>
                    <a:pt x="20945" y="19763"/>
                    <a:pt x="21600" y="19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5041726" y="395222"/>
              <a:ext cx="1270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867"/>
                    <a:pt x="11520" y="11733"/>
                    <a:pt x="15120" y="15333"/>
                  </a:cubicBezTo>
                  <a:cubicBezTo>
                    <a:pt x="18720" y="18933"/>
                    <a:pt x="2016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5088001" y="452372"/>
              <a:ext cx="9977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600" fill="norm" stroke="1" extrusionOk="0">
                  <a:moveTo>
                    <a:pt x="20779" y="0"/>
                  </a:moveTo>
                  <a:cubicBezTo>
                    <a:pt x="18575" y="277"/>
                    <a:pt x="16371" y="554"/>
                    <a:pt x="12624" y="3462"/>
                  </a:cubicBezTo>
                  <a:cubicBezTo>
                    <a:pt x="8877" y="6369"/>
                    <a:pt x="3587" y="11908"/>
                    <a:pt x="1383" y="15369"/>
                  </a:cubicBezTo>
                  <a:cubicBezTo>
                    <a:pt x="-821" y="18831"/>
                    <a:pt x="61" y="20215"/>
                    <a:pt x="9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5276676" y="198372"/>
              <a:ext cx="7943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0" y="0"/>
                  </a:moveTo>
                  <a:cubicBezTo>
                    <a:pt x="4547" y="1157"/>
                    <a:pt x="9095" y="2314"/>
                    <a:pt x="13358" y="4500"/>
                  </a:cubicBezTo>
                  <a:cubicBezTo>
                    <a:pt x="17621" y="6686"/>
                    <a:pt x="21600" y="9900"/>
                    <a:pt x="21316" y="12729"/>
                  </a:cubicBezTo>
                  <a:cubicBezTo>
                    <a:pt x="21032" y="15557"/>
                    <a:pt x="16484" y="18000"/>
                    <a:pt x="12789" y="19414"/>
                  </a:cubicBezTo>
                  <a:cubicBezTo>
                    <a:pt x="9095" y="20829"/>
                    <a:pt x="6253" y="21214"/>
                    <a:pt x="3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5666017" y="151672"/>
              <a:ext cx="118660" cy="40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141" fill="norm" stroke="1" extrusionOk="0">
                  <a:moveTo>
                    <a:pt x="17525" y="2443"/>
                  </a:moveTo>
                  <a:cubicBezTo>
                    <a:pt x="17898" y="1447"/>
                    <a:pt x="18270" y="450"/>
                    <a:pt x="17525" y="117"/>
                  </a:cubicBezTo>
                  <a:cubicBezTo>
                    <a:pt x="16780" y="-215"/>
                    <a:pt x="14918" y="117"/>
                    <a:pt x="11939" y="1613"/>
                  </a:cubicBezTo>
                  <a:cubicBezTo>
                    <a:pt x="8960" y="3108"/>
                    <a:pt x="4863" y="5767"/>
                    <a:pt x="2443" y="8647"/>
                  </a:cubicBezTo>
                  <a:cubicBezTo>
                    <a:pt x="22" y="11527"/>
                    <a:pt x="-723" y="14628"/>
                    <a:pt x="767" y="16843"/>
                  </a:cubicBezTo>
                  <a:cubicBezTo>
                    <a:pt x="2256" y="19059"/>
                    <a:pt x="5980" y="20388"/>
                    <a:pt x="9705" y="20887"/>
                  </a:cubicBezTo>
                  <a:cubicBezTo>
                    <a:pt x="13429" y="21385"/>
                    <a:pt x="17153" y="21053"/>
                    <a:pt x="20877" y="20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5937076" y="163088"/>
              <a:ext cx="133351" cy="18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1821"/>
                  </a:moveTo>
                  <a:cubicBezTo>
                    <a:pt x="343" y="634"/>
                    <a:pt x="686" y="-553"/>
                    <a:pt x="1886" y="278"/>
                  </a:cubicBezTo>
                  <a:cubicBezTo>
                    <a:pt x="3086" y="1109"/>
                    <a:pt x="5143" y="3957"/>
                    <a:pt x="7886" y="7280"/>
                  </a:cubicBezTo>
                  <a:cubicBezTo>
                    <a:pt x="10629" y="10603"/>
                    <a:pt x="14057" y="14401"/>
                    <a:pt x="16457" y="16774"/>
                  </a:cubicBezTo>
                  <a:cubicBezTo>
                    <a:pt x="18857" y="19148"/>
                    <a:pt x="20229" y="20098"/>
                    <a:pt x="21600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6076776" y="185672"/>
              <a:ext cx="1333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847"/>
                    <a:pt x="16114" y="1694"/>
                    <a:pt x="13029" y="4376"/>
                  </a:cubicBezTo>
                  <a:cubicBezTo>
                    <a:pt x="9943" y="7059"/>
                    <a:pt x="6514" y="11576"/>
                    <a:pt x="4286" y="14753"/>
                  </a:cubicBezTo>
                  <a:cubicBezTo>
                    <a:pt x="2057" y="17929"/>
                    <a:pt x="1029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6057726" y="350772"/>
              <a:ext cx="50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6286326" y="420622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521276" y="223772"/>
              <a:ext cx="4381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20127"/>
                    <a:pt x="2504" y="18655"/>
                    <a:pt x="3965" y="15791"/>
                  </a:cubicBezTo>
                  <a:cubicBezTo>
                    <a:pt x="5426" y="12927"/>
                    <a:pt x="7096" y="8673"/>
                    <a:pt x="8087" y="6136"/>
                  </a:cubicBezTo>
                  <a:cubicBezTo>
                    <a:pt x="9078" y="3600"/>
                    <a:pt x="9391" y="2782"/>
                    <a:pt x="9652" y="1882"/>
                  </a:cubicBezTo>
                  <a:cubicBezTo>
                    <a:pt x="9913" y="982"/>
                    <a:pt x="10122" y="0"/>
                    <a:pt x="10122" y="0"/>
                  </a:cubicBezTo>
                  <a:cubicBezTo>
                    <a:pt x="10122" y="0"/>
                    <a:pt x="9913" y="982"/>
                    <a:pt x="9548" y="2864"/>
                  </a:cubicBezTo>
                  <a:cubicBezTo>
                    <a:pt x="9183" y="4745"/>
                    <a:pt x="8661" y="7527"/>
                    <a:pt x="8348" y="9327"/>
                  </a:cubicBezTo>
                  <a:cubicBezTo>
                    <a:pt x="8035" y="11127"/>
                    <a:pt x="7930" y="11945"/>
                    <a:pt x="7983" y="13009"/>
                  </a:cubicBezTo>
                  <a:cubicBezTo>
                    <a:pt x="8035" y="14073"/>
                    <a:pt x="8243" y="15382"/>
                    <a:pt x="8713" y="16036"/>
                  </a:cubicBezTo>
                  <a:cubicBezTo>
                    <a:pt x="9183" y="16691"/>
                    <a:pt x="9913" y="16691"/>
                    <a:pt x="11165" y="15136"/>
                  </a:cubicBezTo>
                  <a:cubicBezTo>
                    <a:pt x="12417" y="13582"/>
                    <a:pt x="14191" y="10473"/>
                    <a:pt x="15287" y="8509"/>
                  </a:cubicBezTo>
                  <a:cubicBezTo>
                    <a:pt x="16383" y="6545"/>
                    <a:pt x="16800" y="5727"/>
                    <a:pt x="17165" y="4909"/>
                  </a:cubicBezTo>
                  <a:cubicBezTo>
                    <a:pt x="17530" y="4091"/>
                    <a:pt x="17843" y="3273"/>
                    <a:pt x="17948" y="3355"/>
                  </a:cubicBezTo>
                  <a:cubicBezTo>
                    <a:pt x="18052" y="3436"/>
                    <a:pt x="17948" y="4418"/>
                    <a:pt x="17948" y="6382"/>
                  </a:cubicBezTo>
                  <a:cubicBezTo>
                    <a:pt x="17948" y="8345"/>
                    <a:pt x="18052" y="11291"/>
                    <a:pt x="18574" y="13255"/>
                  </a:cubicBezTo>
                  <a:cubicBezTo>
                    <a:pt x="19096" y="15218"/>
                    <a:pt x="20035" y="16200"/>
                    <a:pt x="20609" y="16773"/>
                  </a:cubicBezTo>
                  <a:cubicBezTo>
                    <a:pt x="21183" y="17345"/>
                    <a:pt x="21391" y="17509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7010226" y="388872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7080076" y="426972"/>
              <a:ext cx="825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2462" y="2700"/>
                  </a:cubicBezTo>
                  <a:cubicBezTo>
                    <a:pt x="8862" y="5400"/>
                    <a:pt x="4431" y="10800"/>
                    <a:pt x="2215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7213426" y="228394"/>
              <a:ext cx="106066" cy="28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09" fill="norm" stroke="1" extrusionOk="0">
                  <a:moveTo>
                    <a:pt x="0" y="131"/>
                  </a:moveTo>
                  <a:cubicBezTo>
                    <a:pt x="2118" y="-30"/>
                    <a:pt x="4235" y="-191"/>
                    <a:pt x="6988" y="615"/>
                  </a:cubicBezTo>
                  <a:cubicBezTo>
                    <a:pt x="9741" y="1421"/>
                    <a:pt x="13129" y="3194"/>
                    <a:pt x="16094" y="5693"/>
                  </a:cubicBezTo>
                  <a:cubicBezTo>
                    <a:pt x="19059" y="8191"/>
                    <a:pt x="21600" y="11415"/>
                    <a:pt x="21176" y="14155"/>
                  </a:cubicBezTo>
                  <a:cubicBezTo>
                    <a:pt x="20753" y="16896"/>
                    <a:pt x="17365" y="19152"/>
                    <a:pt x="14612" y="20281"/>
                  </a:cubicBezTo>
                  <a:cubicBezTo>
                    <a:pt x="11859" y="21409"/>
                    <a:pt x="9741" y="21409"/>
                    <a:pt x="7624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7207076" y="20572"/>
              <a:ext cx="330209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9080" y="1005"/>
                  </a:moveTo>
                  <a:cubicBezTo>
                    <a:pt x="11694" y="670"/>
                    <a:pt x="14308" y="335"/>
                    <a:pt x="15959" y="167"/>
                  </a:cubicBezTo>
                  <a:cubicBezTo>
                    <a:pt x="17610" y="0"/>
                    <a:pt x="18298" y="0"/>
                    <a:pt x="18986" y="0"/>
                  </a:cubicBezTo>
                  <a:cubicBezTo>
                    <a:pt x="19674" y="0"/>
                    <a:pt x="20362" y="0"/>
                    <a:pt x="20843" y="209"/>
                  </a:cubicBezTo>
                  <a:cubicBezTo>
                    <a:pt x="21325" y="419"/>
                    <a:pt x="21600" y="837"/>
                    <a:pt x="21394" y="2093"/>
                  </a:cubicBezTo>
                  <a:cubicBezTo>
                    <a:pt x="21187" y="3349"/>
                    <a:pt x="20499" y="5442"/>
                    <a:pt x="19674" y="7660"/>
                  </a:cubicBezTo>
                  <a:cubicBezTo>
                    <a:pt x="18848" y="9879"/>
                    <a:pt x="17885" y="12223"/>
                    <a:pt x="17335" y="14107"/>
                  </a:cubicBezTo>
                  <a:cubicBezTo>
                    <a:pt x="16785" y="15991"/>
                    <a:pt x="16647" y="17414"/>
                    <a:pt x="16647" y="18502"/>
                  </a:cubicBezTo>
                  <a:cubicBezTo>
                    <a:pt x="16647" y="19591"/>
                    <a:pt x="16785" y="20344"/>
                    <a:pt x="16441" y="20721"/>
                  </a:cubicBezTo>
                  <a:cubicBezTo>
                    <a:pt x="16097" y="21098"/>
                    <a:pt x="15271" y="21098"/>
                    <a:pt x="12451" y="21181"/>
                  </a:cubicBezTo>
                  <a:cubicBezTo>
                    <a:pt x="9631" y="21265"/>
                    <a:pt x="4815" y="214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2838276" y="757172"/>
              <a:ext cx="4495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6" y="20855"/>
                    <a:pt x="712" y="20110"/>
                    <a:pt x="1063" y="19366"/>
                  </a:cubicBezTo>
                  <a:cubicBezTo>
                    <a:pt x="1414" y="18621"/>
                    <a:pt x="1759" y="17876"/>
                    <a:pt x="2151" y="17007"/>
                  </a:cubicBezTo>
                  <a:cubicBezTo>
                    <a:pt x="2542" y="16138"/>
                    <a:pt x="2980" y="15145"/>
                    <a:pt x="3412" y="14152"/>
                  </a:cubicBezTo>
                  <a:cubicBezTo>
                    <a:pt x="3844" y="13159"/>
                    <a:pt x="4271" y="12166"/>
                    <a:pt x="4637" y="11421"/>
                  </a:cubicBezTo>
                  <a:cubicBezTo>
                    <a:pt x="5003" y="10676"/>
                    <a:pt x="5308" y="10179"/>
                    <a:pt x="5619" y="9683"/>
                  </a:cubicBezTo>
                  <a:cubicBezTo>
                    <a:pt x="5929" y="9186"/>
                    <a:pt x="6244" y="8690"/>
                    <a:pt x="6564" y="8193"/>
                  </a:cubicBezTo>
                  <a:cubicBezTo>
                    <a:pt x="6885" y="7697"/>
                    <a:pt x="7210" y="7200"/>
                    <a:pt x="7556" y="6703"/>
                  </a:cubicBezTo>
                  <a:cubicBezTo>
                    <a:pt x="7902" y="6207"/>
                    <a:pt x="8268" y="5710"/>
                    <a:pt x="8624" y="5214"/>
                  </a:cubicBezTo>
                  <a:cubicBezTo>
                    <a:pt x="8980" y="4717"/>
                    <a:pt x="9325" y="4221"/>
                    <a:pt x="9666" y="3848"/>
                  </a:cubicBezTo>
                  <a:cubicBezTo>
                    <a:pt x="10007" y="3476"/>
                    <a:pt x="10342" y="3228"/>
                    <a:pt x="10698" y="2855"/>
                  </a:cubicBezTo>
                  <a:cubicBezTo>
                    <a:pt x="11054" y="2483"/>
                    <a:pt x="11431" y="1986"/>
                    <a:pt x="11822" y="1614"/>
                  </a:cubicBezTo>
                  <a:cubicBezTo>
                    <a:pt x="12214" y="1241"/>
                    <a:pt x="12620" y="993"/>
                    <a:pt x="13012" y="869"/>
                  </a:cubicBezTo>
                  <a:cubicBezTo>
                    <a:pt x="13403" y="745"/>
                    <a:pt x="13780" y="745"/>
                    <a:pt x="14161" y="621"/>
                  </a:cubicBezTo>
                  <a:cubicBezTo>
                    <a:pt x="14542" y="497"/>
                    <a:pt x="14929" y="248"/>
                    <a:pt x="15310" y="124"/>
                  </a:cubicBezTo>
                  <a:cubicBezTo>
                    <a:pt x="15692" y="0"/>
                    <a:pt x="16068" y="0"/>
                    <a:pt x="16424" y="0"/>
                  </a:cubicBezTo>
                  <a:cubicBezTo>
                    <a:pt x="16780" y="0"/>
                    <a:pt x="17115" y="0"/>
                    <a:pt x="17451" y="0"/>
                  </a:cubicBezTo>
                  <a:cubicBezTo>
                    <a:pt x="17786" y="0"/>
                    <a:pt x="18122" y="0"/>
                    <a:pt x="18493" y="0"/>
                  </a:cubicBezTo>
                  <a:cubicBezTo>
                    <a:pt x="18864" y="0"/>
                    <a:pt x="19271" y="0"/>
                    <a:pt x="19688" y="0"/>
                  </a:cubicBezTo>
                  <a:cubicBezTo>
                    <a:pt x="20105" y="0"/>
                    <a:pt x="20532" y="0"/>
                    <a:pt x="20853" y="0"/>
                  </a:cubicBezTo>
                  <a:cubicBezTo>
                    <a:pt x="21173" y="0"/>
                    <a:pt x="213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3612976" y="1125472"/>
              <a:ext cx="1346201" cy="62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6145"/>
                  </a:moveTo>
                  <a:cubicBezTo>
                    <a:pt x="306" y="17455"/>
                    <a:pt x="611" y="18764"/>
                    <a:pt x="798" y="19600"/>
                  </a:cubicBezTo>
                  <a:cubicBezTo>
                    <a:pt x="985" y="20436"/>
                    <a:pt x="1053" y="20800"/>
                    <a:pt x="1155" y="21091"/>
                  </a:cubicBezTo>
                  <a:cubicBezTo>
                    <a:pt x="1257" y="21382"/>
                    <a:pt x="1392" y="21600"/>
                    <a:pt x="1494" y="21491"/>
                  </a:cubicBezTo>
                  <a:cubicBezTo>
                    <a:pt x="1596" y="21382"/>
                    <a:pt x="1664" y="20945"/>
                    <a:pt x="1732" y="19673"/>
                  </a:cubicBezTo>
                  <a:cubicBezTo>
                    <a:pt x="1800" y="18400"/>
                    <a:pt x="1868" y="16291"/>
                    <a:pt x="1868" y="14000"/>
                  </a:cubicBezTo>
                  <a:cubicBezTo>
                    <a:pt x="1868" y="11709"/>
                    <a:pt x="1800" y="9236"/>
                    <a:pt x="1749" y="7782"/>
                  </a:cubicBezTo>
                  <a:cubicBezTo>
                    <a:pt x="1698" y="6327"/>
                    <a:pt x="1664" y="5891"/>
                    <a:pt x="1596" y="5418"/>
                  </a:cubicBezTo>
                  <a:cubicBezTo>
                    <a:pt x="1528" y="4945"/>
                    <a:pt x="1426" y="4436"/>
                    <a:pt x="1460" y="4182"/>
                  </a:cubicBezTo>
                  <a:cubicBezTo>
                    <a:pt x="1494" y="3927"/>
                    <a:pt x="1664" y="3927"/>
                    <a:pt x="2309" y="3782"/>
                  </a:cubicBezTo>
                  <a:cubicBezTo>
                    <a:pt x="2955" y="3636"/>
                    <a:pt x="4075" y="3345"/>
                    <a:pt x="5264" y="3055"/>
                  </a:cubicBezTo>
                  <a:cubicBezTo>
                    <a:pt x="6453" y="2764"/>
                    <a:pt x="7709" y="2473"/>
                    <a:pt x="8966" y="2145"/>
                  </a:cubicBezTo>
                  <a:cubicBezTo>
                    <a:pt x="10223" y="1818"/>
                    <a:pt x="11479" y="1455"/>
                    <a:pt x="12753" y="1164"/>
                  </a:cubicBezTo>
                  <a:cubicBezTo>
                    <a:pt x="14026" y="873"/>
                    <a:pt x="15317" y="655"/>
                    <a:pt x="16557" y="473"/>
                  </a:cubicBezTo>
                  <a:cubicBezTo>
                    <a:pt x="17796" y="291"/>
                    <a:pt x="18985" y="145"/>
                    <a:pt x="19681" y="73"/>
                  </a:cubicBezTo>
                  <a:cubicBezTo>
                    <a:pt x="20377" y="0"/>
                    <a:pt x="20581" y="0"/>
                    <a:pt x="20819" y="0"/>
                  </a:cubicBezTo>
                  <a:cubicBezTo>
                    <a:pt x="21057" y="0"/>
                    <a:pt x="21328" y="0"/>
                    <a:pt x="21464" y="182"/>
                  </a:cubicBezTo>
                  <a:cubicBezTo>
                    <a:pt x="21600" y="364"/>
                    <a:pt x="21600" y="727"/>
                    <a:pt x="21600" y="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3892376" y="1392172"/>
              <a:ext cx="247651" cy="29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926"/>
                  </a:moveTo>
                  <a:cubicBezTo>
                    <a:pt x="2031" y="3857"/>
                    <a:pt x="4062" y="6789"/>
                    <a:pt x="5538" y="9643"/>
                  </a:cubicBezTo>
                  <a:cubicBezTo>
                    <a:pt x="7015" y="12497"/>
                    <a:pt x="7938" y="15274"/>
                    <a:pt x="8677" y="17203"/>
                  </a:cubicBezTo>
                  <a:cubicBezTo>
                    <a:pt x="9415" y="19131"/>
                    <a:pt x="9969" y="20211"/>
                    <a:pt x="10708" y="20829"/>
                  </a:cubicBezTo>
                  <a:cubicBezTo>
                    <a:pt x="11446" y="21446"/>
                    <a:pt x="12369" y="21600"/>
                    <a:pt x="13015" y="21060"/>
                  </a:cubicBezTo>
                  <a:cubicBezTo>
                    <a:pt x="13662" y="20520"/>
                    <a:pt x="14031" y="19286"/>
                    <a:pt x="14769" y="16509"/>
                  </a:cubicBezTo>
                  <a:cubicBezTo>
                    <a:pt x="15508" y="13731"/>
                    <a:pt x="16615" y="9411"/>
                    <a:pt x="17815" y="6403"/>
                  </a:cubicBezTo>
                  <a:cubicBezTo>
                    <a:pt x="19015" y="3394"/>
                    <a:pt x="20308" y="1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4147466" y="1514648"/>
              <a:ext cx="151311" cy="13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971" fill="norm" stroke="1" extrusionOk="0">
                  <a:moveTo>
                    <a:pt x="14246" y="4771"/>
                  </a:moveTo>
                  <a:cubicBezTo>
                    <a:pt x="13346" y="3421"/>
                    <a:pt x="12446" y="2071"/>
                    <a:pt x="10946" y="1058"/>
                  </a:cubicBezTo>
                  <a:cubicBezTo>
                    <a:pt x="9446" y="46"/>
                    <a:pt x="7346" y="-629"/>
                    <a:pt x="5396" y="890"/>
                  </a:cubicBezTo>
                  <a:cubicBezTo>
                    <a:pt x="3446" y="2408"/>
                    <a:pt x="1646" y="6121"/>
                    <a:pt x="746" y="8990"/>
                  </a:cubicBezTo>
                  <a:cubicBezTo>
                    <a:pt x="-154" y="11858"/>
                    <a:pt x="-154" y="13883"/>
                    <a:pt x="296" y="15571"/>
                  </a:cubicBezTo>
                  <a:cubicBezTo>
                    <a:pt x="746" y="17258"/>
                    <a:pt x="1646" y="18608"/>
                    <a:pt x="2696" y="18777"/>
                  </a:cubicBezTo>
                  <a:cubicBezTo>
                    <a:pt x="3746" y="18946"/>
                    <a:pt x="4946" y="17934"/>
                    <a:pt x="5996" y="16752"/>
                  </a:cubicBezTo>
                  <a:cubicBezTo>
                    <a:pt x="7046" y="15571"/>
                    <a:pt x="7946" y="14221"/>
                    <a:pt x="8996" y="12871"/>
                  </a:cubicBezTo>
                  <a:cubicBezTo>
                    <a:pt x="10046" y="11521"/>
                    <a:pt x="11246" y="10171"/>
                    <a:pt x="12296" y="10677"/>
                  </a:cubicBezTo>
                  <a:cubicBezTo>
                    <a:pt x="13346" y="11184"/>
                    <a:pt x="14246" y="13546"/>
                    <a:pt x="15746" y="15571"/>
                  </a:cubicBezTo>
                  <a:cubicBezTo>
                    <a:pt x="17246" y="17596"/>
                    <a:pt x="19346" y="19283"/>
                    <a:pt x="21446" y="20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4324176" y="1487422"/>
              <a:ext cx="120651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4574"/>
                  </a:moveTo>
                  <a:cubicBezTo>
                    <a:pt x="3032" y="6099"/>
                    <a:pt x="6063" y="7624"/>
                    <a:pt x="8337" y="10038"/>
                  </a:cubicBezTo>
                  <a:cubicBezTo>
                    <a:pt x="10611" y="12452"/>
                    <a:pt x="12126" y="15755"/>
                    <a:pt x="12316" y="18042"/>
                  </a:cubicBezTo>
                  <a:cubicBezTo>
                    <a:pt x="12505" y="20329"/>
                    <a:pt x="11368" y="21600"/>
                    <a:pt x="10611" y="21473"/>
                  </a:cubicBezTo>
                  <a:cubicBezTo>
                    <a:pt x="9853" y="21346"/>
                    <a:pt x="9474" y="19821"/>
                    <a:pt x="11368" y="16009"/>
                  </a:cubicBezTo>
                  <a:cubicBezTo>
                    <a:pt x="13263" y="12198"/>
                    <a:pt x="17432" y="60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4573272" y="1362647"/>
              <a:ext cx="93805" cy="28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56" fill="norm" stroke="1" extrusionOk="0">
                  <a:moveTo>
                    <a:pt x="18392" y="2232"/>
                  </a:moveTo>
                  <a:cubicBezTo>
                    <a:pt x="17912" y="1432"/>
                    <a:pt x="17432" y="632"/>
                    <a:pt x="15752" y="232"/>
                  </a:cubicBezTo>
                  <a:cubicBezTo>
                    <a:pt x="14072" y="-168"/>
                    <a:pt x="11192" y="-168"/>
                    <a:pt x="8312" y="1192"/>
                  </a:cubicBezTo>
                  <a:cubicBezTo>
                    <a:pt x="5432" y="2552"/>
                    <a:pt x="2552" y="5272"/>
                    <a:pt x="1112" y="8472"/>
                  </a:cubicBezTo>
                  <a:cubicBezTo>
                    <a:pt x="-328" y="11672"/>
                    <a:pt x="-328" y="15352"/>
                    <a:pt x="872" y="17672"/>
                  </a:cubicBezTo>
                  <a:cubicBezTo>
                    <a:pt x="2072" y="19992"/>
                    <a:pt x="4472" y="20952"/>
                    <a:pt x="8072" y="21192"/>
                  </a:cubicBezTo>
                  <a:cubicBezTo>
                    <a:pt x="11672" y="21432"/>
                    <a:pt x="16472" y="20952"/>
                    <a:pt x="21272" y="20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4736926" y="1398522"/>
              <a:ext cx="133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4566"/>
                    <a:pt x="8914" y="9132"/>
                    <a:pt x="12514" y="12732"/>
                  </a:cubicBezTo>
                  <a:cubicBezTo>
                    <a:pt x="16114" y="16332"/>
                    <a:pt x="18857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4772748" y="1442972"/>
              <a:ext cx="8482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600" fill="norm" stroke="1" extrusionOk="0">
                  <a:moveTo>
                    <a:pt x="20611" y="0"/>
                  </a:moveTo>
                  <a:cubicBezTo>
                    <a:pt x="18040" y="200"/>
                    <a:pt x="15468" y="400"/>
                    <a:pt x="11611" y="2900"/>
                  </a:cubicBezTo>
                  <a:cubicBezTo>
                    <a:pt x="7754" y="5400"/>
                    <a:pt x="2611" y="10200"/>
                    <a:pt x="811" y="13700"/>
                  </a:cubicBezTo>
                  <a:cubicBezTo>
                    <a:pt x="-989" y="17200"/>
                    <a:pt x="554" y="19400"/>
                    <a:pt x="20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4902026" y="1328672"/>
              <a:ext cx="8427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0" y="0"/>
                  </a:moveTo>
                  <a:cubicBezTo>
                    <a:pt x="5795" y="3150"/>
                    <a:pt x="11590" y="6300"/>
                    <a:pt x="15541" y="9075"/>
                  </a:cubicBezTo>
                  <a:cubicBezTo>
                    <a:pt x="19493" y="11850"/>
                    <a:pt x="21600" y="14250"/>
                    <a:pt x="20810" y="16275"/>
                  </a:cubicBezTo>
                  <a:cubicBezTo>
                    <a:pt x="20020" y="18300"/>
                    <a:pt x="16332" y="19950"/>
                    <a:pt x="12907" y="20775"/>
                  </a:cubicBezTo>
                  <a:cubicBezTo>
                    <a:pt x="9483" y="21600"/>
                    <a:pt x="6322" y="21600"/>
                    <a:pt x="31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5200476" y="153822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524326" y="1138172"/>
              <a:ext cx="1348645" cy="58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13" fill="norm" stroke="1" extrusionOk="0">
                  <a:moveTo>
                    <a:pt x="0" y="14557"/>
                  </a:moveTo>
                  <a:cubicBezTo>
                    <a:pt x="68" y="16278"/>
                    <a:pt x="135" y="18000"/>
                    <a:pt x="203" y="19096"/>
                  </a:cubicBezTo>
                  <a:cubicBezTo>
                    <a:pt x="271" y="20191"/>
                    <a:pt x="339" y="20661"/>
                    <a:pt x="440" y="21013"/>
                  </a:cubicBezTo>
                  <a:cubicBezTo>
                    <a:pt x="542" y="21365"/>
                    <a:pt x="677" y="21600"/>
                    <a:pt x="779" y="21483"/>
                  </a:cubicBezTo>
                  <a:cubicBezTo>
                    <a:pt x="880" y="21365"/>
                    <a:pt x="948" y="20896"/>
                    <a:pt x="999" y="19291"/>
                  </a:cubicBezTo>
                  <a:cubicBezTo>
                    <a:pt x="1050" y="17687"/>
                    <a:pt x="1083" y="14948"/>
                    <a:pt x="1033" y="12561"/>
                  </a:cubicBezTo>
                  <a:cubicBezTo>
                    <a:pt x="982" y="10174"/>
                    <a:pt x="846" y="8139"/>
                    <a:pt x="762" y="6887"/>
                  </a:cubicBezTo>
                  <a:cubicBezTo>
                    <a:pt x="677" y="5635"/>
                    <a:pt x="643" y="5165"/>
                    <a:pt x="542" y="4657"/>
                  </a:cubicBezTo>
                  <a:cubicBezTo>
                    <a:pt x="440" y="4148"/>
                    <a:pt x="271" y="3600"/>
                    <a:pt x="288" y="3326"/>
                  </a:cubicBezTo>
                  <a:cubicBezTo>
                    <a:pt x="305" y="3052"/>
                    <a:pt x="508" y="3052"/>
                    <a:pt x="1303" y="2935"/>
                  </a:cubicBezTo>
                  <a:cubicBezTo>
                    <a:pt x="2099" y="2817"/>
                    <a:pt x="3487" y="2583"/>
                    <a:pt x="4791" y="2309"/>
                  </a:cubicBezTo>
                  <a:cubicBezTo>
                    <a:pt x="6094" y="2035"/>
                    <a:pt x="7313" y="1722"/>
                    <a:pt x="8633" y="1409"/>
                  </a:cubicBezTo>
                  <a:cubicBezTo>
                    <a:pt x="9954" y="1096"/>
                    <a:pt x="11376" y="783"/>
                    <a:pt x="12747" y="548"/>
                  </a:cubicBezTo>
                  <a:cubicBezTo>
                    <a:pt x="14118" y="313"/>
                    <a:pt x="15438" y="157"/>
                    <a:pt x="16742" y="78"/>
                  </a:cubicBezTo>
                  <a:cubicBezTo>
                    <a:pt x="18045" y="0"/>
                    <a:pt x="19332" y="0"/>
                    <a:pt x="20060" y="0"/>
                  </a:cubicBezTo>
                  <a:cubicBezTo>
                    <a:pt x="20787" y="0"/>
                    <a:pt x="20957" y="0"/>
                    <a:pt x="21126" y="39"/>
                  </a:cubicBezTo>
                  <a:cubicBezTo>
                    <a:pt x="21295" y="78"/>
                    <a:pt x="21465" y="157"/>
                    <a:pt x="21532" y="391"/>
                  </a:cubicBezTo>
                  <a:cubicBezTo>
                    <a:pt x="21600" y="626"/>
                    <a:pt x="21566" y="1017"/>
                    <a:pt x="21532" y="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5708476" y="1347722"/>
              <a:ext cx="222251" cy="288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3287"/>
                  </a:moveTo>
                  <a:cubicBezTo>
                    <a:pt x="617" y="2035"/>
                    <a:pt x="1234" y="783"/>
                    <a:pt x="1851" y="626"/>
                  </a:cubicBezTo>
                  <a:cubicBezTo>
                    <a:pt x="2469" y="470"/>
                    <a:pt x="3086" y="1409"/>
                    <a:pt x="4217" y="4304"/>
                  </a:cubicBezTo>
                  <a:cubicBezTo>
                    <a:pt x="5349" y="7200"/>
                    <a:pt x="6994" y="12052"/>
                    <a:pt x="8126" y="15104"/>
                  </a:cubicBezTo>
                  <a:cubicBezTo>
                    <a:pt x="9257" y="18157"/>
                    <a:pt x="9874" y="19409"/>
                    <a:pt x="10594" y="20270"/>
                  </a:cubicBezTo>
                  <a:cubicBezTo>
                    <a:pt x="11314" y="21130"/>
                    <a:pt x="12137" y="21600"/>
                    <a:pt x="13063" y="21209"/>
                  </a:cubicBezTo>
                  <a:cubicBezTo>
                    <a:pt x="13989" y="20817"/>
                    <a:pt x="15017" y="19565"/>
                    <a:pt x="16251" y="16826"/>
                  </a:cubicBezTo>
                  <a:cubicBezTo>
                    <a:pt x="17486" y="14087"/>
                    <a:pt x="18926" y="9861"/>
                    <a:pt x="19851" y="6809"/>
                  </a:cubicBezTo>
                  <a:cubicBezTo>
                    <a:pt x="20777" y="3757"/>
                    <a:pt x="21189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5916309" y="1504997"/>
              <a:ext cx="166818" cy="14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186" fill="norm" stroke="1" extrusionOk="0">
                  <a:moveTo>
                    <a:pt x="13989" y="4986"/>
                  </a:moveTo>
                  <a:cubicBezTo>
                    <a:pt x="12369" y="3080"/>
                    <a:pt x="10749" y="1174"/>
                    <a:pt x="9264" y="380"/>
                  </a:cubicBezTo>
                  <a:cubicBezTo>
                    <a:pt x="7779" y="-414"/>
                    <a:pt x="6429" y="-96"/>
                    <a:pt x="4809" y="2604"/>
                  </a:cubicBezTo>
                  <a:cubicBezTo>
                    <a:pt x="3189" y="5304"/>
                    <a:pt x="1299" y="10386"/>
                    <a:pt x="489" y="13721"/>
                  </a:cubicBezTo>
                  <a:cubicBezTo>
                    <a:pt x="-321" y="17057"/>
                    <a:pt x="-51" y="18645"/>
                    <a:pt x="759" y="19598"/>
                  </a:cubicBezTo>
                  <a:cubicBezTo>
                    <a:pt x="1569" y="20551"/>
                    <a:pt x="2919" y="20868"/>
                    <a:pt x="3999" y="20392"/>
                  </a:cubicBezTo>
                  <a:cubicBezTo>
                    <a:pt x="5079" y="19915"/>
                    <a:pt x="5889" y="18645"/>
                    <a:pt x="7239" y="16421"/>
                  </a:cubicBezTo>
                  <a:cubicBezTo>
                    <a:pt x="8589" y="14198"/>
                    <a:pt x="10479" y="11021"/>
                    <a:pt x="11964" y="10545"/>
                  </a:cubicBezTo>
                  <a:cubicBezTo>
                    <a:pt x="13449" y="10068"/>
                    <a:pt x="14529" y="12292"/>
                    <a:pt x="16014" y="14515"/>
                  </a:cubicBezTo>
                  <a:cubicBezTo>
                    <a:pt x="17499" y="16739"/>
                    <a:pt x="19389" y="18962"/>
                    <a:pt x="21279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6140276" y="1493772"/>
              <a:ext cx="133351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82"/>
                  </a:moveTo>
                  <a:cubicBezTo>
                    <a:pt x="3086" y="5155"/>
                    <a:pt x="6171" y="6627"/>
                    <a:pt x="8400" y="9205"/>
                  </a:cubicBezTo>
                  <a:cubicBezTo>
                    <a:pt x="10629" y="11782"/>
                    <a:pt x="12000" y="15464"/>
                    <a:pt x="12514" y="17918"/>
                  </a:cubicBezTo>
                  <a:cubicBezTo>
                    <a:pt x="13029" y="20373"/>
                    <a:pt x="12686" y="21600"/>
                    <a:pt x="12000" y="21600"/>
                  </a:cubicBezTo>
                  <a:cubicBezTo>
                    <a:pt x="11314" y="21600"/>
                    <a:pt x="10286" y="20373"/>
                    <a:pt x="9943" y="17182"/>
                  </a:cubicBezTo>
                  <a:cubicBezTo>
                    <a:pt x="9600" y="13991"/>
                    <a:pt x="9943" y="8836"/>
                    <a:pt x="12000" y="5645"/>
                  </a:cubicBezTo>
                  <a:cubicBezTo>
                    <a:pt x="14057" y="2455"/>
                    <a:pt x="17829" y="12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6430657" y="1369635"/>
              <a:ext cx="96970" cy="2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040" fill="norm" stroke="1" extrusionOk="0">
                  <a:moveTo>
                    <a:pt x="21054" y="809"/>
                  </a:moveTo>
                  <a:cubicBezTo>
                    <a:pt x="19216" y="287"/>
                    <a:pt x="17377" y="-236"/>
                    <a:pt x="15080" y="112"/>
                  </a:cubicBezTo>
                  <a:cubicBezTo>
                    <a:pt x="12782" y="461"/>
                    <a:pt x="10024" y="1680"/>
                    <a:pt x="7037" y="4380"/>
                  </a:cubicBezTo>
                  <a:cubicBezTo>
                    <a:pt x="4050" y="7080"/>
                    <a:pt x="833" y="11261"/>
                    <a:pt x="143" y="14396"/>
                  </a:cubicBezTo>
                  <a:cubicBezTo>
                    <a:pt x="-546" y="17532"/>
                    <a:pt x="1292" y="19622"/>
                    <a:pt x="4739" y="20493"/>
                  </a:cubicBezTo>
                  <a:cubicBezTo>
                    <a:pt x="8186" y="21364"/>
                    <a:pt x="13241" y="21016"/>
                    <a:pt x="18297" y="2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6622876" y="1366772"/>
              <a:ext cx="1206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6720243" y="1398522"/>
              <a:ext cx="61384" cy="25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0"/>
                  </a:moveTo>
                  <a:cubicBezTo>
                    <a:pt x="14897" y="5177"/>
                    <a:pt x="8193" y="10354"/>
                    <a:pt x="4469" y="13478"/>
                  </a:cubicBezTo>
                  <a:cubicBezTo>
                    <a:pt x="745" y="16602"/>
                    <a:pt x="0" y="17673"/>
                    <a:pt x="0" y="18744"/>
                  </a:cubicBezTo>
                  <a:cubicBezTo>
                    <a:pt x="0" y="19815"/>
                    <a:pt x="745" y="20886"/>
                    <a:pt x="1862" y="21243"/>
                  </a:cubicBezTo>
                  <a:cubicBezTo>
                    <a:pt x="2979" y="21600"/>
                    <a:pt x="4469" y="21243"/>
                    <a:pt x="5959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6826076" y="1354072"/>
              <a:ext cx="8594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600" fill="norm" stroke="1" extrusionOk="0">
                  <a:moveTo>
                    <a:pt x="0" y="0"/>
                  </a:moveTo>
                  <a:cubicBezTo>
                    <a:pt x="6171" y="2824"/>
                    <a:pt x="12343" y="5647"/>
                    <a:pt x="16200" y="8471"/>
                  </a:cubicBezTo>
                  <a:cubicBezTo>
                    <a:pt x="20057" y="11294"/>
                    <a:pt x="21600" y="14118"/>
                    <a:pt x="20571" y="16306"/>
                  </a:cubicBezTo>
                  <a:cubicBezTo>
                    <a:pt x="19543" y="18494"/>
                    <a:pt x="15943" y="20047"/>
                    <a:pt x="12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3708226" y="2173222"/>
              <a:ext cx="228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5120"/>
                    <a:pt x="9200" y="8640"/>
                    <a:pt x="12800" y="5040"/>
                  </a:cubicBezTo>
                  <a:cubicBezTo>
                    <a:pt x="16400" y="1440"/>
                    <a:pt x="190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3847926" y="2116072"/>
              <a:ext cx="38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305"/>
                    <a:pt x="4800" y="10611"/>
                    <a:pt x="8400" y="14211"/>
                  </a:cubicBezTo>
                  <a:cubicBezTo>
                    <a:pt x="12000" y="17811"/>
                    <a:pt x="16800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3943176" y="2122422"/>
              <a:ext cx="1905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574"/>
                    <a:pt x="2880" y="11148"/>
                    <a:pt x="3840" y="14516"/>
                  </a:cubicBezTo>
                  <a:cubicBezTo>
                    <a:pt x="4800" y="17884"/>
                    <a:pt x="5280" y="19045"/>
                    <a:pt x="6000" y="19974"/>
                  </a:cubicBezTo>
                  <a:cubicBezTo>
                    <a:pt x="6720" y="20903"/>
                    <a:pt x="7680" y="21600"/>
                    <a:pt x="8640" y="21600"/>
                  </a:cubicBezTo>
                  <a:cubicBezTo>
                    <a:pt x="9600" y="21600"/>
                    <a:pt x="10560" y="20903"/>
                    <a:pt x="12720" y="17535"/>
                  </a:cubicBezTo>
                  <a:cubicBezTo>
                    <a:pt x="14880" y="14168"/>
                    <a:pt x="18240" y="8129"/>
                    <a:pt x="21600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4127402" y="2118199"/>
              <a:ext cx="317425" cy="17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004" fill="norm" stroke="1" extrusionOk="0">
                  <a:moveTo>
                    <a:pt x="2999" y="13158"/>
                  </a:moveTo>
                  <a:cubicBezTo>
                    <a:pt x="4429" y="11420"/>
                    <a:pt x="5860" y="9682"/>
                    <a:pt x="6790" y="8068"/>
                  </a:cubicBezTo>
                  <a:cubicBezTo>
                    <a:pt x="7720" y="6454"/>
                    <a:pt x="8149" y="4965"/>
                    <a:pt x="8363" y="3599"/>
                  </a:cubicBezTo>
                  <a:cubicBezTo>
                    <a:pt x="8578" y="2234"/>
                    <a:pt x="8578" y="992"/>
                    <a:pt x="8149" y="372"/>
                  </a:cubicBezTo>
                  <a:cubicBezTo>
                    <a:pt x="7720" y="-249"/>
                    <a:pt x="6861" y="-249"/>
                    <a:pt x="5502" y="1613"/>
                  </a:cubicBezTo>
                  <a:cubicBezTo>
                    <a:pt x="4143" y="3475"/>
                    <a:pt x="2284" y="7199"/>
                    <a:pt x="1211" y="10551"/>
                  </a:cubicBezTo>
                  <a:cubicBezTo>
                    <a:pt x="138" y="13903"/>
                    <a:pt x="-148" y="16882"/>
                    <a:pt x="67" y="18744"/>
                  </a:cubicBezTo>
                  <a:cubicBezTo>
                    <a:pt x="281" y="20606"/>
                    <a:pt x="996" y="21351"/>
                    <a:pt x="4644" y="20854"/>
                  </a:cubicBezTo>
                  <a:cubicBezTo>
                    <a:pt x="8292" y="20358"/>
                    <a:pt x="14872" y="18620"/>
                    <a:pt x="21452" y="16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5803726" y="2166872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6800"/>
                    <a:pt x="1394" y="12000"/>
                    <a:pt x="4761" y="9000"/>
                  </a:cubicBezTo>
                  <a:cubicBezTo>
                    <a:pt x="8129" y="6000"/>
                    <a:pt x="14168" y="4800"/>
                    <a:pt x="17419" y="3600"/>
                  </a:cubicBezTo>
                  <a:cubicBezTo>
                    <a:pt x="20671" y="2400"/>
                    <a:pt x="2113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5899482" y="2084322"/>
              <a:ext cx="3124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195"/>
                    <a:pt x="6856" y="389"/>
                    <a:pt x="3256" y="1070"/>
                  </a:cubicBezTo>
                  <a:cubicBezTo>
                    <a:pt x="-344" y="1751"/>
                    <a:pt x="-344" y="2919"/>
                    <a:pt x="376" y="6422"/>
                  </a:cubicBezTo>
                  <a:cubicBezTo>
                    <a:pt x="1096" y="9924"/>
                    <a:pt x="2536" y="15762"/>
                    <a:pt x="39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6038676" y="2084322"/>
              <a:ext cx="177801" cy="19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1394"/>
                  </a:moveTo>
                  <a:cubicBezTo>
                    <a:pt x="771" y="6039"/>
                    <a:pt x="1543" y="10684"/>
                    <a:pt x="2057" y="13587"/>
                  </a:cubicBezTo>
                  <a:cubicBezTo>
                    <a:pt x="2571" y="16490"/>
                    <a:pt x="2829" y="17652"/>
                    <a:pt x="3343" y="18813"/>
                  </a:cubicBezTo>
                  <a:cubicBezTo>
                    <a:pt x="3857" y="19974"/>
                    <a:pt x="4629" y="21135"/>
                    <a:pt x="5529" y="21368"/>
                  </a:cubicBezTo>
                  <a:cubicBezTo>
                    <a:pt x="6429" y="21600"/>
                    <a:pt x="7457" y="20903"/>
                    <a:pt x="9386" y="17768"/>
                  </a:cubicBezTo>
                  <a:cubicBezTo>
                    <a:pt x="11314" y="14632"/>
                    <a:pt x="14143" y="9058"/>
                    <a:pt x="16329" y="5690"/>
                  </a:cubicBezTo>
                  <a:cubicBezTo>
                    <a:pt x="18514" y="2323"/>
                    <a:pt x="20057" y="11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6260926" y="2101472"/>
              <a:ext cx="234951" cy="17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13506"/>
                  </a:moveTo>
                  <a:cubicBezTo>
                    <a:pt x="3114" y="11424"/>
                    <a:pt x="6227" y="9342"/>
                    <a:pt x="8368" y="7650"/>
                  </a:cubicBezTo>
                  <a:cubicBezTo>
                    <a:pt x="10508" y="5959"/>
                    <a:pt x="11676" y="4658"/>
                    <a:pt x="12259" y="3356"/>
                  </a:cubicBezTo>
                  <a:cubicBezTo>
                    <a:pt x="12843" y="2055"/>
                    <a:pt x="12843" y="754"/>
                    <a:pt x="11968" y="233"/>
                  </a:cubicBezTo>
                  <a:cubicBezTo>
                    <a:pt x="11092" y="-287"/>
                    <a:pt x="9341" y="-27"/>
                    <a:pt x="7395" y="1925"/>
                  </a:cubicBezTo>
                  <a:cubicBezTo>
                    <a:pt x="5449" y="3877"/>
                    <a:pt x="3308" y="7520"/>
                    <a:pt x="2627" y="10903"/>
                  </a:cubicBezTo>
                  <a:cubicBezTo>
                    <a:pt x="1946" y="14286"/>
                    <a:pt x="2724" y="17409"/>
                    <a:pt x="6130" y="19101"/>
                  </a:cubicBezTo>
                  <a:cubicBezTo>
                    <a:pt x="9535" y="20793"/>
                    <a:pt x="15568" y="21053"/>
                    <a:pt x="21600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0" y="3117635"/>
              <a:ext cx="128024" cy="388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3" h="21419" fill="norm" stroke="1" extrusionOk="0">
                  <a:moveTo>
                    <a:pt x="1997" y="7101"/>
                  </a:moveTo>
                  <a:cubicBezTo>
                    <a:pt x="7397" y="5583"/>
                    <a:pt x="12797" y="4065"/>
                    <a:pt x="15666" y="3014"/>
                  </a:cubicBezTo>
                  <a:cubicBezTo>
                    <a:pt x="18535" y="1964"/>
                    <a:pt x="18872" y="1380"/>
                    <a:pt x="18535" y="854"/>
                  </a:cubicBezTo>
                  <a:cubicBezTo>
                    <a:pt x="18197" y="329"/>
                    <a:pt x="17185" y="-138"/>
                    <a:pt x="13978" y="37"/>
                  </a:cubicBezTo>
                  <a:cubicBezTo>
                    <a:pt x="10772" y="212"/>
                    <a:pt x="5372" y="1030"/>
                    <a:pt x="2503" y="2139"/>
                  </a:cubicBezTo>
                  <a:cubicBezTo>
                    <a:pt x="-366" y="3248"/>
                    <a:pt x="-703" y="4649"/>
                    <a:pt x="1153" y="6517"/>
                  </a:cubicBezTo>
                  <a:cubicBezTo>
                    <a:pt x="3010" y="8385"/>
                    <a:pt x="7060" y="10720"/>
                    <a:pt x="10772" y="12822"/>
                  </a:cubicBezTo>
                  <a:cubicBezTo>
                    <a:pt x="14485" y="14924"/>
                    <a:pt x="17860" y="16792"/>
                    <a:pt x="19378" y="18018"/>
                  </a:cubicBezTo>
                  <a:cubicBezTo>
                    <a:pt x="20897" y="19244"/>
                    <a:pt x="20560" y="19827"/>
                    <a:pt x="19547" y="20294"/>
                  </a:cubicBezTo>
                  <a:cubicBezTo>
                    <a:pt x="18535" y="20761"/>
                    <a:pt x="16847" y="21112"/>
                    <a:pt x="14653" y="21287"/>
                  </a:cubicBezTo>
                  <a:cubicBezTo>
                    <a:pt x="12460" y="21462"/>
                    <a:pt x="9760" y="21462"/>
                    <a:pt x="8409" y="21287"/>
                  </a:cubicBezTo>
                  <a:cubicBezTo>
                    <a:pt x="7060" y="21112"/>
                    <a:pt x="7060" y="20761"/>
                    <a:pt x="7060" y="20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228426" y="3405122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260176" y="3410061"/>
              <a:ext cx="95251" cy="21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21600" y="143"/>
                  </a:moveTo>
                  <a:cubicBezTo>
                    <a:pt x="19200" y="-71"/>
                    <a:pt x="16800" y="-285"/>
                    <a:pt x="13920" y="1426"/>
                  </a:cubicBezTo>
                  <a:cubicBezTo>
                    <a:pt x="11040" y="3137"/>
                    <a:pt x="7680" y="6772"/>
                    <a:pt x="5280" y="10408"/>
                  </a:cubicBezTo>
                  <a:cubicBezTo>
                    <a:pt x="2880" y="14044"/>
                    <a:pt x="1440" y="17679"/>
                    <a:pt x="0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368126" y="3500372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469726" y="3360672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533226" y="3417822"/>
              <a:ext cx="635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046"/>
                    <a:pt x="11520" y="6092"/>
                    <a:pt x="7920" y="9692"/>
                  </a:cubicBezTo>
                  <a:cubicBezTo>
                    <a:pt x="4320" y="13292"/>
                    <a:pt x="2160" y="174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301576" y="3316222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301576" y="3214622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342701" y="3227322"/>
              <a:ext cx="12006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600" fill="norm" stroke="1" extrusionOk="0">
                  <a:moveTo>
                    <a:pt x="14853" y="0"/>
                  </a:moveTo>
                  <a:cubicBezTo>
                    <a:pt x="13023" y="0"/>
                    <a:pt x="11192" y="0"/>
                    <a:pt x="8630" y="232"/>
                  </a:cubicBezTo>
                  <a:cubicBezTo>
                    <a:pt x="6067" y="465"/>
                    <a:pt x="2772" y="929"/>
                    <a:pt x="1124" y="1742"/>
                  </a:cubicBezTo>
                  <a:cubicBezTo>
                    <a:pt x="-523" y="2555"/>
                    <a:pt x="-523" y="3716"/>
                    <a:pt x="2223" y="5458"/>
                  </a:cubicBezTo>
                  <a:cubicBezTo>
                    <a:pt x="4969" y="7200"/>
                    <a:pt x="10460" y="9523"/>
                    <a:pt x="14304" y="11961"/>
                  </a:cubicBezTo>
                  <a:cubicBezTo>
                    <a:pt x="18148" y="14400"/>
                    <a:pt x="20345" y="16955"/>
                    <a:pt x="20711" y="18581"/>
                  </a:cubicBezTo>
                  <a:cubicBezTo>
                    <a:pt x="21077" y="20206"/>
                    <a:pt x="19613" y="20903"/>
                    <a:pt x="16867" y="21252"/>
                  </a:cubicBezTo>
                  <a:cubicBezTo>
                    <a:pt x="14121" y="21600"/>
                    <a:pt x="10094" y="21600"/>
                    <a:pt x="60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2000076" y="3341622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4400"/>
                    <a:pt x="5867" y="7200"/>
                    <a:pt x="9467" y="3600"/>
                  </a:cubicBezTo>
                  <a:cubicBezTo>
                    <a:pt x="13067" y="0"/>
                    <a:pt x="173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2095326" y="3265422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2269670" y="3227322"/>
              <a:ext cx="111407" cy="17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81" fill="norm" stroke="1" extrusionOk="0">
                  <a:moveTo>
                    <a:pt x="665" y="781"/>
                  </a:moveTo>
                  <a:cubicBezTo>
                    <a:pt x="258" y="4945"/>
                    <a:pt x="-150" y="9108"/>
                    <a:pt x="54" y="12231"/>
                  </a:cubicBezTo>
                  <a:cubicBezTo>
                    <a:pt x="258" y="15354"/>
                    <a:pt x="1073" y="17436"/>
                    <a:pt x="2092" y="18998"/>
                  </a:cubicBezTo>
                  <a:cubicBezTo>
                    <a:pt x="3110" y="20559"/>
                    <a:pt x="4333" y="21600"/>
                    <a:pt x="5759" y="21470"/>
                  </a:cubicBezTo>
                  <a:cubicBezTo>
                    <a:pt x="7186" y="21340"/>
                    <a:pt x="8816" y="20039"/>
                    <a:pt x="11465" y="16265"/>
                  </a:cubicBezTo>
                  <a:cubicBezTo>
                    <a:pt x="14114" y="12492"/>
                    <a:pt x="17782" y="6246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2424746" y="3216547"/>
              <a:ext cx="178581" cy="16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225" fill="norm" stroke="1" extrusionOk="0">
                  <a:moveTo>
                    <a:pt x="92" y="14702"/>
                  </a:moveTo>
                  <a:cubicBezTo>
                    <a:pt x="2575" y="13040"/>
                    <a:pt x="5057" y="11379"/>
                    <a:pt x="6919" y="9717"/>
                  </a:cubicBezTo>
                  <a:cubicBezTo>
                    <a:pt x="8781" y="8056"/>
                    <a:pt x="10023" y="6394"/>
                    <a:pt x="10768" y="4733"/>
                  </a:cubicBezTo>
                  <a:cubicBezTo>
                    <a:pt x="11513" y="3071"/>
                    <a:pt x="11761" y="1410"/>
                    <a:pt x="11264" y="579"/>
                  </a:cubicBezTo>
                  <a:cubicBezTo>
                    <a:pt x="10768" y="-252"/>
                    <a:pt x="9526" y="-252"/>
                    <a:pt x="7664" y="994"/>
                  </a:cubicBezTo>
                  <a:cubicBezTo>
                    <a:pt x="5802" y="2240"/>
                    <a:pt x="3319" y="4733"/>
                    <a:pt x="1706" y="7917"/>
                  </a:cubicBezTo>
                  <a:cubicBezTo>
                    <a:pt x="92" y="11102"/>
                    <a:pt x="-653" y="14979"/>
                    <a:pt x="713" y="17471"/>
                  </a:cubicBezTo>
                  <a:cubicBezTo>
                    <a:pt x="2078" y="19963"/>
                    <a:pt x="5554" y="21071"/>
                    <a:pt x="9278" y="21210"/>
                  </a:cubicBezTo>
                  <a:cubicBezTo>
                    <a:pt x="13002" y="21348"/>
                    <a:pt x="16975" y="20517"/>
                    <a:pt x="20947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498676" y="3341622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511376" y="3201922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616379" y="3069855"/>
              <a:ext cx="104548" cy="38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28" fill="norm" stroke="1" extrusionOk="0">
                  <a:moveTo>
                    <a:pt x="21337" y="2053"/>
                  </a:moveTo>
                  <a:cubicBezTo>
                    <a:pt x="17881" y="1344"/>
                    <a:pt x="14425" y="636"/>
                    <a:pt x="11617" y="282"/>
                  </a:cubicBezTo>
                  <a:cubicBezTo>
                    <a:pt x="8809" y="-72"/>
                    <a:pt x="6649" y="-72"/>
                    <a:pt x="4921" y="164"/>
                  </a:cubicBezTo>
                  <a:cubicBezTo>
                    <a:pt x="3193" y="400"/>
                    <a:pt x="1897" y="872"/>
                    <a:pt x="1033" y="2584"/>
                  </a:cubicBezTo>
                  <a:cubicBezTo>
                    <a:pt x="169" y="4295"/>
                    <a:pt x="-263" y="7246"/>
                    <a:pt x="169" y="10197"/>
                  </a:cubicBezTo>
                  <a:cubicBezTo>
                    <a:pt x="601" y="13148"/>
                    <a:pt x="1897" y="16098"/>
                    <a:pt x="2977" y="17987"/>
                  </a:cubicBezTo>
                  <a:cubicBezTo>
                    <a:pt x="4057" y="19876"/>
                    <a:pt x="4921" y="20702"/>
                    <a:pt x="5785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3613682" y="3284472"/>
              <a:ext cx="14534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823" y="21600"/>
                  </a:moveTo>
                  <a:cubicBezTo>
                    <a:pt x="206" y="19705"/>
                    <a:pt x="-411" y="17811"/>
                    <a:pt x="360" y="14589"/>
                  </a:cubicBezTo>
                  <a:cubicBezTo>
                    <a:pt x="1132" y="11368"/>
                    <a:pt x="3292" y="6821"/>
                    <a:pt x="6995" y="4168"/>
                  </a:cubicBezTo>
                  <a:cubicBezTo>
                    <a:pt x="10698" y="1516"/>
                    <a:pt x="15943" y="758"/>
                    <a:pt x="211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641676" y="3182872"/>
              <a:ext cx="2159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47" y="4582"/>
                    <a:pt x="8894" y="9164"/>
                    <a:pt x="12494" y="12764"/>
                  </a:cubicBezTo>
                  <a:cubicBezTo>
                    <a:pt x="16094" y="16364"/>
                    <a:pt x="18847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717876" y="3170172"/>
              <a:ext cx="152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136"/>
                    <a:pt x="18600" y="272"/>
                    <a:pt x="16050" y="2106"/>
                  </a:cubicBezTo>
                  <a:cubicBezTo>
                    <a:pt x="13500" y="3940"/>
                    <a:pt x="9900" y="7472"/>
                    <a:pt x="7050" y="11004"/>
                  </a:cubicBezTo>
                  <a:cubicBezTo>
                    <a:pt x="4200" y="14536"/>
                    <a:pt x="2100" y="18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5043463" y="3201922"/>
              <a:ext cx="23551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2137" y="0"/>
                  </a:moveTo>
                  <a:cubicBezTo>
                    <a:pt x="1181" y="171"/>
                    <a:pt x="225" y="343"/>
                    <a:pt x="34" y="771"/>
                  </a:cubicBezTo>
                  <a:cubicBezTo>
                    <a:pt x="-157" y="1200"/>
                    <a:pt x="416" y="1886"/>
                    <a:pt x="2615" y="3171"/>
                  </a:cubicBezTo>
                  <a:cubicBezTo>
                    <a:pt x="4813" y="4457"/>
                    <a:pt x="8636" y="6343"/>
                    <a:pt x="11981" y="8057"/>
                  </a:cubicBezTo>
                  <a:cubicBezTo>
                    <a:pt x="15326" y="9771"/>
                    <a:pt x="18193" y="11314"/>
                    <a:pt x="19723" y="12514"/>
                  </a:cubicBezTo>
                  <a:cubicBezTo>
                    <a:pt x="21252" y="13714"/>
                    <a:pt x="21443" y="14571"/>
                    <a:pt x="21156" y="15257"/>
                  </a:cubicBezTo>
                  <a:cubicBezTo>
                    <a:pt x="20870" y="15943"/>
                    <a:pt x="20105" y="16457"/>
                    <a:pt x="17907" y="17486"/>
                  </a:cubicBezTo>
                  <a:cubicBezTo>
                    <a:pt x="15708" y="18514"/>
                    <a:pt x="12077" y="20057"/>
                    <a:pt x="8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588332" y="3144203"/>
              <a:ext cx="177295" cy="28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87" fill="norm" stroke="1" extrusionOk="0">
                  <a:moveTo>
                    <a:pt x="12282" y="982"/>
                  </a:moveTo>
                  <a:cubicBezTo>
                    <a:pt x="13568" y="825"/>
                    <a:pt x="14853" y="669"/>
                    <a:pt x="14853" y="434"/>
                  </a:cubicBezTo>
                  <a:cubicBezTo>
                    <a:pt x="14853" y="199"/>
                    <a:pt x="13568" y="-114"/>
                    <a:pt x="11510" y="43"/>
                  </a:cubicBezTo>
                  <a:cubicBezTo>
                    <a:pt x="9453" y="199"/>
                    <a:pt x="6625" y="825"/>
                    <a:pt x="4696" y="2547"/>
                  </a:cubicBezTo>
                  <a:cubicBezTo>
                    <a:pt x="2768" y="4269"/>
                    <a:pt x="1739" y="7086"/>
                    <a:pt x="1096" y="9903"/>
                  </a:cubicBezTo>
                  <a:cubicBezTo>
                    <a:pt x="453" y="12721"/>
                    <a:pt x="196" y="15538"/>
                    <a:pt x="68" y="17416"/>
                  </a:cubicBezTo>
                  <a:cubicBezTo>
                    <a:pt x="-61" y="19295"/>
                    <a:pt x="-61" y="20234"/>
                    <a:pt x="582" y="20782"/>
                  </a:cubicBezTo>
                  <a:cubicBezTo>
                    <a:pt x="1225" y="21329"/>
                    <a:pt x="2510" y="21486"/>
                    <a:pt x="5596" y="21329"/>
                  </a:cubicBezTo>
                  <a:cubicBezTo>
                    <a:pt x="8682" y="21173"/>
                    <a:pt x="13568" y="20703"/>
                    <a:pt x="16525" y="20234"/>
                  </a:cubicBezTo>
                  <a:cubicBezTo>
                    <a:pt x="19482" y="19764"/>
                    <a:pt x="20510" y="19295"/>
                    <a:pt x="21539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635361" y="3322572"/>
              <a:ext cx="13661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506" y="21600"/>
                  </a:moveTo>
                  <a:cubicBezTo>
                    <a:pt x="1177" y="18000"/>
                    <a:pt x="-152" y="14400"/>
                    <a:pt x="14" y="12600"/>
                  </a:cubicBezTo>
                  <a:cubicBezTo>
                    <a:pt x="180" y="10800"/>
                    <a:pt x="1842" y="10800"/>
                    <a:pt x="5663" y="9000"/>
                  </a:cubicBezTo>
                  <a:cubicBezTo>
                    <a:pt x="9485" y="7200"/>
                    <a:pt x="15466" y="3600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5871635" y="3082719"/>
              <a:ext cx="179742" cy="346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31" fill="norm" stroke="1" extrusionOk="0">
                  <a:moveTo>
                    <a:pt x="21328" y="1875"/>
                  </a:moveTo>
                  <a:cubicBezTo>
                    <a:pt x="21077" y="1220"/>
                    <a:pt x="20826" y="566"/>
                    <a:pt x="20072" y="238"/>
                  </a:cubicBezTo>
                  <a:cubicBezTo>
                    <a:pt x="19319" y="-89"/>
                    <a:pt x="18063" y="-89"/>
                    <a:pt x="15802" y="304"/>
                  </a:cubicBezTo>
                  <a:cubicBezTo>
                    <a:pt x="13542" y="696"/>
                    <a:pt x="10277" y="1482"/>
                    <a:pt x="8016" y="2595"/>
                  </a:cubicBezTo>
                  <a:cubicBezTo>
                    <a:pt x="5756" y="3707"/>
                    <a:pt x="4500" y="5147"/>
                    <a:pt x="3998" y="7307"/>
                  </a:cubicBezTo>
                  <a:cubicBezTo>
                    <a:pt x="3495" y="9467"/>
                    <a:pt x="3747" y="12347"/>
                    <a:pt x="3244" y="14442"/>
                  </a:cubicBezTo>
                  <a:cubicBezTo>
                    <a:pt x="2742" y="16536"/>
                    <a:pt x="1486" y="17846"/>
                    <a:pt x="733" y="18893"/>
                  </a:cubicBezTo>
                  <a:cubicBezTo>
                    <a:pt x="-21" y="19940"/>
                    <a:pt x="-272" y="20726"/>
                    <a:pt x="356" y="21118"/>
                  </a:cubicBezTo>
                  <a:cubicBezTo>
                    <a:pt x="984" y="21511"/>
                    <a:pt x="2491" y="21511"/>
                    <a:pt x="5254" y="21249"/>
                  </a:cubicBezTo>
                  <a:cubicBezTo>
                    <a:pt x="8016" y="20987"/>
                    <a:pt x="12035" y="20464"/>
                    <a:pt x="16054" y="19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095826" y="3201922"/>
              <a:ext cx="127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657"/>
                    <a:pt x="11520" y="11314"/>
                    <a:pt x="15120" y="14914"/>
                  </a:cubicBezTo>
                  <a:cubicBezTo>
                    <a:pt x="18720" y="18514"/>
                    <a:pt x="2016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6140276" y="3233672"/>
              <a:ext cx="1016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3927"/>
                    <a:pt x="8100" y="7855"/>
                    <a:pt x="4500" y="11455"/>
                  </a:cubicBezTo>
                  <a:cubicBezTo>
                    <a:pt x="900" y="15055"/>
                    <a:pt x="45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305376" y="3126228"/>
              <a:ext cx="167409" cy="284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20" fill="norm" stroke="1" extrusionOk="0">
                  <a:moveTo>
                    <a:pt x="0" y="2362"/>
                  </a:moveTo>
                  <a:cubicBezTo>
                    <a:pt x="540" y="1562"/>
                    <a:pt x="1080" y="762"/>
                    <a:pt x="3240" y="362"/>
                  </a:cubicBezTo>
                  <a:cubicBezTo>
                    <a:pt x="5400" y="-38"/>
                    <a:pt x="9180" y="-38"/>
                    <a:pt x="11745" y="42"/>
                  </a:cubicBezTo>
                  <a:cubicBezTo>
                    <a:pt x="14310" y="122"/>
                    <a:pt x="15660" y="282"/>
                    <a:pt x="16605" y="762"/>
                  </a:cubicBezTo>
                  <a:cubicBezTo>
                    <a:pt x="17550" y="1242"/>
                    <a:pt x="18090" y="2042"/>
                    <a:pt x="18360" y="4122"/>
                  </a:cubicBezTo>
                  <a:cubicBezTo>
                    <a:pt x="18630" y="6202"/>
                    <a:pt x="18630" y="9562"/>
                    <a:pt x="19035" y="12122"/>
                  </a:cubicBezTo>
                  <a:cubicBezTo>
                    <a:pt x="19440" y="14682"/>
                    <a:pt x="20250" y="16442"/>
                    <a:pt x="20790" y="17882"/>
                  </a:cubicBezTo>
                  <a:cubicBezTo>
                    <a:pt x="21330" y="19322"/>
                    <a:pt x="21600" y="20442"/>
                    <a:pt x="21060" y="21002"/>
                  </a:cubicBezTo>
                  <a:cubicBezTo>
                    <a:pt x="20520" y="21562"/>
                    <a:pt x="19170" y="21562"/>
                    <a:pt x="17820" y="21482"/>
                  </a:cubicBezTo>
                  <a:cubicBezTo>
                    <a:pt x="16470" y="21402"/>
                    <a:pt x="15120" y="21242"/>
                    <a:pt x="13770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7200216" y="3218538"/>
              <a:ext cx="178311" cy="31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30" fill="norm" stroke="1" extrusionOk="0">
                  <a:moveTo>
                    <a:pt x="19425" y="11751"/>
                  </a:moveTo>
                  <a:cubicBezTo>
                    <a:pt x="15205" y="10034"/>
                    <a:pt x="10984" y="8318"/>
                    <a:pt x="8377" y="6959"/>
                  </a:cubicBezTo>
                  <a:cubicBezTo>
                    <a:pt x="5770" y="5600"/>
                    <a:pt x="4777" y="4599"/>
                    <a:pt x="5149" y="3526"/>
                  </a:cubicBezTo>
                  <a:cubicBezTo>
                    <a:pt x="5522" y="2453"/>
                    <a:pt x="7260" y="1308"/>
                    <a:pt x="9494" y="665"/>
                  </a:cubicBezTo>
                  <a:cubicBezTo>
                    <a:pt x="11729" y="21"/>
                    <a:pt x="14460" y="-122"/>
                    <a:pt x="16198" y="93"/>
                  </a:cubicBezTo>
                  <a:cubicBezTo>
                    <a:pt x="17936" y="307"/>
                    <a:pt x="18681" y="879"/>
                    <a:pt x="17315" y="2739"/>
                  </a:cubicBezTo>
                  <a:cubicBezTo>
                    <a:pt x="15949" y="4599"/>
                    <a:pt x="12474" y="7746"/>
                    <a:pt x="8998" y="10392"/>
                  </a:cubicBezTo>
                  <a:cubicBezTo>
                    <a:pt x="5522" y="13038"/>
                    <a:pt x="2046" y="15184"/>
                    <a:pt x="681" y="16901"/>
                  </a:cubicBezTo>
                  <a:cubicBezTo>
                    <a:pt x="-685" y="18617"/>
                    <a:pt x="60" y="19904"/>
                    <a:pt x="2418" y="20620"/>
                  </a:cubicBezTo>
                  <a:cubicBezTo>
                    <a:pt x="4777" y="21335"/>
                    <a:pt x="8749" y="21478"/>
                    <a:pt x="12101" y="21192"/>
                  </a:cubicBezTo>
                  <a:cubicBezTo>
                    <a:pt x="15453" y="20906"/>
                    <a:pt x="18184" y="20191"/>
                    <a:pt x="20915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7829376" y="3170172"/>
              <a:ext cx="152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5100"/>
                    <a:pt x="8400" y="10200"/>
                    <a:pt x="12000" y="13800"/>
                  </a:cubicBezTo>
                  <a:cubicBezTo>
                    <a:pt x="15600" y="17400"/>
                    <a:pt x="18600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7943676" y="3208222"/>
              <a:ext cx="107951" cy="2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480"/>
                  </a:moveTo>
                  <a:cubicBezTo>
                    <a:pt x="19482" y="163"/>
                    <a:pt x="17365" y="-155"/>
                    <a:pt x="16094" y="83"/>
                  </a:cubicBezTo>
                  <a:cubicBezTo>
                    <a:pt x="14824" y="321"/>
                    <a:pt x="14400" y="1116"/>
                    <a:pt x="12706" y="3339"/>
                  </a:cubicBezTo>
                  <a:cubicBezTo>
                    <a:pt x="11012" y="5563"/>
                    <a:pt x="8047" y="9216"/>
                    <a:pt x="5718" y="12471"/>
                  </a:cubicBezTo>
                  <a:cubicBezTo>
                    <a:pt x="3388" y="15727"/>
                    <a:pt x="1694" y="18586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8362776" y="3214622"/>
              <a:ext cx="20689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600" fill="norm" stroke="1" extrusionOk="0">
                  <a:moveTo>
                    <a:pt x="0" y="0"/>
                  </a:moveTo>
                  <a:cubicBezTo>
                    <a:pt x="4063" y="1477"/>
                    <a:pt x="8127" y="2954"/>
                    <a:pt x="11442" y="4154"/>
                  </a:cubicBezTo>
                  <a:cubicBezTo>
                    <a:pt x="14756" y="5354"/>
                    <a:pt x="17323" y="6277"/>
                    <a:pt x="19034" y="7108"/>
                  </a:cubicBezTo>
                  <a:cubicBezTo>
                    <a:pt x="20745" y="7938"/>
                    <a:pt x="21600" y="8677"/>
                    <a:pt x="20210" y="10246"/>
                  </a:cubicBezTo>
                  <a:cubicBezTo>
                    <a:pt x="18820" y="11815"/>
                    <a:pt x="15184" y="14215"/>
                    <a:pt x="12832" y="15600"/>
                  </a:cubicBezTo>
                  <a:cubicBezTo>
                    <a:pt x="10479" y="16985"/>
                    <a:pt x="9410" y="17354"/>
                    <a:pt x="8554" y="17908"/>
                  </a:cubicBezTo>
                  <a:cubicBezTo>
                    <a:pt x="7699" y="18462"/>
                    <a:pt x="7057" y="19200"/>
                    <a:pt x="7164" y="19846"/>
                  </a:cubicBezTo>
                  <a:cubicBezTo>
                    <a:pt x="7271" y="20492"/>
                    <a:pt x="8127" y="21046"/>
                    <a:pt x="8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8788760" y="3134027"/>
              <a:ext cx="183617" cy="285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03" fill="norm" stroke="1" extrusionOk="0">
                  <a:moveTo>
                    <a:pt x="21537" y="2219"/>
                  </a:moveTo>
                  <a:cubicBezTo>
                    <a:pt x="21289" y="1431"/>
                    <a:pt x="21040" y="642"/>
                    <a:pt x="19799" y="248"/>
                  </a:cubicBezTo>
                  <a:cubicBezTo>
                    <a:pt x="18558" y="-146"/>
                    <a:pt x="16323" y="-146"/>
                    <a:pt x="13592" y="800"/>
                  </a:cubicBezTo>
                  <a:cubicBezTo>
                    <a:pt x="10861" y="1746"/>
                    <a:pt x="7634" y="3638"/>
                    <a:pt x="5399" y="5766"/>
                  </a:cubicBezTo>
                  <a:cubicBezTo>
                    <a:pt x="3165" y="7895"/>
                    <a:pt x="1923" y="10260"/>
                    <a:pt x="1178" y="12467"/>
                  </a:cubicBezTo>
                  <a:cubicBezTo>
                    <a:pt x="434" y="14674"/>
                    <a:pt x="185" y="16724"/>
                    <a:pt x="61" y="18143"/>
                  </a:cubicBezTo>
                  <a:cubicBezTo>
                    <a:pt x="-63" y="19562"/>
                    <a:pt x="-63" y="20350"/>
                    <a:pt x="682" y="20823"/>
                  </a:cubicBezTo>
                  <a:cubicBezTo>
                    <a:pt x="1427" y="21296"/>
                    <a:pt x="2916" y="21454"/>
                    <a:pt x="5771" y="21139"/>
                  </a:cubicBezTo>
                  <a:cubicBezTo>
                    <a:pt x="8627" y="20823"/>
                    <a:pt x="12847" y="20035"/>
                    <a:pt x="17068" y="19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8813626" y="3297172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9062366" y="3140827"/>
              <a:ext cx="189411" cy="270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10" fill="norm" stroke="1" extrusionOk="0">
                  <a:moveTo>
                    <a:pt x="21476" y="2322"/>
                  </a:moveTo>
                  <a:cubicBezTo>
                    <a:pt x="18596" y="1317"/>
                    <a:pt x="15716" y="312"/>
                    <a:pt x="12956" y="61"/>
                  </a:cubicBezTo>
                  <a:cubicBezTo>
                    <a:pt x="10196" y="-190"/>
                    <a:pt x="7556" y="312"/>
                    <a:pt x="5756" y="1987"/>
                  </a:cubicBezTo>
                  <a:cubicBezTo>
                    <a:pt x="3956" y="3661"/>
                    <a:pt x="2996" y="6508"/>
                    <a:pt x="2156" y="9187"/>
                  </a:cubicBezTo>
                  <a:cubicBezTo>
                    <a:pt x="1316" y="11866"/>
                    <a:pt x="596" y="14377"/>
                    <a:pt x="236" y="16219"/>
                  </a:cubicBezTo>
                  <a:cubicBezTo>
                    <a:pt x="-124" y="18061"/>
                    <a:pt x="-124" y="19233"/>
                    <a:pt x="596" y="19987"/>
                  </a:cubicBezTo>
                  <a:cubicBezTo>
                    <a:pt x="1316" y="20740"/>
                    <a:pt x="2756" y="21075"/>
                    <a:pt x="5396" y="21243"/>
                  </a:cubicBezTo>
                  <a:cubicBezTo>
                    <a:pt x="8036" y="21410"/>
                    <a:pt x="11876" y="21410"/>
                    <a:pt x="15716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9277176" y="3195572"/>
              <a:ext cx="1143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6171"/>
                    <a:pt x="11200" y="12343"/>
                    <a:pt x="14800" y="15943"/>
                  </a:cubicBezTo>
                  <a:cubicBezTo>
                    <a:pt x="18400" y="19543"/>
                    <a:pt x="200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9353376" y="3257412"/>
              <a:ext cx="95251" cy="16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21600" y="212"/>
                  </a:moveTo>
                  <a:cubicBezTo>
                    <a:pt x="19200" y="-58"/>
                    <a:pt x="16800" y="-328"/>
                    <a:pt x="13440" y="1157"/>
                  </a:cubicBezTo>
                  <a:cubicBezTo>
                    <a:pt x="10080" y="2642"/>
                    <a:pt x="5760" y="5882"/>
                    <a:pt x="3360" y="9527"/>
                  </a:cubicBezTo>
                  <a:cubicBezTo>
                    <a:pt x="960" y="13172"/>
                    <a:pt x="480" y="17222"/>
                    <a:pt x="0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9442276" y="3193139"/>
              <a:ext cx="166315" cy="32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99" fill="norm" stroke="1" extrusionOk="0">
                  <a:moveTo>
                    <a:pt x="5742" y="1845"/>
                  </a:moveTo>
                  <a:cubicBezTo>
                    <a:pt x="7929" y="1003"/>
                    <a:pt x="10116" y="162"/>
                    <a:pt x="12577" y="21"/>
                  </a:cubicBezTo>
                  <a:cubicBezTo>
                    <a:pt x="15038" y="-119"/>
                    <a:pt x="17772" y="442"/>
                    <a:pt x="19413" y="1775"/>
                  </a:cubicBezTo>
                  <a:cubicBezTo>
                    <a:pt x="21053" y="3107"/>
                    <a:pt x="21600" y="5211"/>
                    <a:pt x="21463" y="7736"/>
                  </a:cubicBezTo>
                  <a:cubicBezTo>
                    <a:pt x="21327" y="10260"/>
                    <a:pt x="20506" y="13206"/>
                    <a:pt x="20096" y="15029"/>
                  </a:cubicBezTo>
                  <a:cubicBezTo>
                    <a:pt x="19686" y="16852"/>
                    <a:pt x="19686" y="17554"/>
                    <a:pt x="19413" y="18255"/>
                  </a:cubicBezTo>
                  <a:cubicBezTo>
                    <a:pt x="19139" y="18956"/>
                    <a:pt x="18592" y="19658"/>
                    <a:pt x="16405" y="20219"/>
                  </a:cubicBezTo>
                  <a:cubicBezTo>
                    <a:pt x="14218" y="20780"/>
                    <a:pt x="10390" y="21200"/>
                    <a:pt x="7382" y="21341"/>
                  </a:cubicBezTo>
                  <a:cubicBezTo>
                    <a:pt x="4375" y="21481"/>
                    <a:pt x="2187" y="21341"/>
                    <a:pt x="0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3178716" y="4131266"/>
              <a:ext cx="89991" cy="16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100" fill="norm" stroke="1" extrusionOk="0">
                  <a:moveTo>
                    <a:pt x="18244" y="6117"/>
                  </a:moveTo>
                  <a:cubicBezTo>
                    <a:pt x="18734" y="3984"/>
                    <a:pt x="19225" y="1850"/>
                    <a:pt x="17998" y="784"/>
                  </a:cubicBezTo>
                  <a:cubicBezTo>
                    <a:pt x="16771" y="-283"/>
                    <a:pt x="13825" y="-283"/>
                    <a:pt x="10634" y="917"/>
                  </a:cubicBezTo>
                  <a:cubicBezTo>
                    <a:pt x="7444" y="2117"/>
                    <a:pt x="4007" y="4517"/>
                    <a:pt x="2044" y="7850"/>
                  </a:cubicBezTo>
                  <a:cubicBezTo>
                    <a:pt x="80" y="11184"/>
                    <a:pt x="-411" y="15450"/>
                    <a:pt x="325" y="17984"/>
                  </a:cubicBezTo>
                  <a:cubicBezTo>
                    <a:pt x="1062" y="20517"/>
                    <a:pt x="3025" y="21317"/>
                    <a:pt x="6707" y="21050"/>
                  </a:cubicBezTo>
                  <a:cubicBezTo>
                    <a:pt x="10389" y="20784"/>
                    <a:pt x="15789" y="19450"/>
                    <a:pt x="18489" y="17450"/>
                  </a:cubicBezTo>
                  <a:cubicBezTo>
                    <a:pt x="21189" y="15450"/>
                    <a:pt x="21189" y="12784"/>
                    <a:pt x="20453" y="10917"/>
                  </a:cubicBezTo>
                  <a:cubicBezTo>
                    <a:pt x="19716" y="9050"/>
                    <a:pt x="18244" y="7984"/>
                    <a:pt x="16280" y="6784"/>
                  </a:cubicBezTo>
                  <a:cubicBezTo>
                    <a:pt x="14316" y="5584"/>
                    <a:pt x="11862" y="4250"/>
                    <a:pt x="12107" y="3584"/>
                  </a:cubicBezTo>
                  <a:cubicBezTo>
                    <a:pt x="12353" y="2917"/>
                    <a:pt x="15298" y="2917"/>
                    <a:pt x="18244" y="2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3314526" y="4040122"/>
              <a:ext cx="158751" cy="23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7589"/>
                  </a:moveTo>
                  <a:cubicBezTo>
                    <a:pt x="1152" y="7005"/>
                    <a:pt x="2304" y="6422"/>
                    <a:pt x="4608" y="6714"/>
                  </a:cubicBezTo>
                  <a:cubicBezTo>
                    <a:pt x="6912" y="7005"/>
                    <a:pt x="10368" y="8173"/>
                    <a:pt x="12528" y="10022"/>
                  </a:cubicBezTo>
                  <a:cubicBezTo>
                    <a:pt x="14688" y="11870"/>
                    <a:pt x="15552" y="14400"/>
                    <a:pt x="15984" y="16249"/>
                  </a:cubicBezTo>
                  <a:cubicBezTo>
                    <a:pt x="16416" y="18097"/>
                    <a:pt x="16416" y="19265"/>
                    <a:pt x="15696" y="20141"/>
                  </a:cubicBezTo>
                  <a:cubicBezTo>
                    <a:pt x="14976" y="21016"/>
                    <a:pt x="13536" y="21600"/>
                    <a:pt x="12528" y="21308"/>
                  </a:cubicBezTo>
                  <a:cubicBezTo>
                    <a:pt x="11520" y="21016"/>
                    <a:pt x="10944" y="19849"/>
                    <a:pt x="10944" y="17027"/>
                  </a:cubicBezTo>
                  <a:cubicBezTo>
                    <a:pt x="10944" y="14205"/>
                    <a:pt x="11520" y="9730"/>
                    <a:pt x="13392" y="6616"/>
                  </a:cubicBezTo>
                  <a:cubicBezTo>
                    <a:pt x="15264" y="3503"/>
                    <a:pt x="18432" y="17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4762063" y="4133256"/>
              <a:ext cx="184414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3712" y="891"/>
                  </a:moveTo>
                  <a:cubicBezTo>
                    <a:pt x="1994" y="445"/>
                    <a:pt x="276" y="0"/>
                    <a:pt x="30" y="0"/>
                  </a:cubicBezTo>
                  <a:cubicBezTo>
                    <a:pt x="-215" y="0"/>
                    <a:pt x="1012" y="445"/>
                    <a:pt x="4080" y="3118"/>
                  </a:cubicBezTo>
                  <a:cubicBezTo>
                    <a:pt x="7149" y="5790"/>
                    <a:pt x="12058" y="10689"/>
                    <a:pt x="15249" y="14140"/>
                  </a:cubicBezTo>
                  <a:cubicBezTo>
                    <a:pt x="18440" y="17592"/>
                    <a:pt x="19912" y="19596"/>
                    <a:pt x="21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4829364" y="4116322"/>
              <a:ext cx="13616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21377" y="0"/>
                  </a:moveTo>
                  <a:cubicBezTo>
                    <a:pt x="19715" y="0"/>
                    <a:pt x="18054" y="0"/>
                    <a:pt x="16725" y="450"/>
                  </a:cubicBezTo>
                  <a:cubicBezTo>
                    <a:pt x="15395" y="900"/>
                    <a:pt x="14399" y="1800"/>
                    <a:pt x="11740" y="4650"/>
                  </a:cubicBezTo>
                  <a:cubicBezTo>
                    <a:pt x="9082" y="7500"/>
                    <a:pt x="4762" y="12300"/>
                    <a:pt x="2435" y="15150"/>
                  </a:cubicBezTo>
                  <a:cubicBezTo>
                    <a:pt x="109" y="18000"/>
                    <a:pt x="-223" y="18900"/>
                    <a:pt x="109" y="19650"/>
                  </a:cubicBezTo>
                  <a:cubicBezTo>
                    <a:pt x="442" y="20400"/>
                    <a:pt x="1439" y="21000"/>
                    <a:pt x="2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5167801" y="4129022"/>
              <a:ext cx="197776" cy="18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36" fill="norm" stroke="1" extrusionOk="0">
                  <a:moveTo>
                    <a:pt x="16470" y="0"/>
                  </a:moveTo>
                  <a:cubicBezTo>
                    <a:pt x="14197" y="1200"/>
                    <a:pt x="11923" y="2400"/>
                    <a:pt x="9194" y="4800"/>
                  </a:cubicBezTo>
                  <a:cubicBezTo>
                    <a:pt x="6466" y="7200"/>
                    <a:pt x="3283" y="10800"/>
                    <a:pt x="1578" y="13200"/>
                  </a:cubicBezTo>
                  <a:cubicBezTo>
                    <a:pt x="-128" y="15600"/>
                    <a:pt x="-355" y="16800"/>
                    <a:pt x="441" y="18120"/>
                  </a:cubicBezTo>
                  <a:cubicBezTo>
                    <a:pt x="1237" y="19440"/>
                    <a:pt x="3056" y="20880"/>
                    <a:pt x="6693" y="21240"/>
                  </a:cubicBezTo>
                  <a:cubicBezTo>
                    <a:pt x="10331" y="21600"/>
                    <a:pt x="15788" y="20880"/>
                    <a:pt x="21245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5690606" y="4004984"/>
              <a:ext cx="195671" cy="30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40" fill="norm" stroke="1" extrusionOk="0">
                  <a:moveTo>
                    <a:pt x="18684" y="2940"/>
                  </a:moveTo>
                  <a:cubicBezTo>
                    <a:pt x="18684" y="2190"/>
                    <a:pt x="18684" y="1440"/>
                    <a:pt x="18103" y="915"/>
                  </a:cubicBezTo>
                  <a:cubicBezTo>
                    <a:pt x="17523" y="390"/>
                    <a:pt x="16361" y="90"/>
                    <a:pt x="15200" y="15"/>
                  </a:cubicBezTo>
                  <a:cubicBezTo>
                    <a:pt x="14039" y="-60"/>
                    <a:pt x="12877" y="90"/>
                    <a:pt x="10787" y="1740"/>
                  </a:cubicBezTo>
                  <a:cubicBezTo>
                    <a:pt x="8697" y="3390"/>
                    <a:pt x="5677" y="6540"/>
                    <a:pt x="3703" y="9465"/>
                  </a:cubicBezTo>
                  <a:cubicBezTo>
                    <a:pt x="1729" y="12390"/>
                    <a:pt x="800" y="15090"/>
                    <a:pt x="336" y="16965"/>
                  </a:cubicBezTo>
                  <a:cubicBezTo>
                    <a:pt x="-129" y="18840"/>
                    <a:pt x="-129" y="19890"/>
                    <a:pt x="452" y="20565"/>
                  </a:cubicBezTo>
                  <a:cubicBezTo>
                    <a:pt x="1032" y="21240"/>
                    <a:pt x="2194" y="21540"/>
                    <a:pt x="4981" y="21540"/>
                  </a:cubicBezTo>
                  <a:cubicBezTo>
                    <a:pt x="7768" y="21540"/>
                    <a:pt x="12181" y="21240"/>
                    <a:pt x="15200" y="20790"/>
                  </a:cubicBezTo>
                  <a:cubicBezTo>
                    <a:pt x="18219" y="20340"/>
                    <a:pt x="19845" y="19740"/>
                    <a:pt x="21471" y="19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5733876" y="4122672"/>
              <a:ext cx="203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7169"/>
                    <a:pt x="8550" y="12738"/>
                    <a:pt x="12150" y="9138"/>
                  </a:cubicBezTo>
                  <a:cubicBezTo>
                    <a:pt x="15750" y="5538"/>
                    <a:pt x="18675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6014127" y="3970272"/>
              <a:ext cx="196000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49" fill="norm" stroke="1" extrusionOk="0">
                  <a:moveTo>
                    <a:pt x="20810" y="906"/>
                  </a:moveTo>
                  <a:cubicBezTo>
                    <a:pt x="18255" y="453"/>
                    <a:pt x="15701" y="0"/>
                    <a:pt x="13378" y="0"/>
                  </a:cubicBezTo>
                  <a:cubicBezTo>
                    <a:pt x="11055" y="0"/>
                    <a:pt x="8965" y="453"/>
                    <a:pt x="7107" y="1359"/>
                  </a:cubicBezTo>
                  <a:cubicBezTo>
                    <a:pt x="5249" y="2266"/>
                    <a:pt x="3623" y="3625"/>
                    <a:pt x="2694" y="5438"/>
                  </a:cubicBezTo>
                  <a:cubicBezTo>
                    <a:pt x="1765" y="7250"/>
                    <a:pt x="1533" y="9516"/>
                    <a:pt x="1184" y="11706"/>
                  </a:cubicBezTo>
                  <a:cubicBezTo>
                    <a:pt x="836" y="13897"/>
                    <a:pt x="372" y="16011"/>
                    <a:pt x="139" y="17597"/>
                  </a:cubicBezTo>
                  <a:cubicBezTo>
                    <a:pt x="-93" y="19183"/>
                    <a:pt x="-93" y="20241"/>
                    <a:pt x="604" y="20845"/>
                  </a:cubicBezTo>
                  <a:cubicBezTo>
                    <a:pt x="1301" y="21449"/>
                    <a:pt x="2694" y="21600"/>
                    <a:pt x="6294" y="21298"/>
                  </a:cubicBezTo>
                  <a:cubicBezTo>
                    <a:pt x="9894" y="20996"/>
                    <a:pt x="15701" y="20241"/>
                    <a:pt x="21507" y="1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6254576" y="4052822"/>
              <a:ext cx="1714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0"/>
                    <a:pt x="2667" y="0"/>
                    <a:pt x="6267" y="3600"/>
                  </a:cubicBezTo>
                  <a:cubicBezTo>
                    <a:pt x="9867" y="7200"/>
                    <a:pt x="1573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6311802" y="4052822"/>
              <a:ext cx="12057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9352" y="0"/>
                    <a:pt x="17490" y="0"/>
                    <a:pt x="14138" y="2118"/>
                  </a:cubicBezTo>
                  <a:cubicBezTo>
                    <a:pt x="10786" y="4235"/>
                    <a:pt x="5945" y="8471"/>
                    <a:pt x="3152" y="11753"/>
                  </a:cubicBezTo>
                  <a:cubicBezTo>
                    <a:pt x="359" y="15035"/>
                    <a:pt x="-386" y="17365"/>
                    <a:pt x="173" y="18847"/>
                  </a:cubicBezTo>
                  <a:cubicBezTo>
                    <a:pt x="731" y="20329"/>
                    <a:pt x="2593" y="20965"/>
                    <a:pt x="44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6476826" y="3969050"/>
              <a:ext cx="190166" cy="29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34" fill="norm" stroke="1" extrusionOk="0">
                  <a:moveTo>
                    <a:pt x="0" y="556"/>
                  </a:moveTo>
                  <a:cubicBezTo>
                    <a:pt x="3798" y="245"/>
                    <a:pt x="7596" y="-66"/>
                    <a:pt x="10681" y="12"/>
                  </a:cubicBezTo>
                  <a:cubicBezTo>
                    <a:pt x="13767" y="89"/>
                    <a:pt x="16141" y="556"/>
                    <a:pt x="17565" y="1566"/>
                  </a:cubicBezTo>
                  <a:cubicBezTo>
                    <a:pt x="18989" y="2576"/>
                    <a:pt x="19464" y="4130"/>
                    <a:pt x="19820" y="6694"/>
                  </a:cubicBezTo>
                  <a:cubicBezTo>
                    <a:pt x="20176" y="9258"/>
                    <a:pt x="20413" y="12832"/>
                    <a:pt x="20769" y="15085"/>
                  </a:cubicBezTo>
                  <a:cubicBezTo>
                    <a:pt x="21125" y="17338"/>
                    <a:pt x="21600" y="18271"/>
                    <a:pt x="21125" y="18815"/>
                  </a:cubicBezTo>
                  <a:cubicBezTo>
                    <a:pt x="20651" y="19358"/>
                    <a:pt x="19226" y="19514"/>
                    <a:pt x="15547" y="19902"/>
                  </a:cubicBezTo>
                  <a:cubicBezTo>
                    <a:pt x="11868" y="20291"/>
                    <a:pt x="5934" y="20912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7556326" y="4103622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7465310" y="3950957"/>
              <a:ext cx="186267" cy="30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14236" y="14767"/>
                  </a:moveTo>
                  <a:cubicBezTo>
                    <a:pt x="11291" y="12234"/>
                    <a:pt x="8345" y="9702"/>
                    <a:pt x="6995" y="7616"/>
                  </a:cubicBezTo>
                  <a:cubicBezTo>
                    <a:pt x="5645" y="5531"/>
                    <a:pt x="5891" y="3892"/>
                    <a:pt x="7364" y="2551"/>
                  </a:cubicBezTo>
                  <a:cubicBezTo>
                    <a:pt x="8836" y="1211"/>
                    <a:pt x="11536" y="168"/>
                    <a:pt x="13991" y="19"/>
                  </a:cubicBezTo>
                  <a:cubicBezTo>
                    <a:pt x="16445" y="-130"/>
                    <a:pt x="18655" y="615"/>
                    <a:pt x="19023" y="2104"/>
                  </a:cubicBezTo>
                  <a:cubicBezTo>
                    <a:pt x="19391" y="3594"/>
                    <a:pt x="17918" y="5829"/>
                    <a:pt x="14850" y="8361"/>
                  </a:cubicBezTo>
                  <a:cubicBezTo>
                    <a:pt x="11782" y="10893"/>
                    <a:pt x="7118" y="13724"/>
                    <a:pt x="4173" y="15809"/>
                  </a:cubicBezTo>
                  <a:cubicBezTo>
                    <a:pt x="1227" y="17895"/>
                    <a:pt x="0" y="19236"/>
                    <a:pt x="0" y="19906"/>
                  </a:cubicBezTo>
                  <a:cubicBezTo>
                    <a:pt x="0" y="20576"/>
                    <a:pt x="1227" y="20576"/>
                    <a:pt x="3191" y="20576"/>
                  </a:cubicBezTo>
                  <a:cubicBezTo>
                    <a:pt x="5155" y="20576"/>
                    <a:pt x="7855" y="20576"/>
                    <a:pt x="11045" y="20725"/>
                  </a:cubicBezTo>
                  <a:cubicBezTo>
                    <a:pt x="14236" y="20874"/>
                    <a:pt x="17918" y="21172"/>
                    <a:pt x="2160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8134176" y="3932172"/>
              <a:ext cx="234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35" y="3429"/>
                    <a:pt x="4670" y="6857"/>
                    <a:pt x="8270" y="10457"/>
                  </a:cubicBezTo>
                  <a:cubicBezTo>
                    <a:pt x="11870" y="14057"/>
                    <a:pt x="16735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8292926" y="3963922"/>
              <a:ext cx="889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91"/>
                    <a:pt x="14400" y="4383"/>
                    <a:pt x="11314" y="7122"/>
                  </a:cubicBezTo>
                  <a:cubicBezTo>
                    <a:pt x="8229" y="9861"/>
                    <a:pt x="5657" y="13148"/>
                    <a:pt x="3600" y="15339"/>
                  </a:cubicBezTo>
                  <a:cubicBezTo>
                    <a:pt x="1543" y="17530"/>
                    <a:pt x="0" y="18626"/>
                    <a:pt x="0" y="19487"/>
                  </a:cubicBezTo>
                  <a:cubicBezTo>
                    <a:pt x="0" y="20348"/>
                    <a:pt x="1543" y="20974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8699326" y="4021072"/>
              <a:ext cx="2222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29" y="0"/>
                  </a:moveTo>
                  <a:cubicBezTo>
                    <a:pt x="10697" y="3733"/>
                    <a:pt x="5966" y="7467"/>
                    <a:pt x="3291" y="9867"/>
                  </a:cubicBezTo>
                  <a:cubicBezTo>
                    <a:pt x="617" y="12267"/>
                    <a:pt x="0" y="13333"/>
                    <a:pt x="0" y="14400"/>
                  </a:cubicBezTo>
                  <a:cubicBezTo>
                    <a:pt x="0" y="15467"/>
                    <a:pt x="617" y="16533"/>
                    <a:pt x="3189" y="17600"/>
                  </a:cubicBezTo>
                  <a:cubicBezTo>
                    <a:pt x="5760" y="18667"/>
                    <a:pt x="10286" y="19733"/>
                    <a:pt x="13680" y="20400"/>
                  </a:cubicBezTo>
                  <a:cubicBezTo>
                    <a:pt x="17074" y="21067"/>
                    <a:pt x="19337" y="213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9107049" y="3910212"/>
              <a:ext cx="195528" cy="29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03" fill="norm" stroke="1" extrusionOk="0">
                  <a:moveTo>
                    <a:pt x="21455" y="2545"/>
                  </a:moveTo>
                  <a:cubicBezTo>
                    <a:pt x="20990" y="1768"/>
                    <a:pt x="20526" y="991"/>
                    <a:pt x="19016" y="525"/>
                  </a:cubicBezTo>
                  <a:cubicBezTo>
                    <a:pt x="17507" y="58"/>
                    <a:pt x="14952" y="-97"/>
                    <a:pt x="12629" y="58"/>
                  </a:cubicBezTo>
                  <a:cubicBezTo>
                    <a:pt x="10307" y="214"/>
                    <a:pt x="8216" y="680"/>
                    <a:pt x="6707" y="2156"/>
                  </a:cubicBezTo>
                  <a:cubicBezTo>
                    <a:pt x="5197" y="3632"/>
                    <a:pt x="4268" y="6119"/>
                    <a:pt x="3223" y="8916"/>
                  </a:cubicBezTo>
                  <a:cubicBezTo>
                    <a:pt x="2178" y="11713"/>
                    <a:pt x="1016" y="14821"/>
                    <a:pt x="436" y="16919"/>
                  </a:cubicBezTo>
                  <a:cubicBezTo>
                    <a:pt x="-145" y="19017"/>
                    <a:pt x="-145" y="20104"/>
                    <a:pt x="436" y="20726"/>
                  </a:cubicBezTo>
                  <a:cubicBezTo>
                    <a:pt x="1016" y="21348"/>
                    <a:pt x="2178" y="21503"/>
                    <a:pt x="5778" y="21503"/>
                  </a:cubicBezTo>
                  <a:cubicBezTo>
                    <a:pt x="9378" y="21503"/>
                    <a:pt x="15416" y="21348"/>
                    <a:pt x="21455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9131126" y="4046472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9424234" y="3869185"/>
              <a:ext cx="221243" cy="30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15" fill="norm" stroke="1" extrusionOk="0">
                  <a:moveTo>
                    <a:pt x="21502" y="2198"/>
                  </a:moveTo>
                  <a:cubicBezTo>
                    <a:pt x="19856" y="1305"/>
                    <a:pt x="18211" y="411"/>
                    <a:pt x="16153" y="113"/>
                  </a:cubicBezTo>
                  <a:cubicBezTo>
                    <a:pt x="14096" y="-185"/>
                    <a:pt x="11628" y="113"/>
                    <a:pt x="9879" y="932"/>
                  </a:cubicBezTo>
                  <a:cubicBezTo>
                    <a:pt x="8131" y="1752"/>
                    <a:pt x="7102" y="3092"/>
                    <a:pt x="5868" y="5029"/>
                  </a:cubicBezTo>
                  <a:cubicBezTo>
                    <a:pt x="4633" y="6965"/>
                    <a:pt x="3193" y="9498"/>
                    <a:pt x="2165" y="11583"/>
                  </a:cubicBezTo>
                  <a:cubicBezTo>
                    <a:pt x="1136" y="13669"/>
                    <a:pt x="519" y="15307"/>
                    <a:pt x="211" y="16723"/>
                  </a:cubicBezTo>
                  <a:cubicBezTo>
                    <a:pt x="-98" y="18138"/>
                    <a:pt x="-98" y="19329"/>
                    <a:pt x="416" y="20074"/>
                  </a:cubicBezTo>
                  <a:cubicBezTo>
                    <a:pt x="931" y="20819"/>
                    <a:pt x="1959" y="21117"/>
                    <a:pt x="4531" y="21266"/>
                  </a:cubicBezTo>
                  <a:cubicBezTo>
                    <a:pt x="7102" y="21415"/>
                    <a:pt x="11216" y="21415"/>
                    <a:pt x="15331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9715326" y="3932172"/>
              <a:ext cx="10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9799338" y="3970272"/>
              <a:ext cx="9378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7989" y="1600"/>
                    <a:pt x="15171" y="3200"/>
                    <a:pt x="11415" y="5800"/>
                  </a:cubicBezTo>
                  <a:cubicBezTo>
                    <a:pt x="7658" y="8400"/>
                    <a:pt x="2963" y="12000"/>
                    <a:pt x="1084" y="14800"/>
                  </a:cubicBezTo>
                  <a:cubicBezTo>
                    <a:pt x="-794" y="17600"/>
                    <a:pt x="145" y="19600"/>
                    <a:pt x="1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9918526" y="3909683"/>
              <a:ext cx="192946" cy="35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51" fill="norm" stroke="1" extrusionOk="0">
                  <a:moveTo>
                    <a:pt x="7043" y="1762"/>
                  </a:moveTo>
                  <a:cubicBezTo>
                    <a:pt x="7748" y="1244"/>
                    <a:pt x="8452" y="727"/>
                    <a:pt x="9978" y="404"/>
                  </a:cubicBezTo>
                  <a:cubicBezTo>
                    <a:pt x="11504" y="80"/>
                    <a:pt x="13852" y="-49"/>
                    <a:pt x="15613" y="16"/>
                  </a:cubicBezTo>
                  <a:cubicBezTo>
                    <a:pt x="17374" y="80"/>
                    <a:pt x="18548" y="339"/>
                    <a:pt x="19604" y="1115"/>
                  </a:cubicBezTo>
                  <a:cubicBezTo>
                    <a:pt x="20661" y="1891"/>
                    <a:pt x="21600" y="3185"/>
                    <a:pt x="21365" y="5319"/>
                  </a:cubicBezTo>
                  <a:cubicBezTo>
                    <a:pt x="21130" y="7453"/>
                    <a:pt x="19722" y="10428"/>
                    <a:pt x="18430" y="12756"/>
                  </a:cubicBezTo>
                  <a:cubicBezTo>
                    <a:pt x="17139" y="15084"/>
                    <a:pt x="15965" y="16765"/>
                    <a:pt x="15378" y="17929"/>
                  </a:cubicBezTo>
                  <a:cubicBezTo>
                    <a:pt x="14791" y="19094"/>
                    <a:pt x="14791" y="19740"/>
                    <a:pt x="14204" y="20128"/>
                  </a:cubicBezTo>
                  <a:cubicBezTo>
                    <a:pt x="13617" y="20516"/>
                    <a:pt x="12443" y="20646"/>
                    <a:pt x="9978" y="20840"/>
                  </a:cubicBezTo>
                  <a:cubicBezTo>
                    <a:pt x="7513" y="21034"/>
                    <a:pt x="3757" y="21292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3" name="Drawing"/>
          <p:cNvGrpSpPr/>
          <p:nvPr/>
        </p:nvGrpSpPr>
        <p:grpSpPr>
          <a:xfrm>
            <a:off x="952500" y="1381812"/>
            <a:ext cx="11995150" cy="7457389"/>
            <a:chOff x="0" y="0"/>
            <a:chExt cx="11995150" cy="7457387"/>
          </a:xfrm>
        </p:grpSpPr>
        <p:sp>
          <p:nvSpPr>
            <p:cNvPr id="1099" name="Line"/>
            <p:cNvSpPr/>
            <p:nvPr/>
          </p:nvSpPr>
          <p:spPr>
            <a:xfrm>
              <a:off x="895350" y="476860"/>
              <a:ext cx="139097" cy="459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90" fill="norm" stroke="1" extrusionOk="0">
                  <a:moveTo>
                    <a:pt x="0" y="7817"/>
                  </a:moveTo>
                  <a:cubicBezTo>
                    <a:pt x="5481" y="6925"/>
                    <a:pt x="10961" y="6033"/>
                    <a:pt x="14669" y="4943"/>
                  </a:cubicBezTo>
                  <a:cubicBezTo>
                    <a:pt x="18376" y="3853"/>
                    <a:pt x="20310" y="2565"/>
                    <a:pt x="20955" y="1673"/>
                  </a:cubicBezTo>
                  <a:cubicBezTo>
                    <a:pt x="21600" y="782"/>
                    <a:pt x="20955" y="286"/>
                    <a:pt x="18215" y="88"/>
                  </a:cubicBezTo>
                  <a:cubicBezTo>
                    <a:pt x="15475" y="-110"/>
                    <a:pt x="10639" y="-11"/>
                    <a:pt x="7254" y="782"/>
                  </a:cubicBezTo>
                  <a:cubicBezTo>
                    <a:pt x="3869" y="1574"/>
                    <a:pt x="1934" y="3061"/>
                    <a:pt x="1773" y="4596"/>
                  </a:cubicBezTo>
                  <a:cubicBezTo>
                    <a:pt x="1612" y="6132"/>
                    <a:pt x="3224" y="7718"/>
                    <a:pt x="6287" y="9600"/>
                  </a:cubicBezTo>
                  <a:cubicBezTo>
                    <a:pt x="9349" y="11483"/>
                    <a:pt x="13863" y="13662"/>
                    <a:pt x="16442" y="15297"/>
                  </a:cubicBezTo>
                  <a:cubicBezTo>
                    <a:pt x="19021" y="16932"/>
                    <a:pt x="19666" y="18022"/>
                    <a:pt x="19182" y="18963"/>
                  </a:cubicBezTo>
                  <a:cubicBezTo>
                    <a:pt x="18699" y="19905"/>
                    <a:pt x="17087" y="20697"/>
                    <a:pt x="14507" y="21094"/>
                  </a:cubicBezTo>
                  <a:cubicBezTo>
                    <a:pt x="11928" y="21490"/>
                    <a:pt x="8382" y="21490"/>
                    <a:pt x="4836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118542" y="798353"/>
              <a:ext cx="145109" cy="23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1739" y="1529"/>
                  </a:moveTo>
                  <a:cubicBezTo>
                    <a:pt x="800" y="765"/>
                    <a:pt x="-139" y="0"/>
                    <a:pt x="18" y="0"/>
                  </a:cubicBezTo>
                  <a:cubicBezTo>
                    <a:pt x="174" y="0"/>
                    <a:pt x="1426" y="765"/>
                    <a:pt x="4244" y="3250"/>
                  </a:cubicBezTo>
                  <a:cubicBezTo>
                    <a:pt x="7061" y="5735"/>
                    <a:pt x="11444" y="9940"/>
                    <a:pt x="14574" y="13285"/>
                  </a:cubicBezTo>
                  <a:cubicBezTo>
                    <a:pt x="17704" y="16630"/>
                    <a:pt x="19583" y="19115"/>
                    <a:pt x="214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168400" y="796237"/>
              <a:ext cx="1079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3337"/>
                    <a:pt x="12282" y="6673"/>
                    <a:pt x="8682" y="10273"/>
                  </a:cubicBezTo>
                  <a:cubicBezTo>
                    <a:pt x="5082" y="13873"/>
                    <a:pt x="2541" y="177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1301750" y="986737"/>
              <a:ext cx="762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00"/>
                    <a:pt x="7200" y="10400"/>
                    <a:pt x="3600" y="14000"/>
                  </a:cubicBezTo>
                  <a:cubicBezTo>
                    <a:pt x="0" y="17600"/>
                    <a:pt x="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485900" y="783537"/>
              <a:ext cx="889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00"/>
                    <a:pt x="7200" y="9000"/>
                    <a:pt x="10800" y="12600"/>
                  </a:cubicBezTo>
                  <a:cubicBezTo>
                    <a:pt x="14400" y="16200"/>
                    <a:pt x="180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555750" y="808937"/>
              <a:ext cx="825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4292"/>
                    <a:pt x="11631" y="8585"/>
                    <a:pt x="8031" y="12185"/>
                  </a:cubicBezTo>
                  <a:cubicBezTo>
                    <a:pt x="4431" y="15785"/>
                    <a:pt x="2215" y="186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2260600" y="783537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2292350" y="923237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9200"/>
                    <a:pt x="8862" y="16800"/>
                    <a:pt x="12462" y="13200"/>
                  </a:cubicBezTo>
                  <a:cubicBezTo>
                    <a:pt x="16062" y="9600"/>
                    <a:pt x="1883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3632200" y="206481"/>
              <a:ext cx="203200" cy="43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0925" y="1511"/>
                  </a:moveTo>
                  <a:cubicBezTo>
                    <a:pt x="20925" y="994"/>
                    <a:pt x="20925" y="478"/>
                    <a:pt x="20138" y="219"/>
                  </a:cubicBezTo>
                  <a:cubicBezTo>
                    <a:pt x="19350" y="-39"/>
                    <a:pt x="17775" y="-39"/>
                    <a:pt x="14962" y="64"/>
                  </a:cubicBezTo>
                  <a:cubicBezTo>
                    <a:pt x="12150" y="168"/>
                    <a:pt x="8100" y="374"/>
                    <a:pt x="5400" y="994"/>
                  </a:cubicBezTo>
                  <a:cubicBezTo>
                    <a:pt x="2700" y="1615"/>
                    <a:pt x="1350" y="2648"/>
                    <a:pt x="675" y="4870"/>
                  </a:cubicBezTo>
                  <a:cubicBezTo>
                    <a:pt x="0" y="7092"/>
                    <a:pt x="0" y="10503"/>
                    <a:pt x="0" y="13190"/>
                  </a:cubicBezTo>
                  <a:cubicBezTo>
                    <a:pt x="0" y="15877"/>
                    <a:pt x="0" y="17840"/>
                    <a:pt x="0" y="19081"/>
                  </a:cubicBezTo>
                  <a:cubicBezTo>
                    <a:pt x="0" y="20321"/>
                    <a:pt x="0" y="20838"/>
                    <a:pt x="562" y="21148"/>
                  </a:cubicBezTo>
                  <a:cubicBezTo>
                    <a:pt x="1125" y="21458"/>
                    <a:pt x="2250" y="21561"/>
                    <a:pt x="5850" y="21354"/>
                  </a:cubicBezTo>
                  <a:cubicBezTo>
                    <a:pt x="9450" y="21148"/>
                    <a:pt x="15525" y="20631"/>
                    <a:pt x="21600" y="20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3651250" y="478737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429"/>
                    <a:pt x="4800" y="9257"/>
                    <a:pt x="8400" y="5657"/>
                  </a:cubicBezTo>
                  <a:cubicBezTo>
                    <a:pt x="12000" y="2057"/>
                    <a:pt x="168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4036347" y="186637"/>
              <a:ext cx="224504" cy="45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98" fill="norm" stroke="1" extrusionOk="0">
                  <a:moveTo>
                    <a:pt x="21411" y="0"/>
                  </a:moveTo>
                  <a:cubicBezTo>
                    <a:pt x="17575" y="0"/>
                    <a:pt x="13740" y="0"/>
                    <a:pt x="10510" y="201"/>
                  </a:cubicBezTo>
                  <a:cubicBezTo>
                    <a:pt x="7280" y="402"/>
                    <a:pt x="4656" y="804"/>
                    <a:pt x="3142" y="1356"/>
                  </a:cubicBezTo>
                  <a:cubicBezTo>
                    <a:pt x="1628" y="1909"/>
                    <a:pt x="1224" y="2612"/>
                    <a:pt x="1628" y="4019"/>
                  </a:cubicBezTo>
                  <a:cubicBezTo>
                    <a:pt x="2032" y="5425"/>
                    <a:pt x="3243" y="7535"/>
                    <a:pt x="3546" y="9795"/>
                  </a:cubicBezTo>
                  <a:cubicBezTo>
                    <a:pt x="3848" y="12056"/>
                    <a:pt x="3243" y="14467"/>
                    <a:pt x="2536" y="16175"/>
                  </a:cubicBezTo>
                  <a:cubicBezTo>
                    <a:pt x="1830" y="17883"/>
                    <a:pt x="1022" y="18887"/>
                    <a:pt x="518" y="19691"/>
                  </a:cubicBezTo>
                  <a:cubicBezTo>
                    <a:pt x="13" y="20495"/>
                    <a:pt x="-189" y="21098"/>
                    <a:pt x="215" y="21349"/>
                  </a:cubicBezTo>
                  <a:cubicBezTo>
                    <a:pt x="618" y="21600"/>
                    <a:pt x="1628" y="21500"/>
                    <a:pt x="4252" y="21299"/>
                  </a:cubicBezTo>
                  <a:cubicBezTo>
                    <a:pt x="6876" y="21098"/>
                    <a:pt x="11116" y="20796"/>
                    <a:pt x="15355" y="20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387506" y="191524"/>
              <a:ext cx="178145" cy="40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30" fill="norm" stroke="1" extrusionOk="0">
                  <a:moveTo>
                    <a:pt x="21138" y="1421"/>
                  </a:moveTo>
                  <a:cubicBezTo>
                    <a:pt x="20385" y="973"/>
                    <a:pt x="19631" y="526"/>
                    <a:pt x="18626" y="246"/>
                  </a:cubicBezTo>
                  <a:cubicBezTo>
                    <a:pt x="17622" y="-34"/>
                    <a:pt x="16366" y="-146"/>
                    <a:pt x="14482" y="302"/>
                  </a:cubicBezTo>
                  <a:cubicBezTo>
                    <a:pt x="12598" y="749"/>
                    <a:pt x="10087" y="1757"/>
                    <a:pt x="7450" y="3771"/>
                  </a:cubicBezTo>
                  <a:cubicBezTo>
                    <a:pt x="4812" y="5786"/>
                    <a:pt x="2050" y="8807"/>
                    <a:pt x="794" y="11437"/>
                  </a:cubicBezTo>
                  <a:cubicBezTo>
                    <a:pt x="-462" y="14067"/>
                    <a:pt x="-211" y="16306"/>
                    <a:pt x="1422" y="17929"/>
                  </a:cubicBezTo>
                  <a:cubicBezTo>
                    <a:pt x="3054" y="19551"/>
                    <a:pt x="6068" y="20559"/>
                    <a:pt x="8580" y="21006"/>
                  </a:cubicBezTo>
                  <a:cubicBezTo>
                    <a:pt x="11091" y="21454"/>
                    <a:pt x="13101" y="21342"/>
                    <a:pt x="15110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4603749" y="300937"/>
              <a:ext cx="165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4521"/>
                    <a:pt x="9415" y="9042"/>
                    <a:pt x="13015" y="12642"/>
                  </a:cubicBezTo>
                  <a:cubicBezTo>
                    <a:pt x="16615" y="16242"/>
                    <a:pt x="19108" y="18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4648199" y="294587"/>
              <a:ext cx="146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847"/>
                    <a:pt x="15339" y="1694"/>
                    <a:pt x="12052" y="4094"/>
                  </a:cubicBezTo>
                  <a:cubicBezTo>
                    <a:pt x="8765" y="6494"/>
                    <a:pt x="5322" y="10447"/>
                    <a:pt x="3287" y="13624"/>
                  </a:cubicBezTo>
                  <a:cubicBezTo>
                    <a:pt x="1252" y="16800"/>
                    <a:pt x="626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4889499" y="446987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317066" y="215393"/>
              <a:ext cx="194734" cy="32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197"/>
                  </a:moveTo>
                  <a:cubicBezTo>
                    <a:pt x="19017" y="57"/>
                    <a:pt x="16435" y="-82"/>
                    <a:pt x="13970" y="57"/>
                  </a:cubicBezTo>
                  <a:cubicBezTo>
                    <a:pt x="11504" y="197"/>
                    <a:pt x="9157" y="615"/>
                    <a:pt x="7513" y="1103"/>
                  </a:cubicBezTo>
                  <a:cubicBezTo>
                    <a:pt x="5870" y="1590"/>
                    <a:pt x="4930" y="2148"/>
                    <a:pt x="4109" y="3541"/>
                  </a:cubicBezTo>
                  <a:cubicBezTo>
                    <a:pt x="3287" y="4935"/>
                    <a:pt x="2583" y="7164"/>
                    <a:pt x="1996" y="9533"/>
                  </a:cubicBezTo>
                  <a:cubicBezTo>
                    <a:pt x="1409" y="11903"/>
                    <a:pt x="939" y="14411"/>
                    <a:pt x="587" y="16083"/>
                  </a:cubicBezTo>
                  <a:cubicBezTo>
                    <a:pt x="235" y="17755"/>
                    <a:pt x="0" y="18592"/>
                    <a:pt x="0" y="19358"/>
                  </a:cubicBezTo>
                  <a:cubicBezTo>
                    <a:pt x="0" y="20124"/>
                    <a:pt x="235" y="20821"/>
                    <a:pt x="1057" y="21170"/>
                  </a:cubicBezTo>
                  <a:cubicBezTo>
                    <a:pt x="1878" y="21518"/>
                    <a:pt x="3287" y="21518"/>
                    <a:pt x="5870" y="21239"/>
                  </a:cubicBezTo>
                  <a:cubicBezTo>
                    <a:pt x="8452" y="20961"/>
                    <a:pt x="12209" y="20403"/>
                    <a:pt x="15965" y="19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353050" y="396187"/>
              <a:ext cx="1206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1326" y="8800"/>
                  </a:cubicBezTo>
                  <a:cubicBezTo>
                    <a:pt x="2653" y="5600"/>
                    <a:pt x="5305" y="4000"/>
                    <a:pt x="8905" y="2800"/>
                  </a:cubicBezTo>
                  <a:cubicBezTo>
                    <a:pt x="12505" y="1600"/>
                    <a:pt x="1705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604847" y="185414"/>
              <a:ext cx="199054" cy="31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05" fill="norm" stroke="1" extrusionOk="0">
                  <a:moveTo>
                    <a:pt x="21382" y="512"/>
                  </a:moveTo>
                  <a:cubicBezTo>
                    <a:pt x="19108" y="226"/>
                    <a:pt x="16835" y="-60"/>
                    <a:pt x="14220" y="12"/>
                  </a:cubicBezTo>
                  <a:cubicBezTo>
                    <a:pt x="11605" y="83"/>
                    <a:pt x="8649" y="512"/>
                    <a:pt x="7171" y="1084"/>
                  </a:cubicBezTo>
                  <a:cubicBezTo>
                    <a:pt x="5694" y="1657"/>
                    <a:pt x="5694" y="2372"/>
                    <a:pt x="5353" y="4589"/>
                  </a:cubicBezTo>
                  <a:cubicBezTo>
                    <a:pt x="5011" y="6806"/>
                    <a:pt x="4329" y="10525"/>
                    <a:pt x="3420" y="13243"/>
                  </a:cubicBezTo>
                  <a:cubicBezTo>
                    <a:pt x="2510" y="15961"/>
                    <a:pt x="1374" y="17678"/>
                    <a:pt x="691" y="18894"/>
                  </a:cubicBezTo>
                  <a:cubicBezTo>
                    <a:pt x="9" y="20110"/>
                    <a:pt x="-218" y="20825"/>
                    <a:pt x="237" y="21182"/>
                  </a:cubicBezTo>
                  <a:cubicBezTo>
                    <a:pt x="691" y="21540"/>
                    <a:pt x="1828" y="21540"/>
                    <a:pt x="4216" y="21468"/>
                  </a:cubicBezTo>
                  <a:cubicBezTo>
                    <a:pt x="6603" y="21397"/>
                    <a:pt x="10241" y="21254"/>
                    <a:pt x="13879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5816600" y="262837"/>
              <a:ext cx="1206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218"/>
                    <a:pt x="3789" y="436"/>
                    <a:pt x="6442" y="2836"/>
                  </a:cubicBezTo>
                  <a:cubicBezTo>
                    <a:pt x="9095" y="5236"/>
                    <a:pt x="12505" y="9818"/>
                    <a:pt x="15158" y="13309"/>
                  </a:cubicBezTo>
                  <a:cubicBezTo>
                    <a:pt x="17811" y="16800"/>
                    <a:pt x="19705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5854700" y="281887"/>
              <a:ext cx="1333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1362"/>
                    <a:pt x="14743" y="2724"/>
                    <a:pt x="11314" y="5449"/>
                  </a:cubicBezTo>
                  <a:cubicBezTo>
                    <a:pt x="7886" y="8173"/>
                    <a:pt x="4457" y="12259"/>
                    <a:pt x="2571" y="15178"/>
                  </a:cubicBezTo>
                  <a:cubicBezTo>
                    <a:pt x="686" y="18097"/>
                    <a:pt x="343" y="198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6032500" y="180955"/>
              <a:ext cx="142008" cy="31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55" fill="norm" stroke="1" extrusionOk="0">
                  <a:moveTo>
                    <a:pt x="0" y="2979"/>
                  </a:moveTo>
                  <a:cubicBezTo>
                    <a:pt x="318" y="2259"/>
                    <a:pt x="635" y="1539"/>
                    <a:pt x="1588" y="1107"/>
                  </a:cubicBezTo>
                  <a:cubicBezTo>
                    <a:pt x="2541" y="675"/>
                    <a:pt x="4129" y="531"/>
                    <a:pt x="5718" y="387"/>
                  </a:cubicBezTo>
                  <a:cubicBezTo>
                    <a:pt x="7306" y="243"/>
                    <a:pt x="8894" y="99"/>
                    <a:pt x="11118" y="27"/>
                  </a:cubicBezTo>
                  <a:cubicBezTo>
                    <a:pt x="13341" y="-45"/>
                    <a:pt x="16200" y="-45"/>
                    <a:pt x="17471" y="1035"/>
                  </a:cubicBezTo>
                  <a:cubicBezTo>
                    <a:pt x="18741" y="2115"/>
                    <a:pt x="18424" y="4275"/>
                    <a:pt x="18265" y="6507"/>
                  </a:cubicBezTo>
                  <a:cubicBezTo>
                    <a:pt x="18106" y="8739"/>
                    <a:pt x="18106" y="11043"/>
                    <a:pt x="18582" y="12627"/>
                  </a:cubicBezTo>
                  <a:cubicBezTo>
                    <a:pt x="19059" y="14211"/>
                    <a:pt x="20012" y="15075"/>
                    <a:pt x="20647" y="15867"/>
                  </a:cubicBezTo>
                  <a:cubicBezTo>
                    <a:pt x="21282" y="16659"/>
                    <a:pt x="21600" y="17379"/>
                    <a:pt x="20965" y="17883"/>
                  </a:cubicBezTo>
                  <a:cubicBezTo>
                    <a:pt x="20329" y="18387"/>
                    <a:pt x="18741" y="18675"/>
                    <a:pt x="16676" y="19251"/>
                  </a:cubicBezTo>
                  <a:cubicBezTo>
                    <a:pt x="14612" y="19827"/>
                    <a:pt x="12071" y="20691"/>
                    <a:pt x="9529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6229350" y="121141"/>
              <a:ext cx="120921" cy="38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75" fill="norm" stroke="1" extrusionOk="0">
                  <a:moveTo>
                    <a:pt x="0" y="112"/>
                  </a:moveTo>
                  <a:cubicBezTo>
                    <a:pt x="1862" y="-6"/>
                    <a:pt x="3724" y="-125"/>
                    <a:pt x="6331" y="290"/>
                  </a:cubicBezTo>
                  <a:cubicBezTo>
                    <a:pt x="8938" y="706"/>
                    <a:pt x="12290" y="1655"/>
                    <a:pt x="15269" y="3613"/>
                  </a:cubicBezTo>
                  <a:cubicBezTo>
                    <a:pt x="18248" y="5572"/>
                    <a:pt x="20855" y="8539"/>
                    <a:pt x="21228" y="11328"/>
                  </a:cubicBezTo>
                  <a:cubicBezTo>
                    <a:pt x="21600" y="14117"/>
                    <a:pt x="19738" y="16728"/>
                    <a:pt x="17317" y="18389"/>
                  </a:cubicBezTo>
                  <a:cubicBezTo>
                    <a:pt x="14897" y="20051"/>
                    <a:pt x="11917" y="20763"/>
                    <a:pt x="8938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6457950" y="42158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6795676" y="103584"/>
              <a:ext cx="132175" cy="400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513" fill="norm" stroke="1" extrusionOk="0">
                  <a:moveTo>
                    <a:pt x="21075" y="2755"/>
                  </a:moveTo>
                  <a:cubicBezTo>
                    <a:pt x="20737" y="2187"/>
                    <a:pt x="20400" y="1618"/>
                    <a:pt x="19725" y="1107"/>
                  </a:cubicBezTo>
                  <a:cubicBezTo>
                    <a:pt x="19050" y="595"/>
                    <a:pt x="18038" y="140"/>
                    <a:pt x="16687" y="27"/>
                  </a:cubicBezTo>
                  <a:cubicBezTo>
                    <a:pt x="15337" y="-87"/>
                    <a:pt x="13650" y="140"/>
                    <a:pt x="11287" y="1050"/>
                  </a:cubicBezTo>
                  <a:cubicBezTo>
                    <a:pt x="8925" y="1959"/>
                    <a:pt x="5887" y="3551"/>
                    <a:pt x="3525" y="6109"/>
                  </a:cubicBezTo>
                  <a:cubicBezTo>
                    <a:pt x="1162" y="8667"/>
                    <a:pt x="-525" y="12191"/>
                    <a:pt x="150" y="14806"/>
                  </a:cubicBezTo>
                  <a:cubicBezTo>
                    <a:pt x="825" y="17420"/>
                    <a:pt x="3862" y="19126"/>
                    <a:pt x="6394" y="20092"/>
                  </a:cubicBezTo>
                  <a:cubicBezTo>
                    <a:pt x="8925" y="21058"/>
                    <a:pt x="10950" y="21286"/>
                    <a:pt x="12975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7016750" y="154887"/>
              <a:ext cx="1206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063"/>
                    <a:pt x="11368" y="12126"/>
                    <a:pt x="14968" y="15726"/>
                  </a:cubicBezTo>
                  <a:cubicBezTo>
                    <a:pt x="18568" y="19326"/>
                    <a:pt x="20084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7119293" y="135837"/>
              <a:ext cx="8795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21371" y="0"/>
                  </a:moveTo>
                  <a:cubicBezTo>
                    <a:pt x="18800" y="0"/>
                    <a:pt x="16228" y="0"/>
                    <a:pt x="14685" y="340"/>
                  </a:cubicBezTo>
                  <a:cubicBezTo>
                    <a:pt x="13142" y="679"/>
                    <a:pt x="12628" y="1358"/>
                    <a:pt x="10828" y="3668"/>
                  </a:cubicBezTo>
                  <a:cubicBezTo>
                    <a:pt x="9028" y="5977"/>
                    <a:pt x="5942" y="9917"/>
                    <a:pt x="3628" y="12974"/>
                  </a:cubicBezTo>
                  <a:cubicBezTo>
                    <a:pt x="1314" y="16030"/>
                    <a:pt x="-229" y="18204"/>
                    <a:pt x="28" y="19494"/>
                  </a:cubicBezTo>
                  <a:cubicBezTo>
                    <a:pt x="285" y="20785"/>
                    <a:pt x="2342" y="21192"/>
                    <a:pt x="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7277100" y="313637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7623327" y="81772"/>
              <a:ext cx="187174" cy="34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41" fill="norm" stroke="1" extrusionOk="0">
                  <a:moveTo>
                    <a:pt x="21461" y="1006"/>
                  </a:moveTo>
                  <a:cubicBezTo>
                    <a:pt x="20490" y="472"/>
                    <a:pt x="19519" y="-61"/>
                    <a:pt x="16486" y="6"/>
                  </a:cubicBezTo>
                  <a:cubicBezTo>
                    <a:pt x="13452" y="72"/>
                    <a:pt x="8355" y="739"/>
                    <a:pt x="5322" y="1739"/>
                  </a:cubicBezTo>
                  <a:cubicBezTo>
                    <a:pt x="2288" y="2739"/>
                    <a:pt x="1317" y="4072"/>
                    <a:pt x="832" y="6472"/>
                  </a:cubicBezTo>
                  <a:cubicBezTo>
                    <a:pt x="346" y="8872"/>
                    <a:pt x="346" y="12339"/>
                    <a:pt x="225" y="14806"/>
                  </a:cubicBezTo>
                  <a:cubicBezTo>
                    <a:pt x="104" y="17272"/>
                    <a:pt x="-139" y="18739"/>
                    <a:pt x="104" y="19739"/>
                  </a:cubicBezTo>
                  <a:cubicBezTo>
                    <a:pt x="346" y="20739"/>
                    <a:pt x="1074" y="21272"/>
                    <a:pt x="3623" y="21406"/>
                  </a:cubicBezTo>
                  <a:cubicBezTo>
                    <a:pt x="6171" y="21539"/>
                    <a:pt x="10540" y="21272"/>
                    <a:pt x="14908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7600950" y="288237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4400"/>
                    <a:pt x="10924" y="7200"/>
                    <a:pt x="14524" y="3600"/>
                  </a:cubicBezTo>
                  <a:cubicBezTo>
                    <a:pt x="18124" y="0"/>
                    <a:pt x="198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7891321" y="78687"/>
              <a:ext cx="217629" cy="38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55" fill="norm" stroke="1" extrusionOk="0">
                  <a:moveTo>
                    <a:pt x="21354" y="0"/>
                  </a:moveTo>
                  <a:cubicBezTo>
                    <a:pt x="17823" y="0"/>
                    <a:pt x="14292" y="0"/>
                    <a:pt x="11385" y="240"/>
                  </a:cubicBezTo>
                  <a:cubicBezTo>
                    <a:pt x="8477" y="480"/>
                    <a:pt x="6192" y="960"/>
                    <a:pt x="5050" y="1620"/>
                  </a:cubicBezTo>
                  <a:cubicBezTo>
                    <a:pt x="3908" y="2280"/>
                    <a:pt x="3908" y="3120"/>
                    <a:pt x="4323" y="4800"/>
                  </a:cubicBezTo>
                  <a:cubicBezTo>
                    <a:pt x="4739" y="6480"/>
                    <a:pt x="5569" y="9000"/>
                    <a:pt x="5258" y="11340"/>
                  </a:cubicBezTo>
                  <a:cubicBezTo>
                    <a:pt x="4946" y="13680"/>
                    <a:pt x="3492" y="15840"/>
                    <a:pt x="2454" y="17220"/>
                  </a:cubicBezTo>
                  <a:cubicBezTo>
                    <a:pt x="1416" y="18600"/>
                    <a:pt x="792" y="19200"/>
                    <a:pt x="377" y="19800"/>
                  </a:cubicBezTo>
                  <a:cubicBezTo>
                    <a:pt x="-38" y="20400"/>
                    <a:pt x="-246" y="21000"/>
                    <a:pt x="481" y="21300"/>
                  </a:cubicBezTo>
                  <a:cubicBezTo>
                    <a:pt x="1208" y="21600"/>
                    <a:pt x="2869" y="21600"/>
                    <a:pt x="5673" y="21480"/>
                  </a:cubicBezTo>
                  <a:cubicBezTo>
                    <a:pt x="8477" y="21360"/>
                    <a:pt x="12423" y="21120"/>
                    <a:pt x="16369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8178800" y="116787"/>
              <a:ext cx="1714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2215"/>
                    <a:pt x="5333" y="4431"/>
                    <a:pt x="8933" y="8031"/>
                  </a:cubicBezTo>
                  <a:cubicBezTo>
                    <a:pt x="12533" y="11631"/>
                    <a:pt x="17067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8290942" y="148537"/>
              <a:ext cx="122809" cy="29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60" fill="norm" stroke="1" extrusionOk="0">
                  <a:moveTo>
                    <a:pt x="21241" y="0"/>
                  </a:moveTo>
                  <a:cubicBezTo>
                    <a:pt x="16482" y="2604"/>
                    <a:pt x="11722" y="5209"/>
                    <a:pt x="8244" y="8272"/>
                  </a:cubicBezTo>
                  <a:cubicBezTo>
                    <a:pt x="4766" y="11336"/>
                    <a:pt x="2570" y="14860"/>
                    <a:pt x="1288" y="17234"/>
                  </a:cubicBezTo>
                  <a:cubicBezTo>
                    <a:pt x="7" y="19609"/>
                    <a:pt x="-359" y="20834"/>
                    <a:pt x="373" y="21217"/>
                  </a:cubicBezTo>
                  <a:cubicBezTo>
                    <a:pt x="1105" y="21600"/>
                    <a:pt x="2936" y="21140"/>
                    <a:pt x="4766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8439150" y="107002"/>
              <a:ext cx="183356" cy="346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50" fill="norm" stroke="1" extrusionOk="0">
                  <a:moveTo>
                    <a:pt x="0" y="2189"/>
                  </a:moveTo>
                  <a:cubicBezTo>
                    <a:pt x="745" y="1662"/>
                    <a:pt x="1490" y="1135"/>
                    <a:pt x="4469" y="740"/>
                  </a:cubicBezTo>
                  <a:cubicBezTo>
                    <a:pt x="7448" y="345"/>
                    <a:pt x="12662" y="82"/>
                    <a:pt x="15890" y="16"/>
                  </a:cubicBezTo>
                  <a:cubicBezTo>
                    <a:pt x="19117" y="-50"/>
                    <a:pt x="20359" y="82"/>
                    <a:pt x="20979" y="477"/>
                  </a:cubicBezTo>
                  <a:cubicBezTo>
                    <a:pt x="21600" y="872"/>
                    <a:pt x="21600" y="1530"/>
                    <a:pt x="21352" y="3177"/>
                  </a:cubicBezTo>
                  <a:cubicBezTo>
                    <a:pt x="21103" y="4823"/>
                    <a:pt x="20607" y="7457"/>
                    <a:pt x="20234" y="9960"/>
                  </a:cubicBezTo>
                  <a:cubicBezTo>
                    <a:pt x="19862" y="12462"/>
                    <a:pt x="19614" y="14833"/>
                    <a:pt x="19490" y="16348"/>
                  </a:cubicBezTo>
                  <a:cubicBezTo>
                    <a:pt x="19366" y="17862"/>
                    <a:pt x="19366" y="18521"/>
                    <a:pt x="18869" y="19048"/>
                  </a:cubicBezTo>
                  <a:cubicBezTo>
                    <a:pt x="18372" y="19574"/>
                    <a:pt x="17379" y="19970"/>
                    <a:pt x="15641" y="20365"/>
                  </a:cubicBezTo>
                  <a:cubicBezTo>
                    <a:pt x="13903" y="20760"/>
                    <a:pt x="11421" y="21155"/>
                    <a:pt x="8938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8686800" y="72337"/>
              <a:ext cx="9811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600" fill="norm" stroke="1" extrusionOk="0">
                  <a:moveTo>
                    <a:pt x="0" y="0"/>
                  </a:moveTo>
                  <a:cubicBezTo>
                    <a:pt x="6300" y="1964"/>
                    <a:pt x="12600" y="3927"/>
                    <a:pt x="16425" y="6545"/>
                  </a:cubicBezTo>
                  <a:cubicBezTo>
                    <a:pt x="20250" y="9164"/>
                    <a:pt x="21600" y="12436"/>
                    <a:pt x="20475" y="14945"/>
                  </a:cubicBezTo>
                  <a:cubicBezTo>
                    <a:pt x="19350" y="17455"/>
                    <a:pt x="15750" y="19200"/>
                    <a:pt x="12825" y="20182"/>
                  </a:cubicBezTo>
                  <a:cubicBezTo>
                    <a:pt x="9900" y="21164"/>
                    <a:pt x="7650" y="21382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8794750" y="-1"/>
              <a:ext cx="201828" cy="50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25" fill="norm" stroke="1" extrusionOk="0">
                  <a:moveTo>
                    <a:pt x="0" y="1733"/>
                  </a:moveTo>
                  <a:cubicBezTo>
                    <a:pt x="3825" y="1190"/>
                    <a:pt x="7650" y="648"/>
                    <a:pt x="10800" y="332"/>
                  </a:cubicBezTo>
                  <a:cubicBezTo>
                    <a:pt x="13950" y="15"/>
                    <a:pt x="16425" y="-75"/>
                    <a:pt x="18113" y="61"/>
                  </a:cubicBezTo>
                  <a:cubicBezTo>
                    <a:pt x="19800" y="196"/>
                    <a:pt x="20700" y="558"/>
                    <a:pt x="21150" y="1326"/>
                  </a:cubicBezTo>
                  <a:cubicBezTo>
                    <a:pt x="21600" y="2094"/>
                    <a:pt x="21600" y="3269"/>
                    <a:pt x="20813" y="5393"/>
                  </a:cubicBezTo>
                  <a:cubicBezTo>
                    <a:pt x="20025" y="7517"/>
                    <a:pt x="18450" y="10589"/>
                    <a:pt x="17662" y="12894"/>
                  </a:cubicBezTo>
                  <a:cubicBezTo>
                    <a:pt x="16875" y="15199"/>
                    <a:pt x="16875" y="16735"/>
                    <a:pt x="16875" y="17910"/>
                  </a:cubicBezTo>
                  <a:cubicBezTo>
                    <a:pt x="16875" y="19085"/>
                    <a:pt x="16875" y="19898"/>
                    <a:pt x="14400" y="20440"/>
                  </a:cubicBezTo>
                  <a:cubicBezTo>
                    <a:pt x="11925" y="20983"/>
                    <a:pt x="6975" y="21254"/>
                    <a:pt x="2025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3783470" y="802587"/>
              <a:ext cx="488428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791" y="21600"/>
                  </a:moveTo>
                  <a:cubicBezTo>
                    <a:pt x="558" y="21120"/>
                    <a:pt x="324" y="20640"/>
                    <a:pt x="183" y="20400"/>
                  </a:cubicBezTo>
                  <a:cubicBezTo>
                    <a:pt x="43" y="20160"/>
                    <a:pt x="-4" y="20160"/>
                    <a:pt x="1" y="20280"/>
                  </a:cubicBezTo>
                  <a:cubicBezTo>
                    <a:pt x="5" y="20400"/>
                    <a:pt x="62" y="20640"/>
                    <a:pt x="267" y="20760"/>
                  </a:cubicBezTo>
                  <a:cubicBezTo>
                    <a:pt x="473" y="20880"/>
                    <a:pt x="829" y="20880"/>
                    <a:pt x="1175" y="20520"/>
                  </a:cubicBezTo>
                  <a:cubicBezTo>
                    <a:pt x="1521" y="20160"/>
                    <a:pt x="1858" y="19440"/>
                    <a:pt x="2177" y="18840"/>
                  </a:cubicBezTo>
                  <a:cubicBezTo>
                    <a:pt x="2495" y="18240"/>
                    <a:pt x="2794" y="17760"/>
                    <a:pt x="3122" y="17280"/>
                  </a:cubicBezTo>
                  <a:cubicBezTo>
                    <a:pt x="3449" y="16800"/>
                    <a:pt x="3805" y="16320"/>
                    <a:pt x="4179" y="15840"/>
                  </a:cubicBezTo>
                  <a:cubicBezTo>
                    <a:pt x="4554" y="15360"/>
                    <a:pt x="4947" y="14880"/>
                    <a:pt x="5284" y="14400"/>
                  </a:cubicBezTo>
                  <a:cubicBezTo>
                    <a:pt x="5621" y="13920"/>
                    <a:pt x="5901" y="13440"/>
                    <a:pt x="6196" y="12960"/>
                  </a:cubicBezTo>
                  <a:cubicBezTo>
                    <a:pt x="6491" y="12480"/>
                    <a:pt x="6800" y="12000"/>
                    <a:pt x="7216" y="11280"/>
                  </a:cubicBezTo>
                  <a:cubicBezTo>
                    <a:pt x="7633" y="10560"/>
                    <a:pt x="8157" y="9600"/>
                    <a:pt x="8587" y="8880"/>
                  </a:cubicBezTo>
                  <a:cubicBezTo>
                    <a:pt x="9018" y="8160"/>
                    <a:pt x="9355" y="7680"/>
                    <a:pt x="9724" y="7200"/>
                  </a:cubicBezTo>
                  <a:cubicBezTo>
                    <a:pt x="10094" y="6720"/>
                    <a:pt x="10497" y="6240"/>
                    <a:pt x="10890" y="5760"/>
                  </a:cubicBezTo>
                  <a:cubicBezTo>
                    <a:pt x="11283" y="5280"/>
                    <a:pt x="11666" y="4800"/>
                    <a:pt x="12050" y="4320"/>
                  </a:cubicBezTo>
                  <a:cubicBezTo>
                    <a:pt x="12434" y="3840"/>
                    <a:pt x="12817" y="3360"/>
                    <a:pt x="13201" y="3120"/>
                  </a:cubicBezTo>
                  <a:cubicBezTo>
                    <a:pt x="13585" y="2880"/>
                    <a:pt x="13969" y="2880"/>
                    <a:pt x="14343" y="2880"/>
                  </a:cubicBezTo>
                  <a:cubicBezTo>
                    <a:pt x="14717" y="2880"/>
                    <a:pt x="15082" y="2880"/>
                    <a:pt x="15433" y="2880"/>
                  </a:cubicBezTo>
                  <a:cubicBezTo>
                    <a:pt x="15784" y="2880"/>
                    <a:pt x="16121" y="2880"/>
                    <a:pt x="16449" y="2880"/>
                  </a:cubicBezTo>
                  <a:cubicBezTo>
                    <a:pt x="16776" y="2880"/>
                    <a:pt x="17094" y="2880"/>
                    <a:pt x="17403" y="2880"/>
                  </a:cubicBezTo>
                  <a:cubicBezTo>
                    <a:pt x="17712" y="2880"/>
                    <a:pt x="18012" y="2880"/>
                    <a:pt x="18419" y="2880"/>
                  </a:cubicBezTo>
                  <a:cubicBezTo>
                    <a:pt x="18826" y="2880"/>
                    <a:pt x="19341" y="2880"/>
                    <a:pt x="19808" y="2640"/>
                  </a:cubicBezTo>
                  <a:cubicBezTo>
                    <a:pt x="20276" y="2400"/>
                    <a:pt x="20698" y="1920"/>
                    <a:pt x="20988" y="1440"/>
                  </a:cubicBezTo>
                  <a:cubicBezTo>
                    <a:pt x="21278" y="960"/>
                    <a:pt x="21437" y="480"/>
                    <a:pt x="215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4419600" y="1149286"/>
              <a:ext cx="1270000" cy="688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5536"/>
                  </a:moveTo>
                  <a:cubicBezTo>
                    <a:pt x="216" y="17121"/>
                    <a:pt x="432" y="18707"/>
                    <a:pt x="612" y="19664"/>
                  </a:cubicBezTo>
                  <a:cubicBezTo>
                    <a:pt x="792" y="20622"/>
                    <a:pt x="936" y="20953"/>
                    <a:pt x="1098" y="21184"/>
                  </a:cubicBezTo>
                  <a:cubicBezTo>
                    <a:pt x="1260" y="21415"/>
                    <a:pt x="1440" y="21547"/>
                    <a:pt x="1566" y="21448"/>
                  </a:cubicBezTo>
                  <a:cubicBezTo>
                    <a:pt x="1692" y="21349"/>
                    <a:pt x="1764" y="21019"/>
                    <a:pt x="1872" y="19598"/>
                  </a:cubicBezTo>
                  <a:cubicBezTo>
                    <a:pt x="1980" y="18178"/>
                    <a:pt x="2124" y="15668"/>
                    <a:pt x="2106" y="13422"/>
                  </a:cubicBezTo>
                  <a:cubicBezTo>
                    <a:pt x="2088" y="11176"/>
                    <a:pt x="1908" y="9195"/>
                    <a:pt x="1782" y="8006"/>
                  </a:cubicBezTo>
                  <a:cubicBezTo>
                    <a:pt x="1656" y="6817"/>
                    <a:pt x="1584" y="6420"/>
                    <a:pt x="1494" y="6057"/>
                  </a:cubicBezTo>
                  <a:cubicBezTo>
                    <a:pt x="1404" y="5694"/>
                    <a:pt x="1296" y="5364"/>
                    <a:pt x="1296" y="5066"/>
                  </a:cubicBezTo>
                  <a:cubicBezTo>
                    <a:pt x="1296" y="4769"/>
                    <a:pt x="1404" y="4505"/>
                    <a:pt x="1872" y="4274"/>
                  </a:cubicBezTo>
                  <a:cubicBezTo>
                    <a:pt x="2340" y="4042"/>
                    <a:pt x="3168" y="3844"/>
                    <a:pt x="4194" y="3547"/>
                  </a:cubicBezTo>
                  <a:cubicBezTo>
                    <a:pt x="5220" y="3250"/>
                    <a:pt x="6444" y="2853"/>
                    <a:pt x="7758" y="2490"/>
                  </a:cubicBezTo>
                  <a:cubicBezTo>
                    <a:pt x="9072" y="2127"/>
                    <a:pt x="10476" y="1797"/>
                    <a:pt x="11916" y="1532"/>
                  </a:cubicBezTo>
                  <a:cubicBezTo>
                    <a:pt x="13356" y="1268"/>
                    <a:pt x="14832" y="1070"/>
                    <a:pt x="16200" y="839"/>
                  </a:cubicBezTo>
                  <a:cubicBezTo>
                    <a:pt x="17568" y="608"/>
                    <a:pt x="18828" y="343"/>
                    <a:pt x="19656" y="178"/>
                  </a:cubicBezTo>
                  <a:cubicBezTo>
                    <a:pt x="20484" y="13"/>
                    <a:pt x="20880" y="-53"/>
                    <a:pt x="21132" y="46"/>
                  </a:cubicBezTo>
                  <a:cubicBezTo>
                    <a:pt x="21384" y="145"/>
                    <a:pt x="21492" y="409"/>
                    <a:pt x="21600" y="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4749800" y="1384670"/>
              <a:ext cx="203200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31"/>
                  </a:moveTo>
                  <a:cubicBezTo>
                    <a:pt x="2925" y="9308"/>
                    <a:pt x="5850" y="13485"/>
                    <a:pt x="7650" y="15991"/>
                  </a:cubicBezTo>
                  <a:cubicBezTo>
                    <a:pt x="9450" y="18497"/>
                    <a:pt x="10125" y="19333"/>
                    <a:pt x="10912" y="20108"/>
                  </a:cubicBezTo>
                  <a:cubicBezTo>
                    <a:pt x="11700" y="20884"/>
                    <a:pt x="12600" y="21600"/>
                    <a:pt x="13388" y="21600"/>
                  </a:cubicBezTo>
                  <a:cubicBezTo>
                    <a:pt x="14175" y="21600"/>
                    <a:pt x="14850" y="20884"/>
                    <a:pt x="15750" y="18259"/>
                  </a:cubicBezTo>
                  <a:cubicBezTo>
                    <a:pt x="16650" y="15633"/>
                    <a:pt x="17775" y="11098"/>
                    <a:pt x="18675" y="7936"/>
                  </a:cubicBezTo>
                  <a:cubicBezTo>
                    <a:pt x="19575" y="4773"/>
                    <a:pt x="20250" y="2983"/>
                    <a:pt x="20700" y="1790"/>
                  </a:cubicBezTo>
                  <a:cubicBezTo>
                    <a:pt x="21150" y="597"/>
                    <a:pt x="21375" y="0"/>
                    <a:pt x="21488" y="0"/>
                  </a:cubicBezTo>
                  <a:cubicBezTo>
                    <a:pt x="21600" y="0"/>
                    <a:pt x="21600" y="597"/>
                    <a:pt x="21600" y="1253"/>
                  </a:cubicBezTo>
                  <a:cubicBezTo>
                    <a:pt x="21600" y="1909"/>
                    <a:pt x="21600" y="2625"/>
                    <a:pt x="21600" y="3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4937888" y="1572789"/>
              <a:ext cx="173862" cy="16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087" fill="norm" stroke="1" extrusionOk="0">
                  <a:moveTo>
                    <a:pt x="12007" y="6322"/>
                  </a:moveTo>
                  <a:cubicBezTo>
                    <a:pt x="11747" y="3862"/>
                    <a:pt x="11487" y="1401"/>
                    <a:pt x="10706" y="444"/>
                  </a:cubicBezTo>
                  <a:cubicBezTo>
                    <a:pt x="9925" y="-513"/>
                    <a:pt x="8624" y="34"/>
                    <a:pt x="6803" y="2495"/>
                  </a:cubicBezTo>
                  <a:cubicBezTo>
                    <a:pt x="4981" y="4955"/>
                    <a:pt x="2639" y="9330"/>
                    <a:pt x="1337" y="12474"/>
                  </a:cubicBezTo>
                  <a:cubicBezTo>
                    <a:pt x="36" y="15619"/>
                    <a:pt x="-224" y="17533"/>
                    <a:pt x="166" y="18900"/>
                  </a:cubicBezTo>
                  <a:cubicBezTo>
                    <a:pt x="557" y="20267"/>
                    <a:pt x="1598" y="21087"/>
                    <a:pt x="2639" y="21087"/>
                  </a:cubicBezTo>
                  <a:cubicBezTo>
                    <a:pt x="3680" y="21087"/>
                    <a:pt x="4721" y="20267"/>
                    <a:pt x="5762" y="19173"/>
                  </a:cubicBezTo>
                  <a:cubicBezTo>
                    <a:pt x="6803" y="18079"/>
                    <a:pt x="7843" y="16712"/>
                    <a:pt x="10446" y="16439"/>
                  </a:cubicBezTo>
                  <a:cubicBezTo>
                    <a:pt x="13048" y="16165"/>
                    <a:pt x="17212" y="16986"/>
                    <a:pt x="21376" y="17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5137149" y="1539187"/>
              <a:ext cx="133351" cy="19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8185"/>
                  </a:moveTo>
                  <a:cubicBezTo>
                    <a:pt x="4114" y="10232"/>
                    <a:pt x="8229" y="12278"/>
                    <a:pt x="10800" y="13869"/>
                  </a:cubicBezTo>
                  <a:cubicBezTo>
                    <a:pt x="13371" y="15461"/>
                    <a:pt x="14400" y="16598"/>
                    <a:pt x="15086" y="17962"/>
                  </a:cubicBezTo>
                  <a:cubicBezTo>
                    <a:pt x="15771" y="19326"/>
                    <a:pt x="16114" y="20918"/>
                    <a:pt x="15771" y="21259"/>
                  </a:cubicBezTo>
                  <a:cubicBezTo>
                    <a:pt x="15429" y="21600"/>
                    <a:pt x="14400" y="20691"/>
                    <a:pt x="13886" y="17735"/>
                  </a:cubicBezTo>
                  <a:cubicBezTo>
                    <a:pt x="13371" y="14779"/>
                    <a:pt x="13371" y="9777"/>
                    <a:pt x="14743" y="6480"/>
                  </a:cubicBezTo>
                  <a:cubicBezTo>
                    <a:pt x="16114" y="3183"/>
                    <a:pt x="18857" y="1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5377348" y="1420461"/>
              <a:ext cx="121753" cy="30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125" fill="norm" stroke="1" extrusionOk="0">
                  <a:moveTo>
                    <a:pt x="21058" y="2511"/>
                  </a:moveTo>
                  <a:cubicBezTo>
                    <a:pt x="19960" y="1629"/>
                    <a:pt x="18861" y="748"/>
                    <a:pt x="17214" y="307"/>
                  </a:cubicBezTo>
                  <a:cubicBezTo>
                    <a:pt x="15566" y="-134"/>
                    <a:pt x="13370" y="-134"/>
                    <a:pt x="10807" y="527"/>
                  </a:cubicBezTo>
                  <a:cubicBezTo>
                    <a:pt x="8244" y="1188"/>
                    <a:pt x="5316" y="2511"/>
                    <a:pt x="3119" y="5229"/>
                  </a:cubicBezTo>
                  <a:cubicBezTo>
                    <a:pt x="922" y="7948"/>
                    <a:pt x="-542" y="12062"/>
                    <a:pt x="190" y="15074"/>
                  </a:cubicBezTo>
                  <a:cubicBezTo>
                    <a:pt x="922" y="18086"/>
                    <a:pt x="3851" y="19997"/>
                    <a:pt x="6963" y="20731"/>
                  </a:cubicBezTo>
                  <a:cubicBezTo>
                    <a:pt x="10075" y="21466"/>
                    <a:pt x="13370" y="21025"/>
                    <a:pt x="16665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5499099" y="1469337"/>
              <a:ext cx="1143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200"/>
                    <a:pt x="0" y="4400"/>
                    <a:pt x="3600" y="8000"/>
                  </a:cubicBezTo>
                  <a:cubicBezTo>
                    <a:pt x="7200" y="11600"/>
                    <a:pt x="14400" y="16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5530850" y="1494737"/>
              <a:ext cx="1016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189"/>
                    <a:pt x="17100" y="379"/>
                    <a:pt x="13725" y="2179"/>
                  </a:cubicBezTo>
                  <a:cubicBezTo>
                    <a:pt x="10350" y="3979"/>
                    <a:pt x="5850" y="7389"/>
                    <a:pt x="3375" y="10895"/>
                  </a:cubicBezTo>
                  <a:cubicBezTo>
                    <a:pt x="900" y="14400"/>
                    <a:pt x="45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5683250" y="1367737"/>
              <a:ext cx="7654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600" fill="norm" stroke="1" extrusionOk="0">
                  <a:moveTo>
                    <a:pt x="0" y="0"/>
                  </a:moveTo>
                  <a:cubicBezTo>
                    <a:pt x="6821" y="3665"/>
                    <a:pt x="13642" y="7331"/>
                    <a:pt x="17337" y="10342"/>
                  </a:cubicBezTo>
                  <a:cubicBezTo>
                    <a:pt x="21032" y="13353"/>
                    <a:pt x="21600" y="15709"/>
                    <a:pt x="18758" y="17476"/>
                  </a:cubicBezTo>
                  <a:cubicBezTo>
                    <a:pt x="15916" y="19244"/>
                    <a:pt x="9663" y="20422"/>
                    <a:pt x="3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6153150" y="1634437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6381750" y="1173003"/>
              <a:ext cx="1181100" cy="58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16826"/>
                  </a:moveTo>
                  <a:cubicBezTo>
                    <a:pt x="155" y="17609"/>
                    <a:pt x="310" y="18391"/>
                    <a:pt x="484" y="19135"/>
                  </a:cubicBezTo>
                  <a:cubicBezTo>
                    <a:pt x="658" y="19878"/>
                    <a:pt x="852" y="20583"/>
                    <a:pt x="1045" y="21013"/>
                  </a:cubicBezTo>
                  <a:cubicBezTo>
                    <a:pt x="1239" y="21443"/>
                    <a:pt x="1432" y="21600"/>
                    <a:pt x="1548" y="21443"/>
                  </a:cubicBezTo>
                  <a:cubicBezTo>
                    <a:pt x="1665" y="21287"/>
                    <a:pt x="1703" y="20817"/>
                    <a:pt x="1645" y="19330"/>
                  </a:cubicBezTo>
                  <a:cubicBezTo>
                    <a:pt x="1587" y="17843"/>
                    <a:pt x="1432" y="15339"/>
                    <a:pt x="1258" y="12952"/>
                  </a:cubicBezTo>
                  <a:cubicBezTo>
                    <a:pt x="1084" y="10565"/>
                    <a:pt x="890" y="8296"/>
                    <a:pt x="774" y="6965"/>
                  </a:cubicBezTo>
                  <a:cubicBezTo>
                    <a:pt x="658" y="5635"/>
                    <a:pt x="619" y="5243"/>
                    <a:pt x="581" y="4774"/>
                  </a:cubicBezTo>
                  <a:cubicBezTo>
                    <a:pt x="542" y="4304"/>
                    <a:pt x="503" y="3757"/>
                    <a:pt x="852" y="3326"/>
                  </a:cubicBezTo>
                  <a:cubicBezTo>
                    <a:pt x="1200" y="2896"/>
                    <a:pt x="1935" y="2583"/>
                    <a:pt x="3039" y="2152"/>
                  </a:cubicBezTo>
                  <a:cubicBezTo>
                    <a:pt x="4142" y="1722"/>
                    <a:pt x="5613" y="1174"/>
                    <a:pt x="7084" y="822"/>
                  </a:cubicBezTo>
                  <a:cubicBezTo>
                    <a:pt x="8555" y="470"/>
                    <a:pt x="10026" y="313"/>
                    <a:pt x="11574" y="196"/>
                  </a:cubicBezTo>
                  <a:cubicBezTo>
                    <a:pt x="13123" y="78"/>
                    <a:pt x="14748" y="0"/>
                    <a:pt x="16239" y="0"/>
                  </a:cubicBezTo>
                  <a:cubicBezTo>
                    <a:pt x="17729" y="0"/>
                    <a:pt x="19084" y="78"/>
                    <a:pt x="19955" y="274"/>
                  </a:cubicBezTo>
                  <a:cubicBezTo>
                    <a:pt x="20826" y="470"/>
                    <a:pt x="21213" y="783"/>
                    <a:pt x="21600" y="1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6616700" y="1374087"/>
              <a:ext cx="190500" cy="29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3677"/>
                  </a:moveTo>
                  <a:cubicBezTo>
                    <a:pt x="2400" y="7506"/>
                    <a:pt x="4800" y="11336"/>
                    <a:pt x="6480" y="13940"/>
                  </a:cubicBezTo>
                  <a:cubicBezTo>
                    <a:pt x="8160" y="16545"/>
                    <a:pt x="9120" y="17923"/>
                    <a:pt x="10080" y="19072"/>
                  </a:cubicBezTo>
                  <a:cubicBezTo>
                    <a:pt x="11040" y="20221"/>
                    <a:pt x="12000" y="21140"/>
                    <a:pt x="13080" y="21370"/>
                  </a:cubicBezTo>
                  <a:cubicBezTo>
                    <a:pt x="14160" y="21600"/>
                    <a:pt x="15360" y="21140"/>
                    <a:pt x="16560" y="18843"/>
                  </a:cubicBezTo>
                  <a:cubicBezTo>
                    <a:pt x="17760" y="16545"/>
                    <a:pt x="18960" y="12409"/>
                    <a:pt x="19800" y="8962"/>
                  </a:cubicBezTo>
                  <a:cubicBezTo>
                    <a:pt x="20640" y="5515"/>
                    <a:pt x="21120" y="27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6824047" y="1506457"/>
              <a:ext cx="110154" cy="11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007" fill="norm" stroke="1" extrusionOk="0">
                  <a:moveTo>
                    <a:pt x="15096" y="4807"/>
                  </a:moveTo>
                  <a:cubicBezTo>
                    <a:pt x="13873" y="3264"/>
                    <a:pt x="12651" y="1721"/>
                    <a:pt x="11020" y="757"/>
                  </a:cubicBezTo>
                  <a:cubicBezTo>
                    <a:pt x="9390" y="-207"/>
                    <a:pt x="7352" y="-593"/>
                    <a:pt x="5315" y="1721"/>
                  </a:cubicBezTo>
                  <a:cubicBezTo>
                    <a:pt x="3277" y="4036"/>
                    <a:pt x="1239" y="9050"/>
                    <a:pt x="424" y="12521"/>
                  </a:cubicBezTo>
                  <a:cubicBezTo>
                    <a:pt x="-391" y="15993"/>
                    <a:pt x="17" y="17921"/>
                    <a:pt x="1239" y="18500"/>
                  </a:cubicBezTo>
                  <a:cubicBezTo>
                    <a:pt x="2462" y="19078"/>
                    <a:pt x="4500" y="18307"/>
                    <a:pt x="6334" y="17150"/>
                  </a:cubicBezTo>
                  <a:cubicBezTo>
                    <a:pt x="8167" y="15993"/>
                    <a:pt x="9798" y="14450"/>
                    <a:pt x="11224" y="14643"/>
                  </a:cubicBezTo>
                  <a:cubicBezTo>
                    <a:pt x="12651" y="14836"/>
                    <a:pt x="13873" y="16764"/>
                    <a:pt x="15503" y="18114"/>
                  </a:cubicBezTo>
                  <a:cubicBezTo>
                    <a:pt x="17134" y="19464"/>
                    <a:pt x="19171" y="20236"/>
                    <a:pt x="21209" y="2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6972300" y="1469337"/>
              <a:ext cx="127000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100"/>
                  </a:moveTo>
                  <a:cubicBezTo>
                    <a:pt x="1800" y="8100"/>
                    <a:pt x="3600" y="8100"/>
                    <a:pt x="5760" y="9327"/>
                  </a:cubicBezTo>
                  <a:cubicBezTo>
                    <a:pt x="7920" y="10555"/>
                    <a:pt x="10440" y="13009"/>
                    <a:pt x="11700" y="14850"/>
                  </a:cubicBezTo>
                  <a:cubicBezTo>
                    <a:pt x="12960" y="16691"/>
                    <a:pt x="12960" y="17918"/>
                    <a:pt x="12780" y="19145"/>
                  </a:cubicBezTo>
                  <a:cubicBezTo>
                    <a:pt x="12600" y="20373"/>
                    <a:pt x="12240" y="21600"/>
                    <a:pt x="11880" y="21600"/>
                  </a:cubicBezTo>
                  <a:cubicBezTo>
                    <a:pt x="11520" y="21600"/>
                    <a:pt x="11160" y="20373"/>
                    <a:pt x="11160" y="17673"/>
                  </a:cubicBezTo>
                  <a:cubicBezTo>
                    <a:pt x="11160" y="14973"/>
                    <a:pt x="11520" y="10800"/>
                    <a:pt x="13320" y="7609"/>
                  </a:cubicBezTo>
                  <a:cubicBezTo>
                    <a:pt x="15120" y="4418"/>
                    <a:pt x="18360" y="22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7221233" y="1336616"/>
              <a:ext cx="100317" cy="272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384" fill="norm" stroke="1" extrusionOk="0">
                  <a:moveTo>
                    <a:pt x="20892" y="2442"/>
                  </a:moveTo>
                  <a:cubicBezTo>
                    <a:pt x="19570" y="1446"/>
                    <a:pt x="18247" y="449"/>
                    <a:pt x="16263" y="116"/>
                  </a:cubicBezTo>
                  <a:cubicBezTo>
                    <a:pt x="14280" y="-216"/>
                    <a:pt x="11635" y="116"/>
                    <a:pt x="8549" y="1695"/>
                  </a:cubicBezTo>
                  <a:cubicBezTo>
                    <a:pt x="5463" y="3273"/>
                    <a:pt x="1937" y="6098"/>
                    <a:pt x="614" y="9255"/>
                  </a:cubicBezTo>
                  <a:cubicBezTo>
                    <a:pt x="-708" y="12412"/>
                    <a:pt x="174" y="15901"/>
                    <a:pt x="2598" y="17978"/>
                  </a:cubicBezTo>
                  <a:cubicBezTo>
                    <a:pt x="5023" y="20055"/>
                    <a:pt x="8990" y="20719"/>
                    <a:pt x="12957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7366000" y="1361387"/>
              <a:ext cx="889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7435850" y="1386787"/>
              <a:ext cx="889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919"/>
                    <a:pt x="9257" y="5838"/>
                    <a:pt x="5400" y="8659"/>
                  </a:cubicBezTo>
                  <a:cubicBezTo>
                    <a:pt x="1543" y="11481"/>
                    <a:pt x="0" y="14205"/>
                    <a:pt x="0" y="16346"/>
                  </a:cubicBezTo>
                  <a:cubicBezTo>
                    <a:pt x="0" y="18486"/>
                    <a:pt x="1543" y="20043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7524750" y="1329637"/>
              <a:ext cx="7939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fill="norm" stroke="1" extrusionOk="0">
                  <a:moveTo>
                    <a:pt x="3323" y="0"/>
                  </a:moveTo>
                  <a:cubicBezTo>
                    <a:pt x="9415" y="3273"/>
                    <a:pt x="15508" y="6545"/>
                    <a:pt x="18554" y="9736"/>
                  </a:cubicBezTo>
                  <a:cubicBezTo>
                    <a:pt x="21600" y="12927"/>
                    <a:pt x="21600" y="16036"/>
                    <a:pt x="18000" y="18000"/>
                  </a:cubicBezTo>
                  <a:cubicBezTo>
                    <a:pt x="14400" y="19964"/>
                    <a:pt x="7200" y="20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0" y="2364687"/>
              <a:ext cx="9658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053"/>
                  </a:moveTo>
                  <a:cubicBezTo>
                    <a:pt x="76" y="16295"/>
                    <a:pt x="151" y="15537"/>
                    <a:pt x="275" y="15442"/>
                  </a:cubicBezTo>
                  <a:cubicBezTo>
                    <a:pt x="398" y="15347"/>
                    <a:pt x="568" y="15916"/>
                    <a:pt x="736" y="16200"/>
                  </a:cubicBezTo>
                  <a:cubicBezTo>
                    <a:pt x="904" y="16484"/>
                    <a:pt x="1070" y="16484"/>
                    <a:pt x="1231" y="16295"/>
                  </a:cubicBezTo>
                  <a:cubicBezTo>
                    <a:pt x="1392" y="16105"/>
                    <a:pt x="1548" y="15726"/>
                    <a:pt x="1716" y="15253"/>
                  </a:cubicBezTo>
                  <a:cubicBezTo>
                    <a:pt x="1884" y="14779"/>
                    <a:pt x="2064" y="14211"/>
                    <a:pt x="2258" y="13642"/>
                  </a:cubicBezTo>
                  <a:cubicBezTo>
                    <a:pt x="2452" y="13074"/>
                    <a:pt x="2660" y="12505"/>
                    <a:pt x="2845" y="11937"/>
                  </a:cubicBezTo>
                  <a:cubicBezTo>
                    <a:pt x="3030" y="11368"/>
                    <a:pt x="3191" y="10800"/>
                    <a:pt x="3359" y="10137"/>
                  </a:cubicBezTo>
                  <a:cubicBezTo>
                    <a:pt x="3527" y="9474"/>
                    <a:pt x="3702" y="8716"/>
                    <a:pt x="3884" y="8053"/>
                  </a:cubicBezTo>
                  <a:cubicBezTo>
                    <a:pt x="4066" y="7389"/>
                    <a:pt x="4256" y="6821"/>
                    <a:pt x="4402" y="6442"/>
                  </a:cubicBezTo>
                  <a:cubicBezTo>
                    <a:pt x="4549" y="6063"/>
                    <a:pt x="4653" y="5874"/>
                    <a:pt x="4760" y="5684"/>
                  </a:cubicBezTo>
                  <a:cubicBezTo>
                    <a:pt x="4866" y="5495"/>
                    <a:pt x="4975" y="5305"/>
                    <a:pt x="5082" y="5021"/>
                  </a:cubicBezTo>
                  <a:cubicBezTo>
                    <a:pt x="5188" y="4737"/>
                    <a:pt x="5292" y="4358"/>
                    <a:pt x="5413" y="4074"/>
                  </a:cubicBezTo>
                  <a:cubicBezTo>
                    <a:pt x="5534" y="3789"/>
                    <a:pt x="5671" y="3600"/>
                    <a:pt x="5792" y="3411"/>
                  </a:cubicBezTo>
                  <a:cubicBezTo>
                    <a:pt x="5912" y="3221"/>
                    <a:pt x="6017" y="3032"/>
                    <a:pt x="6135" y="2842"/>
                  </a:cubicBezTo>
                  <a:cubicBezTo>
                    <a:pt x="6253" y="2653"/>
                    <a:pt x="6386" y="2463"/>
                    <a:pt x="6511" y="2274"/>
                  </a:cubicBezTo>
                  <a:cubicBezTo>
                    <a:pt x="6637" y="2084"/>
                    <a:pt x="6755" y="1895"/>
                    <a:pt x="6890" y="1705"/>
                  </a:cubicBezTo>
                  <a:cubicBezTo>
                    <a:pt x="7025" y="1516"/>
                    <a:pt x="7176" y="1326"/>
                    <a:pt x="7318" y="1137"/>
                  </a:cubicBezTo>
                  <a:cubicBezTo>
                    <a:pt x="7460" y="947"/>
                    <a:pt x="7593" y="758"/>
                    <a:pt x="7794" y="663"/>
                  </a:cubicBezTo>
                  <a:cubicBezTo>
                    <a:pt x="7995" y="568"/>
                    <a:pt x="8265" y="568"/>
                    <a:pt x="8473" y="474"/>
                  </a:cubicBezTo>
                  <a:cubicBezTo>
                    <a:pt x="8682" y="379"/>
                    <a:pt x="8828" y="189"/>
                    <a:pt x="8970" y="95"/>
                  </a:cubicBezTo>
                  <a:cubicBezTo>
                    <a:pt x="9112" y="0"/>
                    <a:pt x="9250" y="0"/>
                    <a:pt x="9460" y="0"/>
                  </a:cubicBezTo>
                  <a:cubicBezTo>
                    <a:pt x="9671" y="0"/>
                    <a:pt x="9955" y="0"/>
                    <a:pt x="10175" y="0"/>
                  </a:cubicBezTo>
                  <a:cubicBezTo>
                    <a:pt x="10395" y="0"/>
                    <a:pt x="10551" y="0"/>
                    <a:pt x="10703" y="0"/>
                  </a:cubicBezTo>
                  <a:cubicBezTo>
                    <a:pt x="10854" y="0"/>
                    <a:pt x="11001" y="0"/>
                    <a:pt x="11153" y="0"/>
                  </a:cubicBezTo>
                  <a:cubicBezTo>
                    <a:pt x="11304" y="0"/>
                    <a:pt x="11460" y="0"/>
                    <a:pt x="11609" y="0"/>
                  </a:cubicBezTo>
                  <a:cubicBezTo>
                    <a:pt x="11759" y="0"/>
                    <a:pt x="11901" y="0"/>
                    <a:pt x="12054" y="0"/>
                  </a:cubicBezTo>
                  <a:cubicBezTo>
                    <a:pt x="12208" y="0"/>
                    <a:pt x="12374" y="0"/>
                    <a:pt x="12535" y="0"/>
                  </a:cubicBezTo>
                  <a:cubicBezTo>
                    <a:pt x="12696" y="0"/>
                    <a:pt x="12852" y="0"/>
                    <a:pt x="13013" y="95"/>
                  </a:cubicBezTo>
                  <a:cubicBezTo>
                    <a:pt x="13174" y="189"/>
                    <a:pt x="13340" y="379"/>
                    <a:pt x="13496" y="568"/>
                  </a:cubicBezTo>
                  <a:cubicBezTo>
                    <a:pt x="13652" y="758"/>
                    <a:pt x="13799" y="947"/>
                    <a:pt x="13957" y="1137"/>
                  </a:cubicBezTo>
                  <a:cubicBezTo>
                    <a:pt x="14116" y="1326"/>
                    <a:pt x="14286" y="1516"/>
                    <a:pt x="14450" y="1705"/>
                  </a:cubicBezTo>
                  <a:cubicBezTo>
                    <a:pt x="14613" y="1895"/>
                    <a:pt x="14769" y="2084"/>
                    <a:pt x="14928" y="2368"/>
                  </a:cubicBezTo>
                  <a:cubicBezTo>
                    <a:pt x="15086" y="2653"/>
                    <a:pt x="15247" y="3032"/>
                    <a:pt x="15401" y="3411"/>
                  </a:cubicBezTo>
                  <a:cubicBezTo>
                    <a:pt x="15555" y="3789"/>
                    <a:pt x="15702" y="4168"/>
                    <a:pt x="15856" y="4547"/>
                  </a:cubicBezTo>
                  <a:cubicBezTo>
                    <a:pt x="16009" y="4926"/>
                    <a:pt x="16170" y="5305"/>
                    <a:pt x="16327" y="5684"/>
                  </a:cubicBezTo>
                  <a:cubicBezTo>
                    <a:pt x="16483" y="6063"/>
                    <a:pt x="16634" y="6442"/>
                    <a:pt x="16852" y="7011"/>
                  </a:cubicBezTo>
                  <a:cubicBezTo>
                    <a:pt x="17070" y="7579"/>
                    <a:pt x="17354" y="8337"/>
                    <a:pt x="17569" y="8905"/>
                  </a:cubicBezTo>
                  <a:cubicBezTo>
                    <a:pt x="17785" y="9474"/>
                    <a:pt x="17931" y="9853"/>
                    <a:pt x="18130" y="10421"/>
                  </a:cubicBezTo>
                  <a:cubicBezTo>
                    <a:pt x="18329" y="10989"/>
                    <a:pt x="18580" y="11747"/>
                    <a:pt x="18824" y="12411"/>
                  </a:cubicBezTo>
                  <a:cubicBezTo>
                    <a:pt x="19067" y="13074"/>
                    <a:pt x="19304" y="13642"/>
                    <a:pt x="19536" y="14305"/>
                  </a:cubicBezTo>
                  <a:cubicBezTo>
                    <a:pt x="19768" y="14968"/>
                    <a:pt x="19995" y="15726"/>
                    <a:pt x="20208" y="16389"/>
                  </a:cubicBezTo>
                  <a:cubicBezTo>
                    <a:pt x="20421" y="17053"/>
                    <a:pt x="20620" y="17621"/>
                    <a:pt x="20850" y="18474"/>
                  </a:cubicBezTo>
                  <a:cubicBezTo>
                    <a:pt x="21079" y="19326"/>
                    <a:pt x="21340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412749" y="2997570"/>
              <a:ext cx="76201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9"/>
                  </a:moveTo>
                  <a:cubicBezTo>
                    <a:pt x="600" y="730"/>
                    <a:pt x="1200" y="0"/>
                    <a:pt x="2100" y="0"/>
                  </a:cubicBezTo>
                  <a:cubicBezTo>
                    <a:pt x="3000" y="0"/>
                    <a:pt x="4200" y="730"/>
                    <a:pt x="6000" y="3430"/>
                  </a:cubicBezTo>
                  <a:cubicBezTo>
                    <a:pt x="7800" y="6130"/>
                    <a:pt x="10200" y="10800"/>
                    <a:pt x="12900" y="14157"/>
                  </a:cubicBezTo>
                  <a:cubicBezTo>
                    <a:pt x="15600" y="17514"/>
                    <a:pt x="18600" y="195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30191" y="2913672"/>
              <a:ext cx="292422" cy="42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377" fill="norm" stroke="1" extrusionOk="0">
                  <a:moveTo>
                    <a:pt x="2397" y="4366"/>
                  </a:moveTo>
                  <a:cubicBezTo>
                    <a:pt x="1484" y="3614"/>
                    <a:pt x="572" y="2862"/>
                    <a:pt x="191" y="2217"/>
                  </a:cubicBezTo>
                  <a:cubicBezTo>
                    <a:pt x="-189" y="1572"/>
                    <a:pt x="-37" y="1035"/>
                    <a:pt x="952" y="605"/>
                  </a:cubicBezTo>
                  <a:cubicBezTo>
                    <a:pt x="1941" y="175"/>
                    <a:pt x="3766" y="-147"/>
                    <a:pt x="6428" y="68"/>
                  </a:cubicBezTo>
                  <a:cubicBezTo>
                    <a:pt x="9090" y="283"/>
                    <a:pt x="12588" y="1035"/>
                    <a:pt x="15403" y="2486"/>
                  </a:cubicBezTo>
                  <a:cubicBezTo>
                    <a:pt x="18217" y="3937"/>
                    <a:pt x="20346" y="6086"/>
                    <a:pt x="20879" y="8557"/>
                  </a:cubicBezTo>
                  <a:cubicBezTo>
                    <a:pt x="21411" y="11029"/>
                    <a:pt x="20346" y="13823"/>
                    <a:pt x="18217" y="16026"/>
                  </a:cubicBezTo>
                  <a:cubicBezTo>
                    <a:pt x="16087" y="18229"/>
                    <a:pt x="12893" y="19841"/>
                    <a:pt x="10915" y="20647"/>
                  </a:cubicBezTo>
                  <a:cubicBezTo>
                    <a:pt x="8938" y="21453"/>
                    <a:pt x="8177" y="21453"/>
                    <a:pt x="7797" y="21292"/>
                  </a:cubicBezTo>
                  <a:cubicBezTo>
                    <a:pt x="7417" y="21131"/>
                    <a:pt x="7417" y="20808"/>
                    <a:pt x="7417" y="20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68350" y="3240987"/>
              <a:ext cx="1206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3443"/>
                    <a:pt x="9095" y="6887"/>
                    <a:pt x="12695" y="10487"/>
                  </a:cubicBezTo>
                  <a:cubicBezTo>
                    <a:pt x="16295" y="14087"/>
                    <a:pt x="18947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96669" y="3240987"/>
              <a:ext cx="11773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1454" y="0"/>
                  </a:moveTo>
                  <a:cubicBezTo>
                    <a:pt x="16825" y="3120"/>
                    <a:pt x="12197" y="6240"/>
                    <a:pt x="8725" y="9000"/>
                  </a:cubicBezTo>
                  <a:cubicBezTo>
                    <a:pt x="5254" y="11760"/>
                    <a:pt x="2940" y="14160"/>
                    <a:pt x="1590" y="15960"/>
                  </a:cubicBezTo>
                  <a:cubicBezTo>
                    <a:pt x="240" y="17760"/>
                    <a:pt x="-146" y="18960"/>
                    <a:pt x="47" y="19800"/>
                  </a:cubicBezTo>
                  <a:cubicBezTo>
                    <a:pt x="240" y="20640"/>
                    <a:pt x="1011" y="21120"/>
                    <a:pt x="17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098549" y="3088587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104900" y="3221937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576122" y="2821604"/>
              <a:ext cx="144728" cy="492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71" fill="norm" stroke="1" extrusionOk="0">
                  <a:moveTo>
                    <a:pt x="21404" y="2494"/>
                  </a:moveTo>
                  <a:cubicBezTo>
                    <a:pt x="18900" y="1666"/>
                    <a:pt x="16395" y="839"/>
                    <a:pt x="13421" y="379"/>
                  </a:cubicBezTo>
                  <a:cubicBezTo>
                    <a:pt x="10447" y="-80"/>
                    <a:pt x="7004" y="-172"/>
                    <a:pt x="4500" y="379"/>
                  </a:cubicBezTo>
                  <a:cubicBezTo>
                    <a:pt x="1995" y="931"/>
                    <a:pt x="430" y="2126"/>
                    <a:pt x="1213" y="3367"/>
                  </a:cubicBezTo>
                  <a:cubicBezTo>
                    <a:pt x="1995" y="4608"/>
                    <a:pt x="5126" y="5894"/>
                    <a:pt x="7161" y="7043"/>
                  </a:cubicBezTo>
                  <a:cubicBezTo>
                    <a:pt x="9195" y="8192"/>
                    <a:pt x="10134" y="9203"/>
                    <a:pt x="10447" y="9939"/>
                  </a:cubicBezTo>
                  <a:cubicBezTo>
                    <a:pt x="10761" y="10674"/>
                    <a:pt x="10447" y="11134"/>
                    <a:pt x="9195" y="11501"/>
                  </a:cubicBezTo>
                  <a:cubicBezTo>
                    <a:pt x="7943" y="11869"/>
                    <a:pt x="5752" y="12145"/>
                    <a:pt x="3874" y="12237"/>
                  </a:cubicBezTo>
                  <a:cubicBezTo>
                    <a:pt x="1995" y="12328"/>
                    <a:pt x="430" y="12237"/>
                    <a:pt x="430" y="12145"/>
                  </a:cubicBezTo>
                  <a:cubicBezTo>
                    <a:pt x="430" y="12053"/>
                    <a:pt x="1995" y="11961"/>
                    <a:pt x="3404" y="12191"/>
                  </a:cubicBezTo>
                  <a:cubicBezTo>
                    <a:pt x="4813" y="12420"/>
                    <a:pt x="6065" y="12972"/>
                    <a:pt x="6221" y="13845"/>
                  </a:cubicBezTo>
                  <a:cubicBezTo>
                    <a:pt x="6378" y="14718"/>
                    <a:pt x="5439" y="15913"/>
                    <a:pt x="4187" y="16970"/>
                  </a:cubicBezTo>
                  <a:cubicBezTo>
                    <a:pt x="2934" y="18027"/>
                    <a:pt x="1369" y="18946"/>
                    <a:pt x="587" y="19636"/>
                  </a:cubicBezTo>
                  <a:cubicBezTo>
                    <a:pt x="-196" y="20325"/>
                    <a:pt x="-196" y="20785"/>
                    <a:pt x="587" y="21060"/>
                  </a:cubicBezTo>
                  <a:cubicBezTo>
                    <a:pt x="1369" y="21336"/>
                    <a:pt x="2934" y="21428"/>
                    <a:pt x="5595" y="21336"/>
                  </a:cubicBezTo>
                  <a:cubicBezTo>
                    <a:pt x="8256" y="21244"/>
                    <a:pt x="12013" y="20968"/>
                    <a:pt x="15769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822450" y="2986987"/>
              <a:ext cx="1968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2600"/>
                    <a:pt x="6503" y="5200"/>
                    <a:pt x="10103" y="8800"/>
                  </a:cubicBezTo>
                  <a:cubicBezTo>
                    <a:pt x="13703" y="12400"/>
                    <a:pt x="17652" y="17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898650" y="2923487"/>
              <a:ext cx="1460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9" y="1129"/>
                    <a:pt x="17217" y="2259"/>
                    <a:pt x="14243" y="4659"/>
                  </a:cubicBezTo>
                  <a:cubicBezTo>
                    <a:pt x="11270" y="7059"/>
                    <a:pt x="7513" y="10729"/>
                    <a:pt x="5009" y="13765"/>
                  </a:cubicBezTo>
                  <a:cubicBezTo>
                    <a:pt x="2504" y="16800"/>
                    <a:pt x="1252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2108199" y="3145737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2241550" y="3164787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2616200" y="3133037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009900" y="2859987"/>
              <a:ext cx="2032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1252"/>
                    <a:pt x="2700" y="2504"/>
                    <a:pt x="5513" y="5400"/>
                  </a:cubicBezTo>
                  <a:cubicBezTo>
                    <a:pt x="8325" y="8296"/>
                    <a:pt x="12600" y="12835"/>
                    <a:pt x="15525" y="15809"/>
                  </a:cubicBezTo>
                  <a:cubicBezTo>
                    <a:pt x="18450" y="18783"/>
                    <a:pt x="20025" y="201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3079750" y="2839440"/>
              <a:ext cx="171450" cy="37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85"/>
                  </a:moveTo>
                  <a:cubicBezTo>
                    <a:pt x="20267" y="-35"/>
                    <a:pt x="18933" y="-156"/>
                    <a:pt x="17200" y="689"/>
                  </a:cubicBezTo>
                  <a:cubicBezTo>
                    <a:pt x="15467" y="1533"/>
                    <a:pt x="13333" y="3343"/>
                    <a:pt x="10667" y="6240"/>
                  </a:cubicBezTo>
                  <a:cubicBezTo>
                    <a:pt x="8000" y="9136"/>
                    <a:pt x="4800" y="13118"/>
                    <a:pt x="2933" y="15833"/>
                  </a:cubicBezTo>
                  <a:cubicBezTo>
                    <a:pt x="1067" y="18548"/>
                    <a:pt x="533" y="19996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3308820" y="3059847"/>
              <a:ext cx="126531" cy="13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719" fill="norm" stroke="1" extrusionOk="0">
                  <a:moveTo>
                    <a:pt x="3160" y="2480"/>
                  </a:moveTo>
                  <a:cubicBezTo>
                    <a:pt x="2440" y="6408"/>
                    <a:pt x="1720" y="10335"/>
                    <a:pt x="1180" y="13771"/>
                  </a:cubicBezTo>
                  <a:cubicBezTo>
                    <a:pt x="640" y="17208"/>
                    <a:pt x="280" y="20153"/>
                    <a:pt x="100" y="20644"/>
                  </a:cubicBezTo>
                  <a:cubicBezTo>
                    <a:pt x="-80" y="21135"/>
                    <a:pt x="-80" y="19171"/>
                    <a:pt x="640" y="16226"/>
                  </a:cubicBezTo>
                  <a:cubicBezTo>
                    <a:pt x="1360" y="13280"/>
                    <a:pt x="2800" y="9353"/>
                    <a:pt x="5320" y="6244"/>
                  </a:cubicBezTo>
                  <a:cubicBezTo>
                    <a:pt x="7840" y="3135"/>
                    <a:pt x="11440" y="844"/>
                    <a:pt x="13960" y="190"/>
                  </a:cubicBezTo>
                  <a:cubicBezTo>
                    <a:pt x="16480" y="-465"/>
                    <a:pt x="17920" y="517"/>
                    <a:pt x="19000" y="4117"/>
                  </a:cubicBezTo>
                  <a:cubicBezTo>
                    <a:pt x="20080" y="7717"/>
                    <a:pt x="20800" y="13935"/>
                    <a:pt x="2152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3505200" y="2773187"/>
              <a:ext cx="109903" cy="48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07" fill="norm" stroke="1" extrusionOk="0">
                  <a:moveTo>
                    <a:pt x="0" y="1590"/>
                  </a:moveTo>
                  <a:cubicBezTo>
                    <a:pt x="815" y="1029"/>
                    <a:pt x="1630" y="468"/>
                    <a:pt x="3057" y="188"/>
                  </a:cubicBezTo>
                  <a:cubicBezTo>
                    <a:pt x="4483" y="-93"/>
                    <a:pt x="6521" y="-93"/>
                    <a:pt x="9170" y="421"/>
                  </a:cubicBezTo>
                  <a:cubicBezTo>
                    <a:pt x="11819" y="936"/>
                    <a:pt x="15079" y="1964"/>
                    <a:pt x="16302" y="3180"/>
                  </a:cubicBezTo>
                  <a:cubicBezTo>
                    <a:pt x="17525" y="4395"/>
                    <a:pt x="16709" y="5798"/>
                    <a:pt x="15079" y="7201"/>
                  </a:cubicBezTo>
                  <a:cubicBezTo>
                    <a:pt x="13449" y="8603"/>
                    <a:pt x="11004" y="10006"/>
                    <a:pt x="11004" y="11362"/>
                  </a:cubicBezTo>
                  <a:cubicBezTo>
                    <a:pt x="11004" y="12717"/>
                    <a:pt x="13449" y="14026"/>
                    <a:pt x="15691" y="15382"/>
                  </a:cubicBezTo>
                  <a:cubicBezTo>
                    <a:pt x="17932" y="16738"/>
                    <a:pt x="19970" y="18141"/>
                    <a:pt x="20785" y="19076"/>
                  </a:cubicBezTo>
                  <a:cubicBezTo>
                    <a:pt x="21600" y="20011"/>
                    <a:pt x="21192" y="20478"/>
                    <a:pt x="18543" y="20806"/>
                  </a:cubicBezTo>
                  <a:cubicBezTo>
                    <a:pt x="15894" y="21133"/>
                    <a:pt x="11004" y="21320"/>
                    <a:pt x="6113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3778976" y="2958152"/>
              <a:ext cx="297724" cy="129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647" fill="norm" stroke="1" extrusionOk="0">
                  <a:moveTo>
                    <a:pt x="854" y="18773"/>
                  </a:moveTo>
                  <a:cubicBezTo>
                    <a:pt x="250" y="16748"/>
                    <a:pt x="-354" y="14723"/>
                    <a:pt x="250" y="11348"/>
                  </a:cubicBezTo>
                  <a:cubicBezTo>
                    <a:pt x="854" y="7973"/>
                    <a:pt x="2667" y="3248"/>
                    <a:pt x="4329" y="1223"/>
                  </a:cubicBezTo>
                  <a:cubicBezTo>
                    <a:pt x="5990" y="-802"/>
                    <a:pt x="7501" y="-127"/>
                    <a:pt x="8784" y="1898"/>
                  </a:cubicBezTo>
                  <a:cubicBezTo>
                    <a:pt x="10068" y="3923"/>
                    <a:pt x="11126" y="7298"/>
                    <a:pt x="11805" y="10167"/>
                  </a:cubicBezTo>
                  <a:cubicBezTo>
                    <a:pt x="12485" y="13035"/>
                    <a:pt x="12787" y="15398"/>
                    <a:pt x="13165" y="17254"/>
                  </a:cubicBezTo>
                  <a:cubicBezTo>
                    <a:pt x="13543" y="19110"/>
                    <a:pt x="13996" y="20460"/>
                    <a:pt x="14600" y="20629"/>
                  </a:cubicBezTo>
                  <a:cubicBezTo>
                    <a:pt x="15204" y="20798"/>
                    <a:pt x="15959" y="19786"/>
                    <a:pt x="17092" y="16917"/>
                  </a:cubicBezTo>
                  <a:cubicBezTo>
                    <a:pt x="18225" y="14048"/>
                    <a:pt x="19736" y="9323"/>
                    <a:pt x="21246" y="4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4229100" y="2783787"/>
              <a:ext cx="1841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3671"/>
                    <a:pt x="7448" y="7341"/>
                    <a:pt x="10552" y="10729"/>
                  </a:cubicBezTo>
                  <a:cubicBezTo>
                    <a:pt x="13655" y="14118"/>
                    <a:pt x="16138" y="17224"/>
                    <a:pt x="17876" y="18988"/>
                  </a:cubicBezTo>
                  <a:cubicBezTo>
                    <a:pt x="19614" y="20753"/>
                    <a:pt x="20607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4235450" y="2783787"/>
              <a:ext cx="2159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1738"/>
                    <a:pt x="16518" y="3476"/>
                    <a:pt x="13341" y="6145"/>
                  </a:cubicBezTo>
                  <a:cubicBezTo>
                    <a:pt x="10165" y="8814"/>
                    <a:pt x="6353" y="12414"/>
                    <a:pt x="4024" y="15145"/>
                  </a:cubicBezTo>
                  <a:cubicBezTo>
                    <a:pt x="1694" y="17876"/>
                    <a:pt x="847" y="197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6438900" y="2891737"/>
              <a:ext cx="190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46"/>
                    <a:pt x="4800" y="9692"/>
                    <a:pt x="8400" y="13292"/>
                  </a:cubicBezTo>
                  <a:cubicBezTo>
                    <a:pt x="12000" y="16892"/>
                    <a:pt x="16800" y="192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6426200" y="2833956"/>
              <a:ext cx="235698" cy="36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87" fill="norm" stroke="1" extrusionOk="0">
                  <a:moveTo>
                    <a:pt x="0" y="7153"/>
                  </a:moveTo>
                  <a:cubicBezTo>
                    <a:pt x="0" y="5655"/>
                    <a:pt x="0" y="4157"/>
                    <a:pt x="563" y="2908"/>
                  </a:cubicBezTo>
                  <a:cubicBezTo>
                    <a:pt x="1127" y="1660"/>
                    <a:pt x="2254" y="661"/>
                    <a:pt x="4320" y="224"/>
                  </a:cubicBezTo>
                  <a:cubicBezTo>
                    <a:pt x="6386" y="-213"/>
                    <a:pt x="9391" y="-88"/>
                    <a:pt x="12584" y="1285"/>
                  </a:cubicBezTo>
                  <a:cubicBezTo>
                    <a:pt x="15777" y="2659"/>
                    <a:pt x="19158" y="5281"/>
                    <a:pt x="20379" y="7840"/>
                  </a:cubicBezTo>
                  <a:cubicBezTo>
                    <a:pt x="21600" y="10400"/>
                    <a:pt x="20661" y="12897"/>
                    <a:pt x="18313" y="14895"/>
                  </a:cubicBezTo>
                  <a:cubicBezTo>
                    <a:pt x="15965" y="16892"/>
                    <a:pt x="12209" y="18390"/>
                    <a:pt x="9297" y="19202"/>
                  </a:cubicBezTo>
                  <a:cubicBezTo>
                    <a:pt x="6386" y="20014"/>
                    <a:pt x="4320" y="20138"/>
                    <a:pt x="2817" y="20263"/>
                  </a:cubicBezTo>
                  <a:cubicBezTo>
                    <a:pt x="1315" y="20388"/>
                    <a:pt x="376" y="20513"/>
                    <a:pt x="657" y="20700"/>
                  </a:cubicBezTo>
                  <a:cubicBezTo>
                    <a:pt x="939" y="20888"/>
                    <a:pt x="2442" y="21137"/>
                    <a:pt x="3944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6692900" y="3094937"/>
              <a:ext cx="952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6760754" y="3126687"/>
              <a:ext cx="10359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21143" y="0"/>
                  </a:moveTo>
                  <a:cubicBezTo>
                    <a:pt x="17255" y="3032"/>
                    <a:pt x="13367" y="6063"/>
                    <a:pt x="9695" y="9189"/>
                  </a:cubicBezTo>
                  <a:cubicBezTo>
                    <a:pt x="6023" y="12316"/>
                    <a:pt x="2567" y="15537"/>
                    <a:pt x="1055" y="17621"/>
                  </a:cubicBezTo>
                  <a:cubicBezTo>
                    <a:pt x="-457" y="19705"/>
                    <a:pt x="-25" y="20653"/>
                    <a:pt x="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7042150" y="2974287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7061200" y="3101287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7435310" y="2754137"/>
              <a:ext cx="171990" cy="45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07" fill="norm" stroke="1" extrusionOk="0">
                  <a:moveTo>
                    <a:pt x="21404" y="1685"/>
                  </a:moveTo>
                  <a:cubicBezTo>
                    <a:pt x="19297" y="1091"/>
                    <a:pt x="17189" y="496"/>
                    <a:pt x="14950" y="199"/>
                  </a:cubicBezTo>
                  <a:cubicBezTo>
                    <a:pt x="12711" y="-98"/>
                    <a:pt x="10341" y="-98"/>
                    <a:pt x="8497" y="447"/>
                  </a:cubicBezTo>
                  <a:cubicBezTo>
                    <a:pt x="6653" y="992"/>
                    <a:pt x="5336" y="2082"/>
                    <a:pt x="5599" y="3469"/>
                  </a:cubicBezTo>
                  <a:cubicBezTo>
                    <a:pt x="5863" y="4856"/>
                    <a:pt x="7706" y="6541"/>
                    <a:pt x="8497" y="8175"/>
                  </a:cubicBezTo>
                  <a:cubicBezTo>
                    <a:pt x="9287" y="9810"/>
                    <a:pt x="9024" y="11396"/>
                    <a:pt x="8365" y="12386"/>
                  </a:cubicBezTo>
                  <a:cubicBezTo>
                    <a:pt x="7706" y="13377"/>
                    <a:pt x="6653" y="13774"/>
                    <a:pt x="5336" y="13972"/>
                  </a:cubicBezTo>
                  <a:cubicBezTo>
                    <a:pt x="4019" y="14170"/>
                    <a:pt x="2438" y="14170"/>
                    <a:pt x="1384" y="13922"/>
                  </a:cubicBezTo>
                  <a:cubicBezTo>
                    <a:pt x="331" y="13674"/>
                    <a:pt x="-196" y="13179"/>
                    <a:pt x="67" y="12783"/>
                  </a:cubicBezTo>
                  <a:cubicBezTo>
                    <a:pt x="331" y="12386"/>
                    <a:pt x="1384" y="12089"/>
                    <a:pt x="2306" y="12139"/>
                  </a:cubicBezTo>
                  <a:cubicBezTo>
                    <a:pt x="3228" y="12188"/>
                    <a:pt x="4019" y="12585"/>
                    <a:pt x="4677" y="13377"/>
                  </a:cubicBezTo>
                  <a:cubicBezTo>
                    <a:pt x="5336" y="14170"/>
                    <a:pt x="5863" y="15359"/>
                    <a:pt x="5731" y="16548"/>
                  </a:cubicBezTo>
                  <a:cubicBezTo>
                    <a:pt x="5599" y="17737"/>
                    <a:pt x="4809" y="18926"/>
                    <a:pt x="4414" y="19768"/>
                  </a:cubicBezTo>
                  <a:cubicBezTo>
                    <a:pt x="4019" y="20610"/>
                    <a:pt x="4019" y="21106"/>
                    <a:pt x="4677" y="21304"/>
                  </a:cubicBezTo>
                  <a:cubicBezTo>
                    <a:pt x="5336" y="21502"/>
                    <a:pt x="6653" y="21403"/>
                    <a:pt x="9155" y="21106"/>
                  </a:cubicBezTo>
                  <a:cubicBezTo>
                    <a:pt x="11658" y="20808"/>
                    <a:pt x="15345" y="20313"/>
                    <a:pt x="19033" y="1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7664450" y="2872687"/>
              <a:ext cx="1778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6218"/>
                    <a:pt x="12343" y="12436"/>
                    <a:pt x="15943" y="16036"/>
                  </a:cubicBezTo>
                  <a:cubicBezTo>
                    <a:pt x="19543" y="19636"/>
                    <a:pt x="20571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7823905" y="2893438"/>
              <a:ext cx="88196" cy="27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65" fill="norm" stroke="1" extrusionOk="0">
                  <a:moveTo>
                    <a:pt x="20930" y="870"/>
                  </a:moveTo>
                  <a:cubicBezTo>
                    <a:pt x="18418" y="367"/>
                    <a:pt x="15907" y="-135"/>
                    <a:pt x="13897" y="32"/>
                  </a:cubicBezTo>
                  <a:cubicBezTo>
                    <a:pt x="11888" y="200"/>
                    <a:pt x="10381" y="1037"/>
                    <a:pt x="7870" y="3716"/>
                  </a:cubicBezTo>
                  <a:cubicBezTo>
                    <a:pt x="5358" y="6395"/>
                    <a:pt x="1842" y="10916"/>
                    <a:pt x="586" y="14181"/>
                  </a:cubicBezTo>
                  <a:cubicBezTo>
                    <a:pt x="-670" y="17446"/>
                    <a:pt x="335" y="19456"/>
                    <a:pt x="1339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7934822" y="3120337"/>
              <a:ext cx="2172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564"/>
                    <a:pt x="4448" y="11127"/>
                    <a:pt x="1502" y="14727"/>
                  </a:cubicBezTo>
                  <a:cubicBezTo>
                    <a:pt x="-1443" y="18327"/>
                    <a:pt x="521" y="1996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8108950" y="3190187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8451850" y="3164787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8902699" y="2929837"/>
              <a:ext cx="171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5294"/>
                    <a:pt x="10133" y="10588"/>
                    <a:pt x="13733" y="14188"/>
                  </a:cubicBezTo>
                  <a:cubicBezTo>
                    <a:pt x="17333" y="17788"/>
                    <a:pt x="19467" y="196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8966655" y="2942537"/>
              <a:ext cx="170996" cy="40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04" fill="norm" stroke="1" extrusionOk="0">
                  <a:moveTo>
                    <a:pt x="21280" y="0"/>
                  </a:moveTo>
                  <a:cubicBezTo>
                    <a:pt x="19173" y="1809"/>
                    <a:pt x="17065" y="3619"/>
                    <a:pt x="14431" y="6220"/>
                  </a:cubicBezTo>
                  <a:cubicBezTo>
                    <a:pt x="11797" y="8821"/>
                    <a:pt x="8636" y="12214"/>
                    <a:pt x="6265" y="14645"/>
                  </a:cubicBezTo>
                  <a:cubicBezTo>
                    <a:pt x="3895" y="17076"/>
                    <a:pt x="2314" y="18547"/>
                    <a:pt x="1260" y="19621"/>
                  </a:cubicBezTo>
                  <a:cubicBezTo>
                    <a:pt x="207" y="20695"/>
                    <a:pt x="-320" y="21374"/>
                    <a:pt x="207" y="21487"/>
                  </a:cubicBezTo>
                  <a:cubicBezTo>
                    <a:pt x="734" y="21600"/>
                    <a:pt x="2314" y="21148"/>
                    <a:pt x="3895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9114366" y="3216190"/>
              <a:ext cx="124884" cy="15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2929" y="3467"/>
                  </a:moveTo>
                  <a:cubicBezTo>
                    <a:pt x="2197" y="6721"/>
                    <a:pt x="1464" y="9976"/>
                    <a:pt x="915" y="12639"/>
                  </a:cubicBezTo>
                  <a:cubicBezTo>
                    <a:pt x="366" y="15302"/>
                    <a:pt x="0" y="17373"/>
                    <a:pt x="0" y="17521"/>
                  </a:cubicBezTo>
                  <a:cubicBezTo>
                    <a:pt x="0" y="17669"/>
                    <a:pt x="366" y="15894"/>
                    <a:pt x="2197" y="12787"/>
                  </a:cubicBezTo>
                  <a:cubicBezTo>
                    <a:pt x="4027" y="9680"/>
                    <a:pt x="7322" y="5242"/>
                    <a:pt x="10068" y="2727"/>
                  </a:cubicBezTo>
                  <a:cubicBezTo>
                    <a:pt x="12814" y="212"/>
                    <a:pt x="15010" y="-380"/>
                    <a:pt x="16841" y="212"/>
                  </a:cubicBezTo>
                  <a:cubicBezTo>
                    <a:pt x="18671" y="804"/>
                    <a:pt x="20136" y="2579"/>
                    <a:pt x="20868" y="6278"/>
                  </a:cubicBezTo>
                  <a:cubicBezTo>
                    <a:pt x="21600" y="9976"/>
                    <a:pt x="21600" y="15598"/>
                    <a:pt x="21600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9353550" y="2905686"/>
              <a:ext cx="104092" cy="50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457" fill="norm" stroke="1" extrusionOk="0">
                  <a:moveTo>
                    <a:pt x="3812" y="1829"/>
                  </a:moveTo>
                  <a:cubicBezTo>
                    <a:pt x="3812" y="1112"/>
                    <a:pt x="3812" y="395"/>
                    <a:pt x="5082" y="126"/>
                  </a:cubicBezTo>
                  <a:cubicBezTo>
                    <a:pt x="6353" y="-143"/>
                    <a:pt x="8894" y="36"/>
                    <a:pt x="12071" y="484"/>
                  </a:cubicBezTo>
                  <a:cubicBezTo>
                    <a:pt x="15247" y="933"/>
                    <a:pt x="19059" y="1650"/>
                    <a:pt x="20329" y="2680"/>
                  </a:cubicBezTo>
                  <a:cubicBezTo>
                    <a:pt x="21600" y="3711"/>
                    <a:pt x="20329" y="5055"/>
                    <a:pt x="17788" y="6310"/>
                  </a:cubicBezTo>
                  <a:cubicBezTo>
                    <a:pt x="15247" y="7565"/>
                    <a:pt x="11435" y="8730"/>
                    <a:pt x="9529" y="9716"/>
                  </a:cubicBezTo>
                  <a:cubicBezTo>
                    <a:pt x="7624" y="10702"/>
                    <a:pt x="7624" y="11508"/>
                    <a:pt x="9106" y="12315"/>
                  </a:cubicBezTo>
                  <a:cubicBezTo>
                    <a:pt x="10588" y="13122"/>
                    <a:pt x="13553" y="13928"/>
                    <a:pt x="15459" y="15094"/>
                  </a:cubicBezTo>
                  <a:cubicBezTo>
                    <a:pt x="17365" y="16259"/>
                    <a:pt x="18212" y="17782"/>
                    <a:pt x="18000" y="18768"/>
                  </a:cubicBezTo>
                  <a:cubicBezTo>
                    <a:pt x="17788" y="19754"/>
                    <a:pt x="16518" y="20202"/>
                    <a:pt x="13341" y="20561"/>
                  </a:cubicBezTo>
                  <a:cubicBezTo>
                    <a:pt x="10165" y="20919"/>
                    <a:pt x="5082" y="21188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9618519" y="3178383"/>
              <a:ext cx="331931" cy="10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009" fill="norm" stroke="1" extrusionOk="0">
                  <a:moveTo>
                    <a:pt x="2162" y="21009"/>
                  </a:moveTo>
                  <a:cubicBezTo>
                    <a:pt x="1342" y="19763"/>
                    <a:pt x="522" y="18517"/>
                    <a:pt x="180" y="16855"/>
                  </a:cubicBezTo>
                  <a:cubicBezTo>
                    <a:pt x="-162" y="15194"/>
                    <a:pt x="-25" y="13117"/>
                    <a:pt x="658" y="10417"/>
                  </a:cubicBezTo>
                  <a:cubicBezTo>
                    <a:pt x="1342" y="7717"/>
                    <a:pt x="2572" y="4394"/>
                    <a:pt x="3871" y="2317"/>
                  </a:cubicBezTo>
                  <a:cubicBezTo>
                    <a:pt x="5170" y="240"/>
                    <a:pt x="6537" y="-591"/>
                    <a:pt x="7699" y="447"/>
                  </a:cubicBezTo>
                  <a:cubicBezTo>
                    <a:pt x="8861" y="1486"/>
                    <a:pt x="9818" y="4394"/>
                    <a:pt x="10980" y="7717"/>
                  </a:cubicBezTo>
                  <a:cubicBezTo>
                    <a:pt x="12142" y="11040"/>
                    <a:pt x="13509" y="14778"/>
                    <a:pt x="14534" y="16855"/>
                  </a:cubicBezTo>
                  <a:cubicBezTo>
                    <a:pt x="15560" y="18932"/>
                    <a:pt x="16243" y="19347"/>
                    <a:pt x="16858" y="18309"/>
                  </a:cubicBezTo>
                  <a:cubicBezTo>
                    <a:pt x="17473" y="17271"/>
                    <a:pt x="18020" y="14778"/>
                    <a:pt x="18772" y="12078"/>
                  </a:cubicBezTo>
                  <a:cubicBezTo>
                    <a:pt x="19524" y="9378"/>
                    <a:pt x="20481" y="6471"/>
                    <a:pt x="21438" y="3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0096500" y="2923487"/>
              <a:ext cx="139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3927"/>
                    <a:pt x="6545" y="7855"/>
                    <a:pt x="10145" y="11455"/>
                  </a:cubicBezTo>
                  <a:cubicBezTo>
                    <a:pt x="13745" y="15055"/>
                    <a:pt x="17673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0159999" y="2980637"/>
              <a:ext cx="146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3665"/>
                    <a:pt x="14713" y="7331"/>
                    <a:pt x="11113" y="10931"/>
                  </a:cubicBezTo>
                  <a:cubicBezTo>
                    <a:pt x="7513" y="14531"/>
                    <a:pt x="3757" y="180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651000" y="4110937"/>
              <a:ext cx="1961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094"/>
                    <a:pt x="17280" y="8188"/>
                    <a:pt x="19440" y="11788"/>
                  </a:cubicBezTo>
                  <a:cubicBezTo>
                    <a:pt x="21600" y="15388"/>
                    <a:pt x="17280" y="1849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650949" y="4097131"/>
              <a:ext cx="203251" cy="36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40" fill="norm" stroke="1" extrusionOk="0">
                  <a:moveTo>
                    <a:pt x="674" y="18526"/>
                  </a:moveTo>
                  <a:cubicBezTo>
                    <a:pt x="228" y="16768"/>
                    <a:pt x="-217" y="15010"/>
                    <a:pt x="117" y="13942"/>
                  </a:cubicBezTo>
                  <a:cubicBezTo>
                    <a:pt x="451" y="12875"/>
                    <a:pt x="1564" y="12498"/>
                    <a:pt x="4125" y="11682"/>
                  </a:cubicBezTo>
                  <a:cubicBezTo>
                    <a:pt x="6686" y="10866"/>
                    <a:pt x="10694" y="9610"/>
                    <a:pt x="13589" y="7914"/>
                  </a:cubicBezTo>
                  <a:cubicBezTo>
                    <a:pt x="16484" y="6219"/>
                    <a:pt x="18265" y="4084"/>
                    <a:pt x="19268" y="2514"/>
                  </a:cubicBezTo>
                  <a:cubicBezTo>
                    <a:pt x="20270" y="945"/>
                    <a:pt x="20492" y="-60"/>
                    <a:pt x="20604" y="3"/>
                  </a:cubicBezTo>
                  <a:cubicBezTo>
                    <a:pt x="20715" y="66"/>
                    <a:pt x="20715" y="1196"/>
                    <a:pt x="20715" y="4273"/>
                  </a:cubicBezTo>
                  <a:cubicBezTo>
                    <a:pt x="20715" y="7349"/>
                    <a:pt x="20715" y="12373"/>
                    <a:pt x="20826" y="15575"/>
                  </a:cubicBezTo>
                  <a:cubicBezTo>
                    <a:pt x="20938" y="18777"/>
                    <a:pt x="21160" y="20159"/>
                    <a:pt x="21383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912904" y="4345887"/>
              <a:ext cx="82246" cy="11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0975" fill="norm" stroke="1" extrusionOk="0">
                  <a:moveTo>
                    <a:pt x="7515" y="0"/>
                  </a:moveTo>
                  <a:cubicBezTo>
                    <a:pt x="4881" y="3535"/>
                    <a:pt x="2247" y="7069"/>
                    <a:pt x="930" y="10407"/>
                  </a:cubicBezTo>
                  <a:cubicBezTo>
                    <a:pt x="-387" y="13745"/>
                    <a:pt x="-387" y="16887"/>
                    <a:pt x="1457" y="18851"/>
                  </a:cubicBezTo>
                  <a:cubicBezTo>
                    <a:pt x="3301" y="20815"/>
                    <a:pt x="6989" y="21600"/>
                    <a:pt x="10413" y="20422"/>
                  </a:cubicBezTo>
                  <a:cubicBezTo>
                    <a:pt x="13837" y="19244"/>
                    <a:pt x="16998" y="16102"/>
                    <a:pt x="18842" y="13353"/>
                  </a:cubicBezTo>
                  <a:cubicBezTo>
                    <a:pt x="20686" y="10604"/>
                    <a:pt x="21213" y="8247"/>
                    <a:pt x="19106" y="6480"/>
                  </a:cubicBezTo>
                  <a:cubicBezTo>
                    <a:pt x="16998" y="4713"/>
                    <a:pt x="12257" y="3535"/>
                    <a:pt x="7515" y="2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2203450" y="4129987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2209800" y="432683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2641600" y="4117287"/>
              <a:ext cx="2286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00" y="2035"/>
                    <a:pt x="5200" y="4070"/>
                    <a:pt x="8100" y="7122"/>
                  </a:cubicBezTo>
                  <a:cubicBezTo>
                    <a:pt x="11000" y="10174"/>
                    <a:pt x="14200" y="14243"/>
                    <a:pt x="16500" y="16826"/>
                  </a:cubicBezTo>
                  <a:cubicBezTo>
                    <a:pt x="18800" y="19409"/>
                    <a:pt x="20200" y="205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2686996" y="4112675"/>
              <a:ext cx="202255" cy="31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29" fill="norm" stroke="1" extrusionOk="0">
                  <a:moveTo>
                    <a:pt x="21499" y="1578"/>
                  </a:moveTo>
                  <a:cubicBezTo>
                    <a:pt x="21274" y="872"/>
                    <a:pt x="21049" y="166"/>
                    <a:pt x="20374" y="25"/>
                  </a:cubicBezTo>
                  <a:cubicBezTo>
                    <a:pt x="19699" y="-116"/>
                    <a:pt x="18574" y="308"/>
                    <a:pt x="16774" y="2002"/>
                  </a:cubicBezTo>
                  <a:cubicBezTo>
                    <a:pt x="14974" y="3696"/>
                    <a:pt x="12499" y="6660"/>
                    <a:pt x="9799" y="9766"/>
                  </a:cubicBezTo>
                  <a:cubicBezTo>
                    <a:pt x="7099" y="12872"/>
                    <a:pt x="4174" y="16119"/>
                    <a:pt x="2374" y="18166"/>
                  </a:cubicBezTo>
                  <a:cubicBezTo>
                    <a:pt x="574" y="20213"/>
                    <a:pt x="-101" y="21060"/>
                    <a:pt x="11" y="21272"/>
                  </a:cubicBezTo>
                  <a:cubicBezTo>
                    <a:pt x="124" y="21484"/>
                    <a:pt x="1024" y="21060"/>
                    <a:pt x="1924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266286" y="4124415"/>
              <a:ext cx="213514" cy="30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96" fill="norm" stroke="1" extrusionOk="0">
                  <a:moveTo>
                    <a:pt x="21361" y="16927"/>
                  </a:moveTo>
                  <a:cubicBezTo>
                    <a:pt x="17973" y="13948"/>
                    <a:pt x="14585" y="10968"/>
                    <a:pt x="12996" y="8510"/>
                  </a:cubicBezTo>
                  <a:cubicBezTo>
                    <a:pt x="11408" y="6053"/>
                    <a:pt x="11620" y="4116"/>
                    <a:pt x="12149" y="2850"/>
                  </a:cubicBezTo>
                  <a:cubicBezTo>
                    <a:pt x="12679" y="1584"/>
                    <a:pt x="13526" y="988"/>
                    <a:pt x="14796" y="541"/>
                  </a:cubicBezTo>
                  <a:cubicBezTo>
                    <a:pt x="16067" y="94"/>
                    <a:pt x="17761" y="-204"/>
                    <a:pt x="18608" y="168"/>
                  </a:cubicBezTo>
                  <a:cubicBezTo>
                    <a:pt x="19455" y="541"/>
                    <a:pt x="19455" y="1584"/>
                    <a:pt x="17761" y="3893"/>
                  </a:cubicBezTo>
                  <a:cubicBezTo>
                    <a:pt x="16067" y="6202"/>
                    <a:pt x="12679" y="9777"/>
                    <a:pt x="9608" y="12533"/>
                  </a:cubicBezTo>
                  <a:cubicBezTo>
                    <a:pt x="6537" y="15288"/>
                    <a:pt x="3785" y="17225"/>
                    <a:pt x="2090" y="18566"/>
                  </a:cubicBezTo>
                  <a:cubicBezTo>
                    <a:pt x="396" y="19906"/>
                    <a:pt x="-239" y="20651"/>
                    <a:pt x="79" y="21024"/>
                  </a:cubicBezTo>
                  <a:cubicBezTo>
                    <a:pt x="396" y="21396"/>
                    <a:pt x="1667" y="21396"/>
                    <a:pt x="4102" y="21396"/>
                  </a:cubicBezTo>
                  <a:cubicBezTo>
                    <a:pt x="6537" y="21396"/>
                    <a:pt x="10137" y="21396"/>
                    <a:pt x="13737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3917949" y="4091887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2400"/>
                    <a:pt x="4000" y="4800"/>
                    <a:pt x="7600" y="8400"/>
                  </a:cubicBezTo>
                  <a:cubicBezTo>
                    <a:pt x="11200" y="12000"/>
                    <a:pt x="164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4000500" y="4136337"/>
              <a:ext cx="1143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560"/>
                    <a:pt x="15200" y="5120"/>
                    <a:pt x="11600" y="8720"/>
                  </a:cubicBezTo>
                  <a:cubicBezTo>
                    <a:pt x="8000" y="12320"/>
                    <a:pt x="4000" y="16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4439593" y="4239704"/>
              <a:ext cx="157808" cy="15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078" fill="norm" stroke="1" extrusionOk="0">
                  <a:moveTo>
                    <a:pt x="16288" y="6583"/>
                  </a:moveTo>
                  <a:cubicBezTo>
                    <a:pt x="16000" y="5162"/>
                    <a:pt x="15712" y="3741"/>
                    <a:pt x="14272" y="2320"/>
                  </a:cubicBezTo>
                  <a:cubicBezTo>
                    <a:pt x="12832" y="899"/>
                    <a:pt x="10240" y="-522"/>
                    <a:pt x="7936" y="189"/>
                  </a:cubicBezTo>
                  <a:cubicBezTo>
                    <a:pt x="5632" y="899"/>
                    <a:pt x="3616" y="3741"/>
                    <a:pt x="2176" y="7294"/>
                  </a:cubicBezTo>
                  <a:cubicBezTo>
                    <a:pt x="736" y="10846"/>
                    <a:pt x="-128" y="15110"/>
                    <a:pt x="16" y="17667"/>
                  </a:cubicBezTo>
                  <a:cubicBezTo>
                    <a:pt x="160" y="20225"/>
                    <a:pt x="1312" y="21078"/>
                    <a:pt x="2608" y="21078"/>
                  </a:cubicBezTo>
                  <a:cubicBezTo>
                    <a:pt x="3904" y="21078"/>
                    <a:pt x="5344" y="20225"/>
                    <a:pt x="6928" y="18236"/>
                  </a:cubicBezTo>
                  <a:cubicBezTo>
                    <a:pt x="8512" y="16246"/>
                    <a:pt x="10240" y="13120"/>
                    <a:pt x="11392" y="12410"/>
                  </a:cubicBezTo>
                  <a:cubicBezTo>
                    <a:pt x="12544" y="11699"/>
                    <a:pt x="13120" y="13404"/>
                    <a:pt x="14704" y="15110"/>
                  </a:cubicBezTo>
                  <a:cubicBezTo>
                    <a:pt x="16288" y="16815"/>
                    <a:pt x="18880" y="18520"/>
                    <a:pt x="21472" y="20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4605451" y="4255856"/>
              <a:ext cx="125299" cy="147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38" fill="norm" stroke="1" extrusionOk="0">
                  <a:moveTo>
                    <a:pt x="1871" y="3813"/>
                  </a:moveTo>
                  <a:cubicBezTo>
                    <a:pt x="791" y="1988"/>
                    <a:pt x="-289" y="162"/>
                    <a:pt x="71" y="10"/>
                  </a:cubicBezTo>
                  <a:cubicBezTo>
                    <a:pt x="431" y="-142"/>
                    <a:pt x="2231" y="1379"/>
                    <a:pt x="4571" y="4573"/>
                  </a:cubicBezTo>
                  <a:cubicBezTo>
                    <a:pt x="6911" y="7768"/>
                    <a:pt x="9791" y="12635"/>
                    <a:pt x="11051" y="15830"/>
                  </a:cubicBezTo>
                  <a:cubicBezTo>
                    <a:pt x="12311" y="19024"/>
                    <a:pt x="11951" y="20545"/>
                    <a:pt x="10871" y="21002"/>
                  </a:cubicBezTo>
                  <a:cubicBezTo>
                    <a:pt x="9791" y="21458"/>
                    <a:pt x="7991" y="20850"/>
                    <a:pt x="7631" y="17959"/>
                  </a:cubicBezTo>
                  <a:cubicBezTo>
                    <a:pt x="7271" y="15069"/>
                    <a:pt x="8351" y="9897"/>
                    <a:pt x="10871" y="6703"/>
                  </a:cubicBezTo>
                  <a:cubicBezTo>
                    <a:pt x="13391" y="3509"/>
                    <a:pt x="17351" y="2292"/>
                    <a:pt x="21311" y="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4738937" y="4239441"/>
              <a:ext cx="144214" cy="17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0587" fill="norm" stroke="1" extrusionOk="0">
                  <a:moveTo>
                    <a:pt x="4361" y="8110"/>
                  </a:moveTo>
                  <a:cubicBezTo>
                    <a:pt x="5287" y="7105"/>
                    <a:pt x="6213" y="6100"/>
                    <a:pt x="7447" y="4593"/>
                  </a:cubicBezTo>
                  <a:cubicBezTo>
                    <a:pt x="8681" y="3086"/>
                    <a:pt x="10224" y="1077"/>
                    <a:pt x="10224" y="323"/>
                  </a:cubicBezTo>
                  <a:cubicBezTo>
                    <a:pt x="10224" y="-430"/>
                    <a:pt x="8681" y="72"/>
                    <a:pt x="6367" y="2458"/>
                  </a:cubicBezTo>
                  <a:cubicBezTo>
                    <a:pt x="4053" y="4844"/>
                    <a:pt x="967" y="9114"/>
                    <a:pt x="195" y="12756"/>
                  </a:cubicBezTo>
                  <a:cubicBezTo>
                    <a:pt x="-576" y="16398"/>
                    <a:pt x="967" y="19412"/>
                    <a:pt x="4361" y="20291"/>
                  </a:cubicBezTo>
                  <a:cubicBezTo>
                    <a:pt x="7755" y="21170"/>
                    <a:pt x="13001" y="19914"/>
                    <a:pt x="16087" y="18784"/>
                  </a:cubicBezTo>
                  <a:cubicBezTo>
                    <a:pt x="19173" y="17654"/>
                    <a:pt x="20098" y="16649"/>
                    <a:pt x="21024" y="15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5302249" y="4152971"/>
              <a:ext cx="177801" cy="24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2314" y="3445"/>
                  </a:moveTo>
                  <a:cubicBezTo>
                    <a:pt x="2057" y="8485"/>
                    <a:pt x="1800" y="13525"/>
                    <a:pt x="1414" y="16675"/>
                  </a:cubicBezTo>
                  <a:cubicBezTo>
                    <a:pt x="1029" y="19825"/>
                    <a:pt x="514" y="21085"/>
                    <a:pt x="257" y="21175"/>
                  </a:cubicBezTo>
                  <a:cubicBezTo>
                    <a:pt x="0" y="21265"/>
                    <a:pt x="0" y="20185"/>
                    <a:pt x="0" y="17755"/>
                  </a:cubicBezTo>
                  <a:cubicBezTo>
                    <a:pt x="0" y="15325"/>
                    <a:pt x="0" y="11545"/>
                    <a:pt x="0" y="8485"/>
                  </a:cubicBezTo>
                  <a:cubicBezTo>
                    <a:pt x="0" y="5425"/>
                    <a:pt x="0" y="3085"/>
                    <a:pt x="514" y="1645"/>
                  </a:cubicBezTo>
                  <a:cubicBezTo>
                    <a:pt x="1029" y="205"/>
                    <a:pt x="2057" y="-335"/>
                    <a:pt x="3086" y="205"/>
                  </a:cubicBezTo>
                  <a:cubicBezTo>
                    <a:pt x="4114" y="745"/>
                    <a:pt x="5143" y="2365"/>
                    <a:pt x="6686" y="5245"/>
                  </a:cubicBezTo>
                  <a:cubicBezTo>
                    <a:pt x="8229" y="8125"/>
                    <a:pt x="10286" y="12265"/>
                    <a:pt x="11829" y="14695"/>
                  </a:cubicBezTo>
                  <a:cubicBezTo>
                    <a:pt x="13371" y="17125"/>
                    <a:pt x="14400" y="17845"/>
                    <a:pt x="15300" y="17665"/>
                  </a:cubicBezTo>
                  <a:cubicBezTo>
                    <a:pt x="16200" y="17485"/>
                    <a:pt x="16971" y="16405"/>
                    <a:pt x="17614" y="13795"/>
                  </a:cubicBezTo>
                  <a:cubicBezTo>
                    <a:pt x="18257" y="11185"/>
                    <a:pt x="18771" y="7045"/>
                    <a:pt x="19414" y="4615"/>
                  </a:cubicBezTo>
                  <a:cubicBezTo>
                    <a:pt x="20057" y="2185"/>
                    <a:pt x="20829" y="1465"/>
                    <a:pt x="21600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5532774" y="4188952"/>
              <a:ext cx="94546" cy="15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0979" fill="norm" stroke="1" extrusionOk="0">
                  <a:moveTo>
                    <a:pt x="17886" y="3967"/>
                  </a:moveTo>
                  <a:cubicBezTo>
                    <a:pt x="16947" y="2564"/>
                    <a:pt x="16008" y="1162"/>
                    <a:pt x="14364" y="460"/>
                  </a:cubicBezTo>
                  <a:cubicBezTo>
                    <a:pt x="12721" y="-241"/>
                    <a:pt x="10373" y="-241"/>
                    <a:pt x="7790" y="1162"/>
                  </a:cubicBezTo>
                  <a:cubicBezTo>
                    <a:pt x="5208" y="2564"/>
                    <a:pt x="2390" y="5369"/>
                    <a:pt x="982" y="8175"/>
                  </a:cubicBezTo>
                  <a:cubicBezTo>
                    <a:pt x="-427" y="10980"/>
                    <a:pt x="-427" y="13785"/>
                    <a:pt x="1686" y="16029"/>
                  </a:cubicBezTo>
                  <a:cubicBezTo>
                    <a:pt x="3799" y="18273"/>
                    <a:pt x="8025" y="19956"/>
                    <a:pt x="11312" y="20658"/>
                  </a:cubicBezTo>
                  <a:cubicBezTo>
                    <a:pt x="14599" y="21359"/>
                    <a:pt x="16947" y="21078"/>
                    <a:pt x="18590" y="18133"/>
                  </a:cubicBezTo>
                  <a:cubicBezTo>
                    <a:pt x="20234" y="15188"/>
                    <a:pt x="21173" y="9577"/>
                    <a:pt x="20938" y="6211"/>
                  </a:cubicBezTo>
                  <a:cubicBezTo>
                    <a:pt x="20703" y="2845"/>
                    <a:pt x="19295" y="1723"/>
                    <a:pt x="19060" y="1442"/>
                  </a:cubicBezTo>
                  <a:cubicBezTo>
                    <a:pt x="18825" y="1162"/>
                    <a:pt x="19764" y="1723"/>
                    <a:pt x="20703" y="2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5740400" y="4187137"/>
              <a:ext cx="12337" cy="21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19" fill="norm" stroke="1" extrusionOk="0">
                  <a:moveTo>
                    <a:pt x="0" y="0"/>
                  </a:moveTo>
                  <a:cubicBezTo>
                    <a:pt x="7200" y="6202"/>
                    <a:pt x="14400" y="12404"/>
                    <a:pt x="18000" y="16147"/>
                  </a:cubicBezTo>
                  <a:cubicBezTo>
                    <a:pt x="21600" y="19889"/>
                    <a:pt x="21600" y="21172"/>
                    <a:pt x="19800" y="21386"/>
                  </a:cubicBezTo>
                  <a:cubicBezTo>
                    <a:pt x="18000" y="21600"/>
                    <a:pt x="14400" y="20745"/>
                    <a:pt x="10800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5657577" y="4168087"/>
              <a:ext cx="17172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404" y="21600"/>
                  </a:moveTo>
                  <a:cubicBezTo>
                    <a:pt x="1087" y="17486"/>
                    <a:pt x="-230" y="13371"/>
                    <a:pt x="33" y="10286"/>
                  </a:cubicBezTo>
                  <a:cubicBezTo>
                    <a:pt x="297" y="7200"/>
                    <a:pt x="2141" y="5143"/>
                    <a:pt x="5960" y="3600"/>
                  </a:cubicBezTo>
                  <a:cubicBezTo>
                    <a:pt x="9780" y="2057"/>
                    <a:pt x="15575" y="1029"/>
                    <a:pt x="213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6098735" y="4244287"/>
              <a:ext cx="168716" cy="20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05" fill="norm" stroke="1" extrusionOk="0">
                  <a:moveTo>
                    <a:pt x="13255" y="4629"/>
                  </a:moveTo>
                  <a:cubicBezTo>
                    <a:pt x="13255" y="3527"/>
                    <a:pt x="13255" y="2424"/>
                    <a:pt x="12722" y="1543"/>
                  </a:cubicBezTo>
                  <a:cubicBezTo>
                    <a:pt x="12188" y="661"/>
                    <a:pt x="11122" y="0"/>
                    <a:pt x="10055" y="0"/>
                  </a:cubicBezTo>
                  <a:cubicBezTo>
                    <a:pt x="8988" y="0"/>
                    <a:pt x="7922" y="661"/>
                    <a:pt x="6188" y="3306"/>
                  </a:cubicBezTo>
                  <a:cubicBezTo>
                    <a:pt x="4455" y="5951"/>
                    <a:pt x="2055" y="10580"/>
                    <a:pt x="855" y="13886"/>
                  </a:cubicBezTo>
                  <a:cubicBezTo>
                    <a:pt x="-345" y="17192"/>
                    <a:pt x="-345" y="19176"/>
                    <a:pt x="1255" y="20278"/>
                  </a:cubicBezTo>
                  <a:cubicBezTo>
                    <a:pt x="2855" y="21380"/>
                    <a:pt x="6055" y="21600"/>
                    <a:pt x="9655" y="20388"/>
                  </a:cubicBezTo>
                  <a:cubicBezTo>
                    <a:pt x="13255" y="19176"/>
                    <a:pt x="17255" y="16531"/>
                    <a:pt x="21255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6246937" y="4319924"/>
              <a:ext cx="95919" cy="111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0982" fill="norm" stroke="1" extrusionOk="0">
                  <a:moveTo>
                    <a:pt x="12726" y="1306"/>
                  </a:moveTo>
                  <a:cubicBezTo>
                    <a:pt x="10428" y="506"/>
                    <a:pt x="8130" y="-294"/>
                    <a:pt x="6062" y="106"/>
                  </a:cubicBezTo>
                  <a:cubicBezTo>
                    <a:pt x="3994" y="506"/>
                    <a:pt x="2155" y="2106"/>
                    <a:pt x="1007" y="5106"/>
                  </a:cubicBezTo>
                  <a:cubicBezTo>
                    <a:pt x="-142" y="8106"/>
                    <a:pt x="-602" y="12506"/>
                    <a:pt x="1236" y="15506"/>
                  </a:cubicBezTo>
                  <a:cubicBezTo>
                    <a:pt x="3075" y="18506"/>
                    <a:pt x="7211" y="20106"/>
                    <a:pt x="10428" y="20706"/>
                  </a:cubicBezTo>
                  <a:cubicBezTo>
                    <a:pt x="13645" y="21306"/>
                    <a:pt x="15943" y="20906"/>
                    <a:pt x="17551" y="19706"/>
                  </a:cubicBezTo>
                  <a:cubicBezTo>
                    <a:pt x="19160" y="18506"/>
                    <a:pt x="20079" y="16506"/>
                    <a:pt x="20538" y="13306"/>
                  </a:cubicBezTo>
                  <a:cubicBezTo>
                    <a:pt x="20998" y="10106"/>
                    <a:pt x="20998" y="5706"/>
                    <a:pt x="19849" y="3306"/>
                  </a:cubicBezTo>
                  <a:cubicBezTo>
                    <a:pt x="18700" y="906"/>
                    <a:pt x="16402" y="506"/>
                    <a:pt x="14104" y="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6356350" y="4288219"/>
              <a:ext cx="120650" cy="15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9" fill="norm" stroke="1" extrusionOk="0">
                  <a:moveTo>
                    <a:pt x="0" y="4277"/>
                  </a:moveTo>
                  <a:cubicBezTo>
                    <a:pt x="379" y="2874"/>
                    <a:pt x="758" y="1472"/>
                    <a:pt x="2653" y="630"/>
                  </a:cubicBezTo>
                  <a:cubicBezTo>
                    <a:pt x="4547" y="-211"/>
                    <a:pt x="7958" y="-492"/>
                    <a:pt x="11368" y="1612"/>
                  </a:cubicBezTo>
                  <a:cubicBezTo>
                    <a:pt x="14779" y="3716"/>
                    <a:pt x="18189" y="8204"/>
                    <a:pt x="19705" y="11150"/>
                  </a:cubicBezTo>
                  <a:cubicBezTo>
                    <a:pt x="21221" y="14095"/>
                    <a:pt x="20842" y="15498"/>
                    <a:pt x="20084" y="16900"/>
                  </a:cubicBezTo>
                  <a:cubicBezTo>
                    <a:pt x="19326" y="18303"/>
                    <a:pt x="18189" y="19705"/>
                    <a:pt x="16674" y="20407"/>
                  </a:cubicBezTo>
                  <a:cubicBezTo>
                    <a:pt x="15158" y="21108"/>
                    <a:pt x="13263" y="21108"/>
                    <a:pt x="12316" y="19986"/>
                  </a:cubicBezTo>
                  <a:cubicBezTo>
                    <a:pt x="11368" y="18864"/>
                    <a:pt x="11368" y="16620"/>
                    <a:pt x="13074" y="13253"/>
                  </a:cubicBezTo>
                  <a:cubicBezTo>
                    <a:pt x="14779" y="9887"/>
                    <a:pt x="18189" y="5399"/>
                    <a:pt x="21600" y="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6508750" y="4282387"/>
              <a:ext cx="120650" cy="180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0"/>
                  </a:moveTo>
                  <a:cubicBezTo>
                    <a:pt x="1895" y="502"/>
                    <a:pt x="3789" y="1005"/>
                    <a:pt x="5874" y="4270"/>
                  </a:cubicBezTo>
                  <a:cubicBezTo>
                    <a:pt x="7958" y="7535"/>
                    <a:pt x="10232" y="13563"/>
                    <a:pt x="10800" y="17079"/>
                  </a:cubicBezTo>
                  <a:cubicBezTo>
                    <a:pt x="11368" y="20595"/>
                    <a:pt x="10232" y="21600"/>
                    <a:pt x="9474" y="21349"/>
                  </a:cubicBezTo>
                  <a:cubicBezTo>
                    <a:pt x="8716" y="21098"/>
                    <a:pt x="8337" y="19591"/>
                    <a:pt x="9474" y="16451"/>
                  </a:cubicBezTo>
                  <a:cubicBezTo>
                    <a:pt x="10611" y="13312"/>
                    <a:pt x="13263" y="8540"/>
                    <a:pt x="15537" y="5651"/>
                  </a:cubicBezTo>
                  <a:cubicBezTo>
                    <a:pt x="17811" y="2763"/>
                    <a:pt x="19705" y="1758"/>
                    <a:pt x="21600" y="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6635750" y="4134220"/>
              <a:ext cx="240866" cy="32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42" fill="norm" stroke="1" extrusionOk="0">
                  <a:moveTo>
                    <a:pt x="2254" y="13015"/>
                  </a:moveTo>
                  <a:cubicBezTo>
                    <a:pt x="3193" y="13292"/>
                    <a:pt x="4132" y="13569"/>
                    <a:pt x="4977" y="13223"/>
                  </a:cubicBezTo>
                  <a:cubicBezTo>
                    <a:pt x="5823" y="12877"/>
                    <a:pt x="6574" y="11908"/>
                    <a:pt x="7043" y="11077"/>
                  </a:cubicBezTo>
                  <a:cubicBezTo>
                    <a:pt x="7513" y="10246"/>
                    <a:pt x="7701" y="9554"/>
                    <a:pt x="7137" y="9415"/>
                  </a:cubicBezTo>
                  <a:cubicBezTo>
                    <a:pt x="6574" y="9277"/>
                    <a:pt x="5259" y="9692"/>
                    <a:pt x="3944" y="10938"/>
                  </a:cubicBezTo>
                  <a:cubicBezTo>
                    <a:pt x="2630" y="12185"/>
                    <a:pt x="1315" y="14262"/>
                    <a:pt x="657" y="15646"/>
                  </a:cubicBezTo>
                  <a:cubicBezTo>
                    <a:pt x="0" y="17031"/>
                    <a:pt x="0" y="17723"/>
                    <a:pt x="0" y="18554"/>
                  </a:cubicBezTo>
                  <a:cubicBezTo>
                    <a:pt x="0" y="19385"/>
                    <a:pt x="0" y="20354"/>
                    <a:pt x="563" y="20908"/>
                  </a:cubicBezTo>
                  <a:cubicBezTo>
                    <a:pt x="1127" y="21462"/>
                    <a:pt x="2254" y="21600"/>
                    <a:pt x="4132" y="20631"/>
                  </a:cubicBezTo>
                  <a:cubicBezTo>
                    <a:pt x="6010" y="19662"/>
                    <a:pt x="8640" y="17585"/>
                    <a:pt x="11082" y="14815"/>
                  </a:cubicBezTo>
                  <a:cubicBezTo>
                    <a:pt x="13523" y="12046"/>
                    <a:pt x="15777" y="8585"/>
                    <a:pt x="17374" y="6231"/>
                  </a:cubicBezTo>
                  <a:cubicBezTo>
                    <a:pt x="18970" y="3877"/>
                    <a:pt x="19910" y="2631"/>
                    <a:pt x="20567" y="1662"/>
                  </a:cubicBezTo>
                  <a:cubicBezTo>
                    <a:pt x="21224" y="692"/>
                    <a:pt x="21600" y="0"/>
                    <a:pt x="21224" y="0"/>
                  </a:cubicBezTo>
                  <a:cubicBezTo>
                    <a:pt x="20849" y="0"/>
                    <a:pt x="19722" y="692"/>
                    <a:pt x="18595" y="2562"/>
                  </a:cubicBezTo>
                  <a:cubicBezTo>
                    <a:pt x="17468" y="4431"/>
                    <a:pt x="16341" y="7477"/>
                    <a:pt x="15965" y="10315"/>
                  </a:cubicBezTo>
                  <a:cubicBezTo>
                    <a:pt x="15590" y="13154"/>
                    <a:pt x="15965" y="15785"/>
                    <a:pt x="16341" y="18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6915150" y="4358587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7715250" y="4269687"/>
              <a:ext cx="177800" cy="20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0"/>
                  </a:moveTo>
                  <a:cubicBezTo>
                    <a:pt x="1800" y="4320"/>
                    <a:pt x="3600" y="8640"/>
                    <a:pt x="5143" y="12096"/>
                  </a:cubicBezTo>
                  <a:cubicBezTo>
                    <a:pt x="6686" y="15552"/>
                    <a:pt x="7971" y="18144"/>
                    <a:pt x="9257" y="19656"/>
                  </a:cubicBezTo>
                  <a:cubicBezTo>
                    <a:pt x="10543" y="21168"/>
                    <a:pt x="11829" y="21600"/>
                    <a:pt x="12729" y="21276"/>
                  </a:cubicBezTo>
                  <a:cubicBezTo>
                    <a:pt x="13629" y="20952"/>
                    <a:pt x="14143" y="19872"/>
                    <a:pt x="14657" y="17388"/>
                  </a:cubicBezTo>
                  <a:cubicBezTo>
                    <a:pt x="15171" y="14904"/>
                    <a:pt x="15686" y="11016"/>
                    <a:pt x="16200" y="8424"/>
                  </a:cubicBezTo>
                  <a:cubicBezTo>
                    <a:pt x="16714" y="5832"/>
                    <a:pt x="17229" y="4536"/>
                    <a:pt x="18129" y="4212"/>
                  </a:cubicBezTo>
                  <a:cubicBezTo>
                    <a:pt x="19029" y="3888"/>
                    <a:pt x="20314" y="4536"/>
                    <a:pt x="21600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7912877" y="4272621"/>
              <a:ext cx="106231" cy="20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379" fill="norm" stroke="1" extrusionOk="0">
                  <a:moveTo>
                    <a:pt x="15744" y="4368"/>
                  </a:moveTo>
                  <a:cubicBezTo>
                    <a:pt x="15744" y="3254"/>
                    <a:pt x="15744" y="2141"/>
                    <a:pt x="14726" y="1361"/>
                  </a:cubicBezTo>
                  <a:cubicBezTo>
                    <a:pt x="13707" y="582"/>
                    <a:pt x="11669" y="137"/>
                    <a:pt x="9427" y="25"/>
                  </a:cubicBezTo>
                  <a:cubicBezTo>
                    <a:pt x="7186" y="-86"/>
                    <a:pt x="4741" y="137"/>
                    <a:pt x="2703" y="1361"/>
                  </a:cubicBezTo>
                  <a:cubicBezTo>
                    <a:pt x="665" y="2586"/>
                    <a:pt x="-965" y="4813"/>
                    <a:pt x="665" y="7151"/>
                  </a:cubicBezTo>
                  <a:cubicBezTo>
                    <a:pt x="2295" y="9489"/>
                    <a:pt x="7186" y="11939"/>
                    <a:pt x="10650" y="13498"/>
                  </a:cubicBezTo>
                  <a:cubicBezTo>
                    <a:pt x="14114" y="15056"/>
                    <a:pt x="16152" y="15724"/>
                    <a:pt x="17782" y="16504"/>
                  </a:cubicBezTo>
                  <a:cubicBezTo>
                    <a:pt x="19412" y="17283"/>
                    <a:pt x="20635" y="18174"/>
                    <a:pt x="20431" y="18953"/>
                  </a:cubicBezTo>
                  <a:cubicBezTo>
                    <a:pt x="20227" y="19733"/>
                    <a:pt x="18597" y="20401"/>
                    <a:pt x="16763" y="20846"/>
                  </a:cubicBezTo>
                  <a:cubicBezTo>
                    <a:pt x="14929" y="21291"/>
                    <a:pt x="12892" y="21514"/>
                    <a:pt x="11058" y="21291"/>
                  </a:cubicBezTo>
                  <a:cubicBezTo>
                    <a:pt x="9224" y="21069"/>
                    <a:pt x="7593" y="20401"/>
                    <a:pt x="5963" y="19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8070849" y="4409387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8991599" y="4142687"/>
              <a:ext cx="254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295"/>
                    <a:pt x="18000" y="8589"/>
                    <a:pt x="18000" y="12000"/>
                  </a:cubicBezTo>
                  <a:cubicBezTo>
                    <a:pt x="18000" y="15411"/>
                    <a:pt x="19800" y="17937"/>
                    <a:pt x="17100" y="19389"/>
                  </a:cubicBezTo>
                  <a:cubicBezTo>
                    <a:pt x="14400" y="20842"/>
                    <a:pt x="7200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8975906" y="4177123"/>
              <a:ext cx="184251" cy="352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37" fill="norm" stroke="1" extrusionOk="0">
                  <a:moveTo>
                    <a:pt x="347" y="16037"/>
                  </a:moveTo>
                  <a:cubicBezTo>
                    <a:pt x="101" y="15394"/>
                    <a:pt x="-144" y="14751"/>
                    <a:pt x="101" y="14173"/>
                  </a:cubicBezTo>
                  <a:cubicBezTo>
                    <a:pt x="347" y="13594"/>
                    <a:pt x="1083" y="13080"/>
                    <a:pt x="2311" y="12823"/>
                  </a:cubicBezTo>
                  <a:cubicBezTo>
                    <a:pt x="3538" y="12566"/>
                    <a:pt x="5256" y="12566"/>
                    <a:pt x="7711" y="11730"/>
                  </a:cubicBezTo>
                  <a:cubicBezTo>
                    <a:pt x="10165" y="10894"/>
                    <a:pt x="13356" y="9223"/>
                    <a:pt x="15197" y="8001"/>
                  </a:cubicBezTo>
                  <a:cubicBezTo>
                    <a:pt x="17038" y="6780"/>
                    <a:pt x="17529" y="6008"/>
                    <a:pt x="18142" y="4980"/>
                  </a:cubicBezTo>
                  <a:cubicBezTo>
                    <a:pt x="18756" y="3951"/>
                    <a:pt x="19492" y="2666"/>
                    <a:pt x="19983" y="1637"/>
                  </a:cubicBezTo>
                  <a:cubicBezTo>
                    <a:pt x="20474" y="608"/>
                    <a:pt x="20720" y="-163"/>
                    <a:pt x="20965" y="30"/>
                  </a:cubicBezTo>
                  <a:cubicBezTo>
                    <a:pt x="21211" y="223"/>
                    <a:pt x="21456" y="1380"/>
                    <a:pt x="21333" y="4401"/>
                  </a:cubicBezTo>
                  <a:cubicBezTo>
                    <a:pt x="21211" y="7423"/>
                    <a:pt x="20720" y="12308"/>
                    <a:pt x="20106" y="15458"/>
                  </a:cubicBezTo>
                  <a:cubicBezTo>
                    <a:pt x="19492" y="18608"/>
                    <a:pt x="18756" y="20023"/>
                    <a:pt x="1802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9232900" y="4434787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9391649" y="4276037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9404350" y="4390337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9677400" y="4237937"/>
              <a:ext cx="2159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06" y="923"/>
                    <a:pt x="3812" y="1846"/>
                    <a:pt x="6565" y="4708"/>
                  </a:cubicBezTo>
                  <a:cubicBezTo>
                    <a:pt x="9318" y="7569"/>
                    <a:pt x="12918" y="12369"/>
                    <a:pt x="15565" y="15508"/>
                  </a:cubicBezTo>
                  <a:cubicBezTo>
                    <a:pt x="18212" y="18646"/>
                    <a:pt x="19906" y="201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9723966" y="4250155"/>
              <a:ext cx="201084" cy="301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21600" y="1384"/>
                  </a:moveTo>
                  <a:cubicBezTo>
                    <a:pt x="20463" y="784"/>
                    <a:pt x="19326" y="184"/>
                    <a:pt x="18076" y="34"/>
                  </a:cubicBezTo>
                  <a:cubicBezTo>
                    <a:pt x="16825" y="-116"/>
                    <a:pt x="15461" y="184"/>
                    <a:pt x="13301" y="1834"/>
                  </a:cubicBezTo>
                  <a:cubicBezTo>
                    <a:pt x="11141" y="3484"/>
                    <a:pt x="8185" y="6484"/>
                    <a:pt x="5912" y="9259"/>
                  </a:cubicBezTo>
                  <a:cubicBezTo>
                    <a:pt x="3638" y="12034"/>
                    <a:pt x="2046" y="14584"/>
                    <a:pt x="1137" y="16234"/>
                  </a:cubicBezTo>
                  <a:cubicBezTo>
                    <a:pt x="227" y="17884"/>
                    <a:pt x="0" y="18634"/>
                    <a:pt x="0" y="19384"/>
                  </a:cubicBezTo>
                  <a:cubicBezTo>
                    <a:pt x="0" y="20134"/>
                    <a:pt x="227" y="20884"/>
                    <a:pt x="1023" y="21184"/>
                  </a:cubicBezTo>
                  <a:cubicBezTo>
                    <a:pt x="1819" y="21484"/>
                    <a:pt x="3183" y="21334"/>
                    <a:pt x="4547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0099362" y="4232532"/>
              <a:ext cx="162238" cy="26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42" fill="norm" stroke="1" extrusionOk="0">
                  <a:moveTo>
                    <a:pt x="21225" y="13809"/>
                  </a:moveTo>
                  <a:cubicBezTo>
                    <a:pt x="17348" y="12609"/>
                    <a:pt x="13471" y="11409"/>
                    <a:pt x="11394" y="9352"/>
                  </a:cubicBezTo>
                  <a:cubicBezTo>
                    <a:pt x="9317" y="7294"/>
                    <a:pt x="9040" y="4380"/>
                    <a:pt x="9317" y="2580"/>
                  </a:cubicBezTo>
                  <a:cubicBezTo>
                    <a:pt x="9594" y="780"/>
                    <a:pt x="10425" y="94"/>
                    <a:pt x="11533" y="9"/>
                  </a:cubicBezTo>
                  <a:cubicBezTo>
                    <a:pt x="12640" y="-77"/>
                    <a:pt x="14025" y="437"/>
                    <a:pt x="14856" y="1552"/>
                  </a:cubicBezTo>
                  <a:cubicBezTo>
                    <a:pt x="15687" y="2666"/>
                    <a:pt x="15963" y="4380"/>
                    <a:pt x="14025" y="6694"/>
                  </a:cubicBezTo>
                  <a:cubicBezTo>
                    <a:pt x="12087" y="9009"/>
                    <a:pt x="7933" y="11923"/>
                    <a:pt x="5440" y="13809"/>
                  </a:cubicBezTo>
                  <a:cubicBezTo>
                    <a:pt x="2948" y="15694"/>
                    <a:pt x="2117" y="16552"/>
                    <a:pt x="1287" y="17666"/>
                  </a:cubicBezTo>
                  <a:cubicBezTo>
                    <a:pt x="456" y="18780"/>
                    <a:pt x="-375" y="20152"/>
                    <a:pt x="179" y="20837"/>
                  </a:cubicBezTo>
                  <a:cubicBezTo>
                    <a:pt x="733" y="21523"/>
                    <a:pt x="2671" y="21523"/>
                    <a:pt x="5856" y="20752"/>
                  </a:cubicBezTo>
                  <a:cubicBezTo>
                    <a:pt x="9040" y="19980"/>
                    <a:pt x="13471" y="18437"/>
                    <a:pt x="17902" y="1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0388599" y="4225237"/>
              <a:ext cx="76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547"/>
                    <a:pt x="4800" y="9095"/>
                    <a:pt x="8400" y="12695"/>
                  </a:cubicBezTo>
                  <a:cubicBezTo>
                    <a:pt x="12000" y="16295"/>
                    <a:pt x="16800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0401300" y="4250637"/>
              <a:ext cx="1270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80" y="1616"/>
                    <a:pt x="16560" y="3233"/>
                    <a:pt x="13140" y="6024"/>
                  </a:cubicBezTo>
                  <a:cubicBezTo>
                    <a:pt x="9720" y="8816"/>
                    <a:pt x="5400" y="12784"/>
                    <a:pt x="3060" y="15576"/>
                  </a:cubicBezTo>
                  <a:cubicBezTo>
                    <a:pt x="720" y="18367"/>
                    <a:pt x="360" y="199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0672409" y="4377126"/>
              <a:ext cx="135291" cy="12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31" fill="norm" stroke="1" extrusionOk="0">
                  <a:moveTo>
                    <a:pt x="19246" y="3272"/>
                  </a:moveTo>
                  <a:cubicBezTo>
                    <a:pt x="18249" y="1856"/>
                    <a:pt x="17252" y="439"/>
                    <a:pt x="14926" y="85"/>
                  </a:cubicBezTo>
                  <a:cubicBezTo>
                    <a:pt x="12600" y="-269"/>
                    <a:pt x="8945" y="439"/>
                    <a:pt x="6120" y="2918"/>
                  </a:cubicBezTo>
                  <a:cubicBezTo>
                    <a:pt x="3295" y="5397"/>
                    <a:pt x="1302" y="9646"/>
                    <a:pt x="471" y="12833"/>
                  </a:cubicBezTo>
                  <a:cubicBezTo>
                    <a:pt x="-360" y="16020"/>
                    <a:pt x="-28" y="18144"/>
                    <a:pt x="969" y="19383"/>
                  </a:cubicBezTo>
                  <a:cubicBezTo>
                    <a:pt x="1966" y="20623"/>
                    <a:pt x="3628" y="20977"/>
                    <a:pt x="5123" y="20446"/>
                  </a:cubicBezTo>
                  <a:cubicBezTo>
                    <a:pt x="6618" y="19915"/>
                    <a:pt x="7948" y="18498"/>
                    <a:pt x="9277" y="16905"/>
                  </a:cubicBezTo>
                  <a:cubicBezTo>
                    <a:pt x="10606" y="15311"/>
                    <a:pt x="11935" y="13541"/>
                    <a:pt x="13098" y="13895"/>
                  </a:cubicBezTo>
                  <a:cubicBezTo>
                    <a:pt x="14262" y="14249"/>
                    <a:pt x="15258" y="16728"/>
                    <a:pt x="16588" y="18321"/>
                  </a:cubicBezTo>
                  <a:cubicBezTo>
                    <a:pt x="17917" y="19915"/>
                    <a:pt x="19578" y="20623"/>
                    <a:pt x="2124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0852150" y="4409387"/>
              <a:ext cx="165100" cy="10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0"/>
                  </a:moveTo>
                  <a:cubicBezTo>
                    <a:pt x="1385" y="432"/>
                    <a:pt x="2769" y="864"/>
                    <a:pt x="4431" y="3240"/>
                  </a:cubicBezTo>
                  <a:cubicBezTo>
                    <a:pt x="6092" y="5616"/>
                    <a:pt x="8031" y="9936"/>
                    <a:pt x="9000" y="13392"/>
                  </a:cubicBezTo>
                  <a:cubicBezTo>
                    <a:pt x="9969" y="16848"/>
                    <a:pt x="9969" y="19440"/>
                    <a:pt x="9277" y="20520"/>
                  </a:cubicBezTo>
                  <a:cubicBezTo>
                    <a:pt x="8585" y="21600"/>
                    <a:pt x="7200" y="21168"/>
                    <a:pt x="6508" y="19872"/>
                  </a:cubicBezTo>
                  <a:cubicBezTo>
                    <a:pt x="5815" y="18576"/>
                    <a:pt x="5815" y="16416"/>
                    <a:pt x="7338" y="12960"/>
                  </a:cubicBezTo>
                  <a:cubicBezTo>
                    <a:pt x="8862" y="9504"/>
                    <a:pt x="11908" y="4752"/>
                    <a:pt x="14538" y="2376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0995740" y="4401757"/>
              <a:ext cx="123110" cy="13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961" fill="norm" stroke="1" extrusionOk="0">
                  <a:moveTo>
                    <a:pt x="7015" y="10834"/>
                  </a:moveTo>
                  <a:cubicBezTo>
                    <a:pt x="8479" y="9544"/>
                    <a:pt x="9944" y="8254"/>
                    <a:pt x="11042" y="6320"/>
                  </a:cubicBezTo>
                  <a:cubicBezTo>
                    <a:pt x="12140" y="4386"/>
                    <a:pt x="12873" y="1807"/>
                    <a:pt x="12324" y="678"/>
                  </a:cubicBezTo>
                  <a:cubicBezTo>
                    <a:pt x="11774" y="-450"/>
                    <a:pt x="9944" y="-128"/>
                    <a:pt x="7747" y="1323"/>
                  </a:cubicBezTo>
                  <a:cubicBezTo>
                    <a:pt x="5551" y="2774"/>
                    <a:pt x="2988" y="5353"/>
                    <a:pt x="1524" y="8416"/>
                  </a:cubicBezTo>
                  <a:cubicBezTo>
                    <a:pt x="59" y="11478"/>
                    <a:pt x="-307" y="15025"/>
                    <a:pt x="242" y="17281"/>
                  </a:cubicBezTo>
                  <a:cubicBezTo>
                    <a:pt x="791" y="19538"/>
                    <a:pt x="2256" y="20505"/>
                    <a:pt x="5917" y="20828"/>
                  </a:cubicBezTo>
                  <a:cubicBezTo>
                    <a:pt x="9578" y="21150"/>
                    <a:pt x="15435" y="20828"/>
                    <a:pt x="21293" y="20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1324946" y="4390337"/>
              <a:ext cx="8600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600" fill="norm" stroke="1" extrusionOk="0">
                  <a:moveTo>
                    <a:pt x="20896" y="0"/>
                  </a:moveTo>
                  <a:cubicBezTo>
                    <a:pt x="16782" y="0"/>
                    <a:pt x="12667" y="0"/>
                    <a:pt x="8810" y="2215"/>
                  </a:cubicBezTo>
                  <a:cubicBezTo>
                    <a:pt x="4953" y="4431"/>
                    <a:pt x="1353" y="8862"/>
                    <a:pt x="325" y="12323"/>
                  </a:cubicBezTo>
                  <a:cubicBezTo>
                    <a:pt x="-704" y="15785"/>
                    <a:pt x="839" y="18277"/>
                    <a:pt x="3153" y="19662"/>
                  </a:cubicBezTo>
                  <a:cubicBezTo>
                    <a:pt x="5467" y="21046"/>
                    <a:pt x="8553" y="21323"/>
                    <a:pt x="116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1431325" y="4433567"/>
              <a:ext cx="74875" cy="7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0773" fill="norm" stroke="1" extrusionOk="0">
                  <a:moveTo>
                    <a:pt x="21224" y="3838"/>
                  </a:moveTo>
                  <a:cubicBezTo>
                    <a:pt x="18824" y="2087"/>
                    <a:pt x="16424" y="336"/>
                    <a:pt x="13724" y="44"/>
                  </a:cubicBezTo>
                  <a:cubicBezTo>
                    <a:pt x="11024" y="-248"/>
                    <a:pt x="8024" y="920"/>
                    <a:pt x="5624" y="2963"/>
                  </a:cubicBezTo>
                  <a:cubicBezTo>
                    <a:pt x="3224" y="5006"/>
                    <a:pt x="1424" y="7925"/>
                    <a:pt x="524" y="11136"/>
                  </a:cubicBezTo>
                  <a:cubicBezTo>
                    <a:pt x="-376" y="14347"/>
                    <a:pt x="-376" y="17849"/>
                    <a:pt x="2624" y="19601"/>
                  </a:cubicBezTo>
                  <a:cubicBezTo>
                    <a:pt x="5624" y="21352"/>
                    <a:pt x="11624" y="21352"/>
                    <a:pt x="14924" y="18141"/>
                  </a:cubicBezTo>
                  <a:cubicBezTo>
                    <a:pt x="18224" y="14930"/>
                    <a:pt x="18824" y="8509"/>
                    <a:pt x="19424" y="2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1537950" y="4409387"/>
              <a:ext cx="247650" cy="1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4114"/>
                  </a:moveTo>
                  <a:cubicBezTo>
                    <a:pt x="923" y="4114"/>
                    <a:pt x="1846" y="4114"/>
                    <a:pt x="3138" y="5657"/>
                  </a:cubicBezTo>
                  <a:cubicBezTo>
                    <a:pt x="4431" y="7200"/>
                    <a:pt x="6092" y="10286"/>
                    <a:pt x="7015" y="12686"/>
                  </a:cubicBezTo>
                  <a:cubicBezTo>
                    <a:pt x="7938" y="15086"/>
                    <a:pt x="8123" y="16800"/>
                    <a:pt x="7938" y="18343"/>
                  </a:cubicBezTo>
                  <a:cubicBezTo>
                    <a:pt x="7754" y="19886"/>
                    <a:pt x="7200" y="21257"/>
                    <a:pt x="6554" y="21429"/>
                  </a:cubicBezTo>
                  <a:cubicBezTo>
                    <a:pt x="5908" y="21600"/>
                    <a:pt x="5169" y="20571"/>
                    <a:pt x="4800" y="19029"/>
                  </a:cubicBezTo>
                  <a:cubicBezTo>
                    <a:pt x="4431" y="17486"/>
                    <a:pt x="4431" y="15429"/>
                    <a:pt x="4708" y="12857"/>
                  </a:cubicBezTo>
                  <a:cubicBezTo>
                    <a:pt x="4985" y="10286"/>
                    <a:pt x="5538" y="7200"/>
                    <a:pt x="6738" y="5314"/>
                  </a:cubicBezTo>
                  <a:cubicBezTo>
                    <a:pt x="7938" y="3429"/>
                    <a:pt x="9785" y="2743"/>
                    <a:pt x="10985" y="3086"/>
                  </a:cubicBezTo>
                  <a:cubicBezTo>
                    <a:pt x="12185" y="3429"/>
                    <a:pt x="12738" y="4800"/>
                    <a:pt x="13108" y="6343"/>
                  </a:cubicBezTo>
                  <a:cubicBezTo>
                    <a:pt x="13477" y="7886"/>
                    <a:pt x="13662" y="9600"/>
                    <a:pt x="13662" y="11486"/>
                  </a:cubicBezTo>
                  <a:cubicBezTo>
                    <a:pt x="13662" y="13371"/>
                    <a:pt x="13477" y="15429"/>
                    <a:pt x="13477" y="15600"/>
                  </a:cubicBezTo>
                  <a:cubicBezTo>
                    <a:pt x="13477" y="15771"/>
                    <a:pt x="13662" y="14057"/>
                    <a:pt x="14585" y="11314"/>
                  </a:cubicBezTo>
                  <a:cubicBezTo>
                    <a:pt x="15508" y="8571"/>
                    <a:pt x="17169" y="4800"/>
                    <a:pt x="18462" y="2743"/>
                  </a:cubicBezTo>
                  <a:cubicBezTo>
                    <a:pt x="19754" y="686"/>
                    <a:pt x="20677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1759665" y="4252753"/>
              <a:ext cx="210086" cy="27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33" fill="norm" stroke="1" extrusionOk="0">
                  <a:moveTo>
                    <a:pt x="5239" y="16912"/>
                  </a:moveTo>
                  <a:cubicBezTo>
                    <a:pt x="5671" y="16074"/>
                    <a:pt x="6103" y="15237"/>
                    <a:pt x="6643" y="14484"/>
                  </a:cubicBezTo>
                  <a:cubicBezTo>
                    <a:pt x="7183" y="13730"/>
                    <a:pt x="7831" y="13060"/>
                    <a:pt x="7615" y="12642"/>
                  </a:cubicBezTo>
                  <a:cubicBezTo>
                    <a:pt x="7399" y="12223"/>
                    <a:pt x="6319" y="12056"/>
                    <a:pt x="5239" y="12474"/>
                  </a:cubicBezTo>
                  <a:cubicBezTo>
                    <a:pt x="4159" y="12893"/>
                    <a:pt x="3079" y="13898"/>
                    <a:pt x="2107" y="15153"/>
                  </a:cubicBezTo>
                  <a:cubicBezTo>
                    <a:pt x="1135" y="16409"/>
                    <a:pt x="271" y="17916"/>
                    <a:pt x="55" y="19088"/>
                  </a:cubicBezTo>
                  <a:cubicBezTo>
                    <a:pt x="-161" y="20260"/>
                    <a:pt x="271" y="21098"/>
                    <a:pt x="1243" y="21349"/>
                  </a:cubicBezTo>
                  <a:cubicBezTo>
                    <a:pt x="2215" y="21600"/>
                    <a:pt x="3727" y="21265"/>
                    <a:pt x="6211" y="19088"/>
                  </a:cubicBezTo>
                  <a:cubicBezTo>
                    <a:pt x="8695" y="16912"/>
                    <a:pt x="12151" y="12893"/>
                    <a:pt x="14635" y="10047"/>
                  </a:cubicBezTo>
                  <a:cubicBezTo>
                    <a:pt x="17119" y="7200"/>
                    <a:pt x="18631" y="5526"/>
                    <a:pt x="19711" y="4270"/>
                  </a:cubicBezTo>
                  <a:cubicBezTo>
                    <a:pt x="20791" y="3014"/>
                    <a:pt x="21439" y="2177"/>
                    <a:pt x="21439" y="1423"/>
                  </a:cubicBezTo>
                  <a:cubicBezTo>
                    <a:pt x="21439" y="670"/>
                    <a:pt x="20791" y="0"/>
                    <a:pt x="20143" y="0"/>
                  </a:cubicBezTo>
                  <a:cubicBezTo>
                    <a:pt x="19495" y="0"/>
                    <a:pt x="18847" y="670"/>
                    <a:pt x="17443" y="3265"/>
                  </a:cubicBezTo>
                  <a:cubicBezTo>
                    <a:pt x="16039" y="5860"/>
                    <a:pt x="13879" y="10381"/>
                    <a:pt x="12583" y="13730"/>
                  </a:cubicBezTo>
                  <a:cubicBezTo>
                    <a:pt x="11287" y="17079"/>
                    <a:pt x="10855" y="19256"/>
                    <a:pt x="10423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1988800" y="4517337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3803650" y="2724520"/>
              <a:ext cx="31750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54"/>
                  </a:moveTo>
                  <a:cubicBezTo>
                    <a:pt x="1440" y="2077"/>
                    <a:pt x="2880" y="0"/>
                    <a:pt x="5040" y="0"/>
                  </a:cubicBezTo>
                  <a:cubicBezTo>
                    <a:pt x="7200" y="0"/>
                    <a:pt x="10080" y="2077"/>
                    <a:pt x="12960" y="6023"/>
                  </a:cubicBezTo>
                  <a:cubicBezTo>
                    <a:pt x="15840" y="9969"/>
                    <a:pt x="18720" y="157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802427" y="2641641"/>
              <a:ext cx="13923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297" fill="norm" stroke="1" extrusionOk="0">
                  <a:moveTo>
                    <a:pt x="11040" y="20297"/>
                  </a:moveTo>
                  <a:cubicBezTo>
                    <a:pt x="4868" y="11040"/>
                    <a:pt x="-1303" y="1783"/>
                    <a:pt x="240" y="240"/>
                  </a:cubicBezTo>
                  <a:cubicBezTo>
                    <a:pt x="1783" y="-1303"/>
                    <a:pt x="11040" y="4868"/>
                    <a:pt x="20297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3895906" y="2739337"/>
              <a:ext cx="1569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582"/>
                    <a:pt x="-1582" y="9164"/>
                    <a:pt x="1118" y="12764"/>
                  </a:cubicBezTo>
                  <a:cubicBezTo>
                    <a:pt x="3818" y="16364"/>
                    <a:pt x="11918" y="18982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911600" y="2663137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973323" y="2494030"/>
              <a:ext cx="147828" cy="31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052" fill="norm" stroke="1" extrusionOk="0">
                  <a:moveTo>
                    <a:pt x="13946" y="12889"/>
                  </a:moveTo>
                  <a:cubicBezTo>
                    <a:pt x="10903" y="12609"/>
                    <a:pt x="7861" y="12328"/>
                    <a:pt x="5427" y="12749"/>
                  </a:cubicBezTo>
                  <a:cubicBezTo>
                    <a:pt x="2993" y="13170"/>
                    <a:pt x="1168" y="14292"/>
                    <a:pt x="408" y="15624"/>
                  </a:cubicBezTo>
                  <a:cubicBezTo>
                    <a:pt x="-353" y="16957"/>
                    <a:pt x="-49" y="18500"/>
                    <a:pt x="1320" y="19622"/>
                  </a:cubicBezTo>
                  <a:cubicBezTo>
                    <a:pt x="2689" y="20744"/>
                    <a:pt x="5123" y="21445"/>
                    <a:pt x="7709" y="20814"/>
                  </a:cubicBezTo>
                  <a:cubicBezTo>
                    <a:pt x="10295" y="20183"/>
                    <a:pt x="13033" y="18219"/>
                    <a:pt x="14706" y="14993"/>
                  </a:cubicBezTo>
                  <a:cubicBezTo>
                    <a:pt x="16379" y="11767"/>
                    <a:pt x="16988" y="7279"/>
                    <a:pt x="17140" y="4684"/>
                  </a:cubicBezTo>
                  <a:cubicBezTo>
                    <a:pt x="17292" y="2089"/>
                    <a:pt x="16988" y="1388"/>
                    <a:pt x="16227" y="827"/>
                  </a:cubicBezTo>
                  <a:cubicBezTo>
                    <a:pt x="15467" y="266"/>
                    <a:pt x="14250" y="-155"/>
                    <a:pt x="13489" y="55"/>
                  </a:cubicBezTo>
                  <a:cubicBezTo>
                    <a:pt x="12729" y="266"/>
                    <a:pt x="12424" y="1107"/>
                    <a:pt x="12729" y="3351"/>
                  </a:cubicBezTo>
                  <a:cubicBezTo>
                    <a:pt x="13033" y="5596"/>
                    <a:pt x="13946" y="9242"/>
                    <a:pt x="15467" y="11697"/>
                  </a:cubicBezTo>
                  <a:cubicBezTo>
                    <a:pt x="16988" y="14151"/>
                    <a:pt x="19117" y="15414"/>
                    <a:pt x="21247" y="16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9588499" y="2898087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9601200" y="2796487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9683749" y="2885387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9690100" y="2840937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9714993" y="2662007"/>
              <a:ext cx="169047" cy="37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32" fill="norm" stroke="1" extrusionOk="0">
                  <a:moveTo>
                    <a:pt x="15264" y="13611"/>
                  </a:moveTo>
                  <a:cubicBezTo>
                    <a:pt x="13930" y="13001"/>
                    <a:pt x="12597" y="12390"/>
                    <a:pt x="10197" y="12574"/>
                  </a:cubicBezTo>
                  <a:cubicBezTo>
                    <a:pt x="7797" y="12757"/>
                    <a:pt x="4330" y="13733"/>
                    <a:pt x="2330" y="14953"/>
                  </a:cubicBezTo>
                  <a:cubicBezTo>
                    <a:pt x="330" y="16174"/>
                    <a:pt x="-203" y="17638"/>
                    <a:pt x="64" y="18919"/>
                  </a:cubicBezTo>
                  <a:cubicBezTo>
                    <a:pt x="330" y="20201"/>
                    <a:pt x="1397" y="21299"/>
                    <a:pt x="3397" y="21421"/>
                  </a:cubicBezTo>
                  <a:cubicBezTo>
                    <a:pt x="5397" y="21543"/>
                    <a:pt x="8330" y="20689"/>
                    <a:pt x="11264" y="18614"/>
                  </a:cubicBezTo>
                  <a:cubicBezTo>
                    <a:pt x="14197" y="16540"/>
                    <a:pt x="17130" y="13245"/>
                    <a:pt x="18864" y="10194"/>
                  </a:cubicBezTo>
                  <a:cubicBezTo>
                    <a:pt x="20597" y="7143"/>
                    <a:pt x="21130" y="4336"/>
                    <a:pt x="21264" y="2567"/>
                  </a:cubicBezTo>
                  <a:cubicBezTo>
                    <a:pt x="21397" y="797"/>
                    <a:pt x="21130" y="65"/>
                    <a:pt x="20464" y="4"/>
                  </a:cubicBezTo>
                  <a:cubicBezTo>
                    <a:pt x="19797" y="-57"/>
                    <a:pt x="18730" y="553"/>
                    <a:pt x="17930" y="2689"/>
                  </a:cubicBezTo>
                  <a:cubicBezTo>
                    <a:pt x="17130" y="4824"/>
                    <a:pt x="16597" y="8485"/>
                    <a:pt x="16730" y="11597"/>
                  </a:cubicBezTo>
                  <a:cubicBezTo>
                    <a:pt x="16864" y="14709"/>
                    <a:pt x="17664" y="17272"/>
                    <a:pt x="18464" y="19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219285" y="3199893"/>
              <a:ext cx="263815" cy="5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13" fill="norm" stroke="1" extrusionOk="0">
                  <a:moveTo>
                    <a:pt x="3366" y="21113"/>
                  </a:moveTo>
                  <a:cubicBezTo>
                    <a:pt x="2509" y="19451"/>
                    <a:pt x="1652" y="17790"/>
                    <a:pt x="966" y="15298"/>
                  </a:cubicBezTo>
                  <a:cubicBezTo>
                    <a:pt x="280" y="12805"/>
                    <a:pt x="-234" y="9482"/>
                    <a:pt x="109" y="7821"/>
                  </a:cubicBezTo>
                  <a:cubicBezTo>
                    <a:pt x="452" y="6159"/>
                    <a:pt x="1652" y="6159"/>
                    <a:pt x="4909" y="4913"/>
                  </a:cubicBezTo>
                  <a:cubicBezTo>
                    <a:pt x="8166" y="3667"/>
                    <a:pt x="13480" y="1175"/>
                    <a:pt x="16566" y="344"/>
                  </a:cubicBezTo>
                  <a:cubicBezTo>
                    <a:pt x="19652" y="-487"/>
                    <a:pt x="20509" y="344"/>
                    <a:pt x="21366" y="11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233712" y="3228287"/>
              <a:ext cx="306539" cy="8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66" fill="norm" stroke="1" extrusionOk="0">
                  <a:moveTo>
                    <a:pt x="3229" y="13292"/>
                  </a:moveTo>
                  <a:cubicBezTo>
                    <a:pt x="2489" y="14400"/>
                    <a:pt x="1749" y="15508"/>
                    <a:pt x="1084" y="16892"/>
                  </a:cubicBezTo>
                  <a:cubicBezTo>
                    <a:pt x="418" y="18277"/>
                    <a:pt x="-174" y="19938"/>
                    <a:pt x="48" y="20769"/>
                  </a:cubicBezTo>
                  <a:cubicBezTo>
                    <a:pt x="270" y="21600"/>
                    <a:pt x="1305" y="21600"/>
                    <a:pt x="3747" y="19108"/>
                  </a:cubicBezTo>
                  <a:cubicBezTo>
                    <a:pt x="6188" y="16615"/>
                    <a:pt x="10034" y="11631"/>
                    <a:pt x="13215" y="8031"/>
                  </a:cubicBezTo>
                  <a:cubicBezTo>
                    <a:pt x="16396" y="4431"/>
                    <a:pt x="18911" y="2215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279899" y="3482287"/>
              <a:ext cx="184151" cy="1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0"/>
                  </a:moveTo>
                  <a:cubicBezTo>
                    <a:pt x="0" y="4759"/>
                    <a:pt x="0" y="9519"/>
                    <a:pt x="497" y="12997"/>
                  </a:cubicBezTo>
                  <a:cubicBezTo>
                    <a:pt x="993" y="16475"/>
                    <a:pt x="1986" y="18671"/>
                    <a:pt x="3103" y="19953"/>
                  </a:cubicBezTo>
                  <a:cubicBezTo>
                    <a:pt x="4221" y="21234"/>
                    <a:pt x="5462" y="21600"/>
                    <a:pt x="6828" y="19953"/>
                  </a:cubicBezTo>
                  <a:cubicBezTo>
                    <a:pt x="8193" y="18305"/>
                    <a:pt x="9683" y="14644"/>
                    <a:pt x="10924" y="10617"/>
                  </a:cubicBezTo>
                  <a:cubicBezTo>
                    <a:pt x="12166" y="6590"/>
                    <a:pt x="13159" y="2197"/>
                    <a:pt x="13655" y="1098"/>
                  </a:cubicBezTo>
                  <a:cubicBezTo>
                    <a:pt x="14152" y="0"/>
                    <a:pt x="14152" y="2197"/>
                    <a:pt x="14276" y="4210"/>
                  </a:cubicBezTo>
                  <a:cubicBezTo>
                    <a:pt x="14400" y="6224"/>
                    <a:pt x="14648" y="8054"/>
                    <a:pt x="15890" y="9702"/>
                  </a:cubicBezTo>
                  <a:cubicBezTo>
                    <a:pt x="17131" y="11349"/>
                    <a:pt x="19366" y="12814"/>
                    <a:pt x="21600" y="142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489449" y="3439566"/>
              <a:ext cx="101601" cy="8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8837"/>
                  </a:moveTo>
                  <a:cubicBezTo>
                    <a:pt x="1350" y="15009"/>
                    <a:pt x="2700" y="21180"/>
                    <a:pt x="3825" y="20151"/>
                  </a:cubicBezTo>
                  <a:cubicBezTo>
                    <a:pt x="4950" y="19123"/>
                    <a:pt x="5850" y="10894"/>
                    <a:pt x="7200" y="6009"/>
                  </a:cubicBezTo>
                  <a:cubicBezTo>
                    <a:pt x="8550" y="1123"/>
                    <a:pt x="10350" y="-420"/>
                    <a:pt x="11700" y="94"/>
                  </a:cubicBezTo>
                  <a:cubicBezTo>
                    <a:pt x="13050" y="609"/>
                    <a:pt x="13950" y="3180"/>
                    <a:pt x="15525" y="7037"/>
                  </a:cubicBezTo>
                  <a:cubicBezTo>
                    <a:pt x="17100" y="10894"/>
                    <a:pt x="19350" y="16037"/>
                    <a:pt x="21600" y="211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4635500" y="3323537"/>
              <a:ext cx="139700" cy="19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0"/>
                  </a:moveTo>
                  <a:cubicBezTo>
                    <a:pt x="1636" y="6434"/>
                    <a:pt x="3273" y="12868"/>
                    <a:pt x="4091" y="16660"/>
                  </a:cubicBezTo>
                  <a:cubicBezTo>
                    <a:pt x="4909" y="20451"/>
                    <a:pt x="4909" y="21600"/>
                    <a:pt x="4745" y="21370"/>
                  </a:cubicBezTo>
                  <a:cubicBezTo>
                    <a:pt x="4582" y="21140"/>
                    <a:pt x="4255" y="19532"/>
                    <a:pt x="4091" y="17119"/>
                  </a:cubicBezTo>
                  <a:cubicBezTo>
                    <a:pt x="3927" y="14706"/>
                    <a:pt x="3927" y="11489"/>
                    <a:pt x="4418" y="9077"/>
                  </a:cubicBezTo>
                  <a:cubicBezTo>
                    <a:pt x="4909" y="6664"/>
                    <a:pt x="5891" y="5055"/>
                    <a:pt x="7200" y="4481"/>
                  </a:cubicBezTo>
                  <a:cubicBezTo>
                    <a:pt x="8509" y="3906"/>
                    <a:pt x="10145" y="4366"/>
                    <a:pt x="11127" y="5170"/>
                  </a:cubicBezTo>
                  <a:cubicBezTo>
                    <a:pt x="12109" y="5974"/>
                    <a:pt x="12436" y="7123"/>
                    <a:pt x="12273" y="8962"/>
                  </a:cubicBezTo>
                  <a:cubicBezTo>
                    <a:pt x="12109" y="10800"/>
                    <a:pt x="11455" y="13328"/>
                    <a:pt x="9982" y="14821"/>
                  </a:cubicBezTo>
                  <a:cubicBezTo>
                    <a:pt x="8509" y="16315"/>
                    <a:pt x="6218" y="16774"/>
                    <a:pt x="6382" y="17119"/>
                  </a:cubicBezTo>
                  <a:cubicBezTo>
                    <a:pt x="6545" y="17464"/>
                    <a:pt x="9164" y="17694"/>
                    <a:pt x="12109" y="17694"/>
                  </a:cubicBezTo>
                  <a:cubicBezTo>
                    <a:pt x="15055" y="17694"/>
                    <a:pt x="18327" y="17464"/>
                    <a:pt x="21600" y="172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4802716" y="3354155"/>
              <a:ext cx="93135" cy="13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982" y="7268"/>
                  </a:moveTo>
                  <a:cubicBezTo>
                    <a:pt x="491" y="8955"/>
                    <a:pt x="0" y="10643"/>
                    <a:pt x="0" y="13006"/>
                  </a:cubicBezTo>
                  <a:cubicBezTo>
                    <a:pt x="0" y="15368"/>
                    <a:pt x="491" y="18406"/>
                    <a:pt x="1227" y="18574"/>
                  </a:cubicBezTo>
                  <a:cubicBezTo>
                    <a:pt x="1964" y="18743"/>
                    <a:pt x="2945" y="16043"/>
                    <a:pt x="3682" y="13006"/>
                  </a:cubicBezTo>
                  <a:cubicBezTo>
                    <a:pt x="4418" y="9968"/>
                    <a:pt x="4909" y="6593"/>
                    <a:pt x="5645" y="4062"/>
                  </a:cubicBezTo>
                  <a:cubicBezTo>
                    <a:pt x="6382" y="1530"/>
                    <a:pt x="7364" y="-157"/>
                    <a:pt x="8836" y="12"/>
                  </a:cubicBezTo>
                  <a:cubicBezTo>
                    <a:pt x="10309" y="180"/>
                    <a:pt x="12273" y="2205"/>
                    <a:pt x="13500" y="5581"/>
                  </a:cubicBezTo>
                  <a:cubicBezTo>
                    <a:pt x="14727" y="8955"/>
                    <a:pt x="15218" y="13681"/>
                    <a:pt x="16445" y="16549"/>
                  </a:cubicBezTo>
                  <a:cubicBezTo>
                    <a:pt x="17673" y="19418"/>
                    <a:pt x="19636" y="20431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4937929" y="3365784"/>
              <a:ext cx="49499" cy="85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5" h="20888" fill="norm" stroke="1" extrusionOk="0">
                  <a:moveTo>
                    <a:pt x="19112" y="6707"/>
                  </a:moveTo>
                  <a:cubicBezTo>
                    <a:pt x="19112" y="4136"/>
                    <a:pt x="19112" y="1564"/>
                    <a:pt x="16952" y="536"/>
                  </a:cubicBezTo>
                  <a:cubicBezTo>
                    <a:pt x="14792" y="-493"/>
                    <a:pt x="10472" y="21"/>
                    <a:pt x="7448" y="1564"/>
                  </a:cubicBezTo>
                  <a:cubicBezTo>
                    <a:pt x="4424" y="3107"/>
                    <a:pt x="2696" y="5678"/>
                    <a:pt x="1400" y="8764"/>
                  </a:cubicBezTo>
                  <a:cubicBezTo>
                    <a:pt x="104" y="11850"/>
                    <a:pt x="-760" y="15450"/>
                    <a:pt x="968" y="17764"/>
                  </a:cubicBezTo>
                  <a:cubicBezTo>
                    <a:pt x="2696" y="20078"/>
                    <a:pt x="7016" y="21107"/>
                    <a:pt x="10904" y="20850"/>
                  </a:cubicBezTo>
                  <a:cubicBezTo>
                    <a:pt x="14792" y="20593"/>
                    <a:pt x="18248" y="19050"/>
                    <a:pt x="19544" y="15450"/>
                  </a:cubicBezTo>
                  <a:cubicBezTo>
                    <a:pt x="20840" y="11850"/>
                    <a:pt x="19976" y="6193"/>
                    <a:pt x="19112" y="5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035550" y="3310837"/>
              <a:ext cx="114300" cy="10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11664"/>
                  </a:moveTo>
                  <a:cubicBezTo>
                    <a:pt x="1200" y="13392"/>
                    <a:pt x="2400" y="15120"/>
                    <a:pt x="4000" y="15768"/>
                  </a:cubicBezTo>
                  <a:cubicBezTo>
                    <a:pt x="5600" y="16416"/>
                    <a:pt x="7600" y="15984"/>
                    <a:pt x="9000" y="16848"/>
                  </a:cubicBezTo>
                  <a:cubicBezTo>
                    <a:pt x="10400" y="17712"/>
                    <a:pt x="11200" y="19872"/>
                    <a:pt x="12600" y="20736"/>
                  </a:cubicBezTo>
                  <a:cubicBezTo>
                    <a:pt x="14000" y="21600"/>
                    <a:pt x="16000" y="21168"/>
                    <a:pt x="17400" y="19872"/>
                  </a:cubicBezTo>
                  <a:cubicBezTo>
                    <a:pt x="18800" y="18576"/>
                    <a:pt x="19600" y="16416"/>
                    <a:pt x="20200" y="12960"/>
                  </a:cubicBezTo>
                  <a:cubicBezTo>
                    <a:pt x="20800" y="9504"/>
                    <a:pt x="21200" y="47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203543" y="3287428"/>
              <a:ext cx="111407" cy="93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249" fill="norm" stroke="1" extrusionOk="0">
                  <a:moveTo>
                    <a:pt x="1888" y="3704"/>
                  </a:moveTo>
                  <a:cubicBezTo>
                    <a:pt x="1073" y="6002"/>
                    <a:pt x="258" y="8299"/>
                    <a:pt x="54" y="11517"/>
                  </a:cubicBezTo>
                  <a:cubicBezTo>
                    <a:pt x="-150" y="14734"/>
                    <a:pt x="258" y="18870"/>
                    <a:pt x="665" y="19789"/>
                  </a:cubicBezTo>
                  <a:cubicBezTo>
                    <a:pt x="1073" y="20708"/>
                    <a:pt x="1480" y="18410"/>
                    <a:pt x="2092" y="14734"/>
                  </a:cubicBezTo>
                  <a:cubicBezTo>
                    <a:pt x="2703" y="11057"/>
                    <a:pt x="3518" y="6002"/>
                    <a:pt x="5352" y="3014"/>
                  </a:cubicBezTo>
                  <a:cubicBezTo>
                    <a:pt x="7186" y="27"/>
                    <a:pt x="10039" y="-892"/>
                    <a:pt x="12688" y="946"/>
                  </a:cubicBezTo>
                  <a:cubicBezTo>
                    <a:pt x="15337" y="2785"/>
                    <a:pt x="17782" y="7380"/>
                    <a:pt x="19208" y="11057"/>
                  </a:cubicBezTo>
                  <a:cubicBezTo>
                    <a:pt x="20635" y="14734"/>
                    <a:pt x="21042" y="17491"/>
                    <a:pt x="21450" y="202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0096500" y="3475937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0134600" y="3552137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0064750" y="3682970"/>
              <a:ext cx="279400" cy="110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fill="norm" stroke="1" extrusionOk="0">
                  <a:moveTo>
                    <a:pt x="0" y="2876"/>
                  </a:moveTo>
                  <a:cubicBezTo>
                    <a:pt x="164" y="7276"/>
                    <a:pt x="327" y="11676"/>
                    <a:pt x="655" y="14876"/>
                  </a:cubicBezTo>
                  <a:cubicBezTo>
                    <a:pt x="982" y="18076"/>
                    <a:pt x="1473" y="20076"/>
                    <a:pt x="2127" y="20676"/>
                  </a:cubicBezTo>
                  <a:cubicBezTo>
                    <a:pt x="2782" y="21276"/>
                    <a:pt x="3600" y="20476"/>
                    <a:pt x="4336" y="19076"/>
                  </a:cubicBezTo>
                  <a:cubicBezTo>
                    <a:pt x="5073" y="17676"/>
                    <a:pt x="5727" y="15676"/>
                    <a:pt x="6136" y="13676"/>
                  </a:cubicBezTo>
                  <a:cubicBezTo>
                    <a:pt x="6545" y="11676"/>
                    <a:pt x="6709" y="9676"/>
                    <a:pt x="6791" y="9676"/>
                  </a:cubicBezTo>
                  <a:cubicBezTo>
                    <a:pt x="6873" y="9676"/>
                    <a:pt x="6873" y="11676"/>
                    <a:pt x="7118" y="13676"/>
                  </a:cubicBezTo>
                  <a:cubicBezTo>
                    <a:pt x="7364" y="15676"/>
                    <a:pt x="7855" y="17676"/>
                    <a:pt x="8509" y="18676"/>
                  </a:cubicBezTo>
                  <a:cubicBezTo>
                    <a:pt x="9164" y="19676"/>
                    <a:pt x="9982" y="19676"/>
                    <a:pt x="10882" y="18076"/>
                  </a:cubicBezTo>
                  <a:cubicBezTo>
                    <a:pt x="11782" y="16476"/>
                    <a:pt x="12764" y="13276"/>
                    <a:pt x="13255" y="10476"/>
                  </a:cubicBezTo>
                  <a:cubicBezTo>
                    <a:pt x="13745" y="7676"/>
                    <a:pt x="13745" y="5276"/>
                    <a:pt x="13827" y="5076"/>
                  </a:cubicBezTo>
                  <a:cubicBezTo>
                    <a:pt x="13909" y="4876"/>
                    <a:pt x="14073" y="6876"/>
                    <a:pt x="14155" y="8876"/>
                  </a:cubicBezTo>
                  <a:cubicBezTo>
                    <a:pt x="14236" y="10876"/>
                    <a:pt x="14236" y="12876"/>
                    <a:pt x="14236" y="14876"/>
                  </a:cubicBezTo>
                  <a:cubicBezTo>
                    <a:pt x="14236" y="16876"/>
                    <a:pt x="14236" y="18876"/>
                    <a:pt x="14073" y="18876"/>
                  </a:cubicBezTo>
                  <a:cubicBezTo>
                    <a:pt x="13909" y="18876"/>
                    <a:pt x="13582" y="16876"/>
                    <a:pt x="13745" y="14076"/>
                  </a:cubicBezTo>
                  <a:cubicBezTo>
                    <a:pt x="13909" y="11276"/>
                    <a:pt x="14564" y="7676"/>
                    <a:pt x="15382" y="5076"/>
                  </a:cubicBezTo>
                  <a:cubicBezTo>
                    <a:pt x="16200" y="2476"/>
                    <a:pt x="17182" y="876"/>
                    <a:pt x="18082" y="276"/>
                  </a:cubicBezTo>
                  <a:cubicBezTo>
                    <a:pt x="18982" y="-324"/>
                    <a:pt x="19800" y="76"/>
                    <a:pt x="20373" y="1276"/>
                  </a:cubicBezTo>
                  <a:cubicBezTo>
                    <a:pt x="20945" y="2476"/>
                    <a:pt x="21273" y="4476"/>
                    <a:pt x="21436" y="7476"/>
                  </a:cubicBezTo>
                  <a:cubicBezTo>
                    <a:pt x="21600" y="10476"/>
                    <a:pt x="21600" y="14476"/>
                    <a:pt x="21600" y="18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0419815" y="3551007"/>
              <a:ext cx="108486" cy="21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31" fill="norm" stroke="1" extrusionOk="0">
                  <a:moveTo>
                    <a:pt x="3843" y="2628"/>
                  </a:moveTo>
                  <a:cubicBezTo>
                    <a:pt x="4674" y="1370"/>
                    <a:pt x="5504" y="112"/>
                    <a:pt x="6127" y="7"/>
                  </a:cubicBezTo>
                  <a:cubicBezTo>
                    <a:pt x="6751" y="-98"/>
                    <a:pt x="7166" y="951"/>
                    <a:pt x="7166" y="4306"/>
                  </a:cubicBezTo>
                  <a:cubicBezTo>
                    <a:pt x="7166" y="7661"/>
                    <a:pt x="6751" y="13323"/>
                    <a:pt x="6127" y="16679"/>
                  </a:cubicBezTo>
                  <a:cubicBezTo>
                    <a:pt x="5504" y="20034"/>
                    <a:pt x="4674" y="21083"/>
                    <a:pt x="3427" y="21292"/>
                  </a:cubicBezTo>
                  <a:cubicBezTo>
                    <a:pt x="2181" y="21502"/>
                    <a:pt x="520" y="20873"/>
                    <a:pt x="104" y="19195"/>
                  </a:cubicBezTo>
                  <a:cubicBezTo>
                    <a:pt x="-311" y="17518"/>
                    <a:pt x="520" y="14791"/>
                    <a:pt x="2389" y="12589"/>
                  </a:cubicBezTo>
                  <a:cubicBezTo>
                    <a:pt x="4258" y="10387"/>
                    <a:pt x="7166" y="8710"/>
                    <a:pt x="9658" y="7871"/>
                  </a:cubicBezTo>
                  <a:cubicBezTo>
                    <a:pt x="12151" y="7032"/>
                    <a:pt x="14227" y="7032"/>
                    <a:pt x="15266" y="7556"/>
                  </a:cubicBezTo>
                  <a:cubicBezTo>
                    <a:pt x="16304" y="8081"/>
                    <a:pt x="16304" y="9129"/>
                    <a:pt x="15474" y="10597"/>
                  </a:cubicBezTo>
                  <a:cubicBezTo>
                    <a:pt x="14643" y="12065"/>
                    <a:pt x="12981" y="13952"/>
                    <a:pt x="10489" y="15420"/>
                  </a:cubicBezTo>
                  <a:cubicBezTo>
                    <a:pt x="7997" y="16888"/>
                    <a:pt x="4674" y="17937"/>
                    <a:pt x="4051" y="18671"/>
                  </a:cubicBezTo>
                  <a:cubicBezTo>
                    <a:pt x="3427" y="19405"/>
                    <a:pt x="5504" y="19824"/>
                    <a:pt x="8827" y="19719"/>
                  </a:cubicBezTo>
                  <a:cubicBezTo>
                    <a:pt x="12151" y="19615"/>
                    <a:pt x="16720" y="18985"/>
                    <a:pt x="21289" y="183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0562943" y="3621272"/>
              <a:ext cx="117757" cy="12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021" fill="norm" stroke="1" extrusionOk="0">
                  <a:moveTo>
                    <a:pt x="629" y="7434"/>
                  </a:moveTo>
                  <a:cubicBezTo>
                    <a:pt x="244" y="9176"/>
                    <a:pt x="-142" y="10918"/>
                    <a:pt x="51" y="10395"/>
                  </a:cubicBezTo>
                  <a:cubicBezTo>
                    <a:pt x="244" y="9873"/>
                    <a:pt x="1015" y="7086"/>
                    <a:pt x="1979" y="4995"/>
                  </a:cubicBezTo>
                  <a:cubicBezTo>
                    <a:pt x="2944" y="2905"/>
                    <a:pt x="4101" y="1511"/>
                    <a:pt x="5837" y="640"/>
                  </a:cubicBezTo>
                  <a:cubicBezTo>
                    <a:pt x="7572" y="-231"/>
                    <a:pt x="9887" y="-579"/>
                    <a:pt x="12201" y="2034"/>
                  </a:cubicBezTo>
                  <a:cubicBezTo>
                    <a:pt x="14515" y="4647"/>
                    <a:pt x="16829" y="10221"/>
                    <a:pt x="18372" y="13879"/>
                  </a:cubicBezTo>
                  <a:cubicBezTo>
                    <a:pt x="19915" y="17537"/>
                    <a:pt x="20687" y="19279"/>
                    <a:pt x="21458" y="210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0717449" y="3613434"/>
              <a:ext cx="96096" cy="127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0967" fill="norm" stroke="1" extrusionOk="0">
                  <a:moveTo>
                    <a:pt x="11323" y="4543"/>
                  </a:moveTo>
                  <a:cubicBezTo>
                    <a:pt x="7187" y="8376"/>
                    <a:pt x="3051" y="12208"/>
                    <a:pt x="1212" y="14995"/>
                  </a:cubicBezTo>
                  <a:cubicBezTo>
                    <a:pt x="-626" y="17782"/>
                    <a:pt x="-166" y="19524"/>
                    <a:pt x="1212" y="20395"/>
                  </a:cubicBezTo>
                  <a:cubicBezTo>
                    <a:pt x="2591" y="21266"/>
                    <a:pt x="4889" y="21266"/>
                    <a:pt x="8106" y="19524"/>
                  </a:cubicBezTo>
                  <a:cubicBezTo>
                    <a:pt x="11323" y="17782"/>
                    <a:pt x="15459" y="14298"/>
                    <a:pt x="17757" y="11685"/>
                  </a:cubicBezTo>
                  <a:cubicBezTo>
                    <a:pt x="20055" y="9072"/>
                    <a:pt x="20514" y="7331"/>
                    <a:pt x="20744" y="5589"/>
                  </a:cubicBezTo>
                  <a:cubicBezTo>
                    <a:pt x="20974" y="3847"/>
                    <a:pt x="20974" y="2105"/>
                    <a:pt x="19825" y="1060"/>
                  </a:cubicBezTo>
                  <a:cubicBezTo>
                    <a:pt x="18676" y="14"/>
                    <a:pt x="16378" y="-334"/>
                    <a:pt x="14540" y="363"/>
                  </a:cubicBezTo>
                  <a:cubicBezTo>
                    <a:pt x="12702" y="1060"/>
                    <a:pt x="11323" y="2801"/>
                    <a:pt x="10863" y="4543"/>
                  </a:cubicBezTo>
                  <a:cubicBezTo>
                    <a:pt x="10404" y="6285"/>
                    <a:pt x="10863" y="8027"/>
                    <a:pt x="11323" y="97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0845800" y="3628337"/>
              <a:ext cx="146050" cy="8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6171"/>
                  </a:moveTo>
                  <a:cubicBezTo>
                    <a:pt x="626" y="8743"/>
                    <a:pt x="1252" y="11314"/>
                    <a:pt x="2974" y="13886"/>
                  </a:cubicBezTo>
                  <a:cubicBezTo>
                    <a:pt x="4696" y="16457"/>
                    <a:pt x="7513" y="19029"/>
                    <a:pt x="9704" y="20314"/>
                  </a:cubicBezTo>
                  <a:cubicBezTo>
                    <a:pt x="11896" y="21600"/>
                    <a:pt x="13461" y="21600"/>
                    <a:pt x="15339" y="18000"/>
                  </a:cubicBezTo>
                  <a:cubicBezTo>
                    <a:pt x="17217" y="14400"/>
                    <a:pt x="1940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1038416" y="3634687"/>
              <a:ext cx="115672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771" y="0"/>
                  </a:moveTo>
                  <a:cubicBezTo>
                    <a:pt x="386" y="1636"/>
                    <a:pt x="0" y="3273"/>
                    <a:pt x="0" y="5073"/>
                  </a:cubicBezTo>
                  <a:cubicBezTo>
                    <a:pt x="0" y="6873"/>
                    <a:pt x="386" y="8836"/>
                    <a:pt x="964" y="9000"/>
                  </a:cubicBezTo>
                  <a:cubicBezTo>
                    <a:pt x="1543" y="9164"/>
                    <a:pt x="2314" y="7527"/>
                    <a:pt x="3471" y="5891"/>
                  </a:cubicBezTo>
                  <a:cubicBezTo>
                    <a:pt x="4629" y="4255"/>
                    <a:pt x="6171" y="2618"/>
                    <a:pt x="8100" y="1636"/>
                  </a:cubicBezTo>
                  <a:cubicBezTo>
                    <a:pt x="10029" y="655"/>
                    <a:pt x="12343" y="327"/>
                    <a:pt x="14850" y="2945"/>
                  </a:cubicBezTo>
                  <a:cubicBezTo>
                    <a:pt x="17357" y="5564"/>
                    <a:pt x="20057" y="11127"/>
                    <a:pt x="20829" y="14727"/>
                  </a:cubicBezTo>
                  <a:cubicBezTo>
                    <a:pt x="21600" y="18327"/>
                    <a:pt x="20443" y="19964"/>
                    <a:pt x="1928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533400" y="5228537"/>
              <a:ext cx="106807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0"/>
                  </a:moveTo>
                  <a:cubicBezTo>
                    <a:pt x="56" y="8116"/>
                    <a:pt x="111" y="7593"/>
                    <a:pt x="233" y="7265"/>
                  </a:cubicBezTo>
                  <a:cubicBezTo>
                    <a:pt x="355" y="6938"/>
                    <a:pt x="544" y="6807"/>
                    <a:pt x="730" y="6676"/>
                  </a:cubicBezTo>
                  <a:cubicBezTo>
                    <a:pt x="916" y="6545"/>
                    <a:pt x="1100" y="6415"/>
                    <a:pt x="1282" y="6218"/>
                  </a:cubicBezTo>
                  <a:cubicBezTo>
                    <a:pt x="1464" y="6022"/>
                    <a:pt x="1644" y="5760"/>
                    <a:pt x="1802" y="5498"/>
                  </a:cubicBezTo>
                  <a:cubicBezTo>
                    <a:pt x="1961" y="5236"/>
                    <a:pt x="2098" y="4975"/>
                    <a:pt x="2241" y="4778"/>
                  </a:cubicBezTo>
                  <a:cubicBezTo>
                    <a:pt x="2384" y="4582"/>
                    <a:pt x="2534" y="4451"/>
                    <a:pt x="2699" y="4255"/>
                  </a:cubicBezTo>
                  <a:cubicBezTo>
                    <a:pt x="2864" y="4058"/>
                    <a:pt x="3044" y="3796"/>
                    <a:pt x="3228" y="3535"/>
                  </a:cubicBezTo>
                  <a:cubicBezTo>
                    <a:pt x="3412" y="3273"/>
                    <a:pt x="3600" y="3011"/>
                    <a:pt x="3743" y="2880"/>
                  </a:cubicBezTo>
                  <a:cubicBezTo>
                    <a:pt x="3887" y="2749"/>
                    <a:pt x="3985" y="2749"/>
                    <a:pt x="4146" y="2618"/>
                  </a:cubicBezTo>
                  <a:cubicBezTo>
                    <a:pt x="4306" y="2487"/>
                    <a:pt x="4529" y="2225"/>
                    <a:pt x="4685" y="2029"/>
                  </a:cubicBezTo>
                  <a:cubicBezTo>
                    <a:pt x="4841" y="1833"/>
                    <a:pt x="4931" y="1702"/>
                    <a:pt x="5102" y="1571"/>
                  </a:cubicBezTo>
                  <a:cubicBezTo>
                    <a:pt x="5274" y="1440"/>
                    <a:pt x="5526" y="1309"/>
                    <a:pt x="5772" y="1178"/>
                  </a:cubicBezTo>
                  <a:cubicBezTo>
                    <a:pt x="6019" y="1047"/>
                    <a:pt x="6258" y="916"/>
                    <a:pt x="6447" y="785"/>
                  </a:cubicBezTo>
                  <a:cubicBezTo>
                    <a:pt x="6635" y="655"/>
                    <a:pt x="6772" y="524"/>
                    <a:pt x="6909" y="458"/>
                  </a:cubicBezTo>
                  <a:cubicBezTo>
                    <a:pt x="7046" y="393"/>
                    <a:pt x="7183" y="393"/>
                    <a:pt x="7320" y="393"/>
                  </a:cubicBezTo>
                  <a:cubicBezTo>
                    <a:pt x="7457" y="393"/>
                    <a:pt x="7594" y="393"/>
                    <a:pt x="7729" y="327"/>
                  </a:cubicBezTo>
                  <a:cubicBezTo>
                    <a:pt x="7863" y="262"/>
                    <a:pt x="7996" y="131"/>
                    <a:pt x="8140" y="65"/>
                  </a:cubicBezTo>
                  <a:cubicBezTo>
                    <a:pt x="8283" y="0"/>
                    <a:pt x="8437" y="0"/>
                    <a:pt x="8589" y="0"/>
                  </a:cubicBezTo>
                  <a:cubicBezTo>
                    <a:pt x="8741" y="0"/>
                    <a:pt x="8891" y="0"/>
                    <a:pt x="9045" y="0"/>
                  </a:cubicBezTo>
                  <a:cubicBezTo>
                    <a:pt x="9199" y="0"/>
                    <a:pt x="9357" y="0"/>
                    <a:pt x="9509" y="0"/>
                  </a:cubicBezTo>
                  <a:cubicBezTo>
                    <a:pt x="9661" y="0"/>
                    <a:pt x="9807" y="0"/>
                    <a:pt x="9963" y="0"/>
                  </a:cubicBezTo>
                  <a:cubicBezTo>
                    <a:pt x="10119" y="0"/>
                    <a:pt x="10286" y="0"/>
                    <a:pt x="10453" y="0"/>
                  </a:cubicBezTo>
                  <a:cubicBezTo>
                    <a:pt x="10620" y="0"/>
                    <a:pt x="10787" y="0"/>
                    <a:pt x="10954" y="65"/>
                  </a:cubicBezTo>
                  <a:cubicBezTo>
                    <a:pt x="11121" y="131"/>
                    <a:pt x="11288" y="262"/>
                    <a:pt x="11451" y="327"/>
                  </a:cubicBezTo>
                  <a:cubicBezTo>
                    <a:pt x="11613" y="393"/>
                    <a:pt x="11772" y="393"/>
                    <a:pt x="11941" y="458"/>
                  </a:cubicBezTo>
                  <a:cubicBezTo>
                    <a:pt x="12110" y="524"/>
                    <a:pt x="12290" y="655"/>
                    <a:pt x="12465" y="785"/>
                  </a:cubicBezTo>
                  <a:cubicBezTo>
                    <a:pt x="12641" y="916"/>
                    <a:pt x="12812" y="1047"/>
                    <a:pt x="12985" y="1244"/>
                  </a:cubicBezTo>
                  <a:cubicBezTo>
                    <a:pt x="13159" y="1440"/>
                    <a:pt x="13334" y="1702"/>
                    <a:pt x="13501" y="1964"/>
                  </a:cubicBezTo>
                  <a:cubicBezTo>
                    <a:pt x="13668" y="2225"/>
                    <a:pt x="13826" y="2487"/>
                    <a:pt x="13998" y="2749"/>
                  </a:cubicBezTo>
                  <a:cubicBezTo>
                    <a:pt x="14169" y="3011"/>
                    <a:pt x="14353" y="3273"/>
                    <a:pt x="14533" y="3535"/>
                  </a:cubicBezTo>
                  <a:cubicBezTo>
                    <a:pt x="14712" y="3796"/>
                    <a:pt x="14888" y="4058"/>
                    <a:pt x="15063" y="4320"/>
                  </a:cubicBezTo>
                  <a:cubicBezTo>
                    <a:pt x="15239" y="4582"/>
                    <a:pt x="15415" y="4844"/>
                    <a:pt x="15581" y="5105"/>
                  </a:cubicBezTo>
                  <a:cubicBezTo>
                    <a:pt x="15748" y="5367"/>
                    <a:pt x="15907" y="5629"/>
                    <a:pt x="16074" y="5891"/>
                  </a:cubicBezTo>
                  <a:cubicBezTo>
                    <a:pt x="16241" y="6153"/>
                    <a:pt x="16416" y="6415"/>
                    <a:pt x="16587" y="6742"/>
                  </a:cubicBezTo>
                  <a:cubicBezTo>
                    <a:pt x="16759" y="7069"/>
                    <a:pt x="16926" y="7462"/>
                    <a:pt x="17090" y="7789"/>
                  </a:cubicBezTo>
                  <a:cubicBezTo>
                    <a:pt x="17255" y="8116"/>
                    <a:pt x="17418" y="8378"/>
                    <a:pt x="17651" y="8902"/>
                  </a:cubicBezTo>
                  <a:cubicBezTo>
                    <a:pt x="17884" y="9425"/>
                    <a:pt x="18188" y="10211"/>
                    <a:pt x="18413" y="10800"/>
                  </a:cubicBezTo>
                  <a:cubicBezTo>
                    <a:pt x="18638" y="11389"/>
                    <a:pt x="18783" y="11782"/>
                    <a:pt x="18993" y="12371"/>
                  </a:cubicBezTo>
                  <a:cubicBezTo>
                    <a:pt x="19203" y="12960"/>
                    <a:pt x="19477" y="13745"/>
                    <a:pt x="19684" y="14335"/>
                  </a:cubicBezTo>
                  <a:cubicBezTo>
                    <a:pt x="19892" y="14924"/>
                    <a:pt x="20033" y="15316"/>
                    <a:pt x="20230" y="16036"/>
                  </a:cubicBezTo>
                  <a:cubicBezTo>
                    <a:pt x="20427" y="16756"/>
                    <a:pt x="20680" y="17804"/>
                    <a:pt x="20917" y="18785"/>
                  </a:cubicBezTo>
                  <a:cubicBezTo>
                    <a:pt x="21155" y="19767"/>
                    <a:pt x="21377" y="206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1485900" y="5989405"/>
              <a:ext cx="336550" cy="50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4405"/>
                  </a:moveTo>
                  <a:cubicBezTo>
                    <a:pt x="408" y="3861"/>
                    <a:pt x="815" y="3316"/>
                    <a:pt x="1291" y="3180"/>
                  </a:cubicBezTo>
                  <a:cubicBezTo>
                    <a:pt x="1766" y="3044"/>
                    <a:pt x="2309" y="3316"/>
                    <a:pt x="3125" y="4813"/>
                  </a:cubicBezTo>
                  <a:cubicBezTo>
                    <a:pt x="3940" y="6311"/>
                    <a:pt x="5026" y="9034"/>
                    <a:pt x="6113" y="11666"/>
                  </a:cubicBezTo>
                  <a:cubicBezTo>
                    <a:pt x="7200" y="14297"/>
                    <a:pt x="8287" y="16839"/>
                    <a:pt x="8966" y="18382"/>
                  </a:cubicBezTo>
                  <a:cubicBezTo>
                    <a:pt x="9645" y="19924"/>
                    <a:pt x="9917" y="20469"/>
                    <a:pt x="10325" y="20877"/>
                  </a:cubicBezTo>
                  <a:cubicBezTo>
                    <a:pt x="10732" y="21286"/>
                    <a:pt x="11275" y="21558"/>
                    <a:pt x="11751" y="21467"/>
                  </a:cubicBezTo>
                  <a:cubicBezTo>
                    <a:pt x="12226" y="21376"/>
                    <a:pt x="12634" y="20923"/>
                    <a:pt x="13381" y="19289"/>
                  </a:cubicBezTo>
                  <a:cubicBezTo>
                    <a:pt x="14128" y="17655"/>
                    <a:pt x="15215" y="14842"/>
                    <a:pt x="16030" y="12301"/>
                  </a:cubicBezTo>
                  <a:cubicBezTo>
                    <a:pt x="16845" y="9760"/>
                    <a:pt x="17389" y="7491"/>
                    <a:pt x="17796" y="5676"/>
                  </a:cubicBezTo>
                  <a:cubicBezTo>
                    <a:pt x="18204" y="3861"/>
                    <a:pt x="18475" y="2499"/>
                    <a:pt x="18815" y="1546"/>
                  </a:cubicBezTo>
                  <a:cubicBezTo>
                    <a:pt x="19155" y="593"/>
                    <a:pt x="19562" y="49"/>
                    <a:pt x="19970" y="3"/>
                  </a:cubicBezTo>
                  <a:cubicBezTo>
                    <a:pt x="20377" y="-42"/>
                    <a:pt x="20785" y="412"/>
                    <a:pt x="21057" y="866"/>
                  </a:cubicBezTo>
                  <a:cubicBezTo>
                    <a:pt x="21328" y="1319"/>
                    <a:pt x="21464" y="1773"/>
                    <a:pt x="21600" y="2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1774584" y="6172875"/>
              <a:ext cx="155816" cy="230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75" fill="norm" stroke="1" extrusionOk="0">
                  <a:moveTo>
                    <a:pt x="17984" y="7237"/>
                  </a:moveTo>
                  <a:cubicBezTo>
                    <a:pt x="17984" y="5666"/>
                    <a:pt x="17984" y="4095"/>
                    <a:pt x="17838" y="2819"/>
                  </a:cubicBezTo>
                  <a:cubicBezTo>
                    <a:pt x="17692" y="1542"/>
                    <a:pt x="17401" y="560"/>
                    <a:pt x="16379" y="168"/>
                  </a:cubicBezTo>
                  <a:cubicBezTo>
                    <a:pt x="15357" y="-225"/>
                    <a:pt x="13606" y="-29"/>
                    <a:pt x="10979" y="1837"/>
                  </a:cubicBezTo>
                  <a:cubicBezTo>
                    <a:pt x="8352" y="3702"/>
                    <a:pt x="4849" y="7237"/>
                    <a:pt x="2806" y="9986"/>
                  </a:cubicBezTo>
                  <a:cubicBezTo>
                    <a:pt x="763" y="12735"/>
                    <a:pt x="179" y="14699"/>
                    <a:pt x="33" y="16171"/>
                  </a:cubicBezTo>
                  <a:cubicBezTo>
                    <a:pt x="-113" y="17644"/>
                    <a:pt x="179" y="18626"/>
                    <a:pt x="1784" y="18822"/>
                  </a:cubicBezTo>
                  <a:cubicBezTo>
                    <a:pt x="3390" y="19019"/>
                    <a:pt x="6309" y="18430"/>
                    <a:pt x="8206" y="17546"/>
                  </a:cubicBezTo>
                  <a:cubicBezTo>
                    <a:pt x="10103" y="16662"/>
                    <a:pt x="10979" y="15484"/>
                    <a:pt x="11709" y="14110"/>
                  </a:cubicBezTo>
                  <a:cubicBezTo>
                    <a:pt x="12438" y="12735"/>
                    <a:pt x="13022" y="11164"/>
                    <a:pt x="13752" y="11164"/>
                  </a:cubicBezTo>
                  <a:cubicBezTo>
                    <a:pt x="14482" y="11164"/>
                    <a:pt x="15357" y="12735"/>
                    <a:pt x="16671" y="14699"/>
                  </a:cubicBezTo>
                  <a:cubicBezTo>
                    <a:pt x="17984" y="16662"/>
                    <a:pt x="19736" y="19019"/>
                    <a:pt x="21487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993900" y="6193737"/>
              <a:ext cx="184150" cy="21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3850"/>
                  </a:moveTo>
                  <a:cubicBezTo>
                    <a:pt x="2483" y="5133"/>
                    <a:pt x="4966" y="6416"/>
                    <a:pt x="6952" y="8982"/>
                  </a:cubicBezTo>
                  <a:cubicBezTo>
                    <a:pt x="8938" y="11549"/>
                    <a:pt x="10428" y="15398"/>
                    <a:pt x="10800" y="17857"/>
                  </a:cubicBezTo>
                  <a:cubicBezTo>
                    <a:pt x="11172" y="20317"/>
                    <a:pt x="10428" y="21386"/>
                    <a:pt x="9434" y="21493"/>
                  </a:cubicBezTo>
                  <a:cubicBezTo>
                    <a:pt x="8441" y="21600"/>
                    <a:pt x="7200" y="20745"/>
                    <a:pt x="6703" y="18178"/>
                  </a:cubicBezTo>
                  <a:cubicBezTo>
                    <a:pt x="6207" y="15612"/>
                    <a:pt x="6455" y="11335"/>
                    <a:pt x="9062" y="8020"/>
                  </a:cubicBezTo>
                  <a:cubicBezTo>
                    <a:pt x="11669" y="4705"/>
                    <a:pt x="16634" y="23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2287449" y="6043074"/>
              <a:ext cx="90908" cy="35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7" h="21494" fill="norm" stroke="1" extrusionOk="0">
                  <a:moveTo>
                    <a:pt x="19400" y="5680"/>
                  </a:moveTo>
                  <a:cubicBezTo>
                    <a:pt x="19869" y="4394"/>
                    <a:pt x="20339" y="3108"/>
                    <a:pt x="20104" y="2144"/>
                  </a:cubicBezTo>
                  <a:cubicBezTo>
                    <a:pt x="19869" y="1180"/>
                    <a:pt x="18930" y="537"/>
                    <a:pt x="17052" y="215"/>
                  </a:cubicBezTo>
                  <a:cubicBezTo>
                    <a:pt x="15174" y="-106"/>
                    <a:pt x="12356" y="-106"/>
                    <a:pt x="9774" y="473"/>
                  </a:cubicBezTo>
                  <a:cubicBezTo>
                    <a:pt x="7191" y="1051"/>
                    <a:pt x="4843" y="2208"/>
                    <a:pt x="2730" y="5101"/>
                  </a:cubicBezTo>
                  <a:cubicBezTo>
                    <a:pt x="617" y="7994"/>
                    <a:pt x="-1261" y="12623"/>
                    <a:pt x="1087" y="15644"/>
                  </a:cubicBezTo>
                  <a:cubicBezTo>
                    <a:pt x="3435" y="18665"/>
                    <a:pt x="10009" y="20080"/>
                    <a:pt x="16582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2489200" y="6098487"/>
              <a:ext cx="1587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3830"/>
                    <a:pt x="6912" y="7660"/>
                    <a:pt x="10512" y="11260"/>
                  </a:cubicBezTo>
                  <a:cubicBezTo>
                    <a:pt x="14112" y="14860"/>
                    <a:pt x="17856" y="182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2538339" y="6134781"/>
              <a:ext cx="154061" cy="26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06" fill="norm" stroke="1" extrusionOk="0">
                  <a:moveTo>
                    <a:pt x="21245" y="144"/>
                  </a:moveTo>
                  <a:cubicBezTo>
                    <a:pt x="19786" y="-25"/>
                    <a:pt x="18326" y="-194"/>
                    <a:pt x="16429" y="565"/>
                  </a:cubicBezTo>
                  <a:cubicBezTo>
                    <a:pt x="14531" y="1325"/>
                    <a:pt x="12196" y="3012"/>
                    <a:pt x="9277" y="6218"/>
                  </a:cubicBezTo>
                  <a:cubicBezTo>
                    <a:pt x="6359" y="9425"/>
                    <a:pt x="2856" y="14150"/>
                    <a:pt x="1250" y="16934"/>
                  </a:cubicBezTo>
                  <a:cubicBezTo>
                    <a:pt x="-355" y="19719"/>
                    <a:pt x="-63" y="20562"/>
                    <a:pt x="229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2730500" y="5988092"/>
              <a:ext cx="122973" cy="45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515" fill="norm" stroke="1" extrusionOk="0">
                  <a:moveTo>
                    <a:pt x="9561" y="116"/>
                  </a:moveTo>
                  <a:cubicBezTo>
                    <a:pt x="11331" y="15"/>
                    <a:pt x="13102" y="-85"/>
                    <a:pt x="14518" y="116"/>
                  </a:cubicBezTo>
                  <a:cubicBezTo>
                    <a:pt x="15934" y="317"/>
                    <a:pt x="16997" y="819"/>
                    <a:pt x="18413" y="2778"/>
                  </a:cubicBezTo>
                  <a:cubicBezTo>
                    <a:pt x="19830" y="4737"/>
                    <a:pt x="21600" y="8153"/>
                    <a:pt x="19830" y="11318"/>
                  </a:cubicBezTo>
                  <a:cubicBezTo>
                    <a:pt x="18059" y="14482"/>
                    <a:pt x="12748" y="17396"/>
                    <a:pt x="8852" y="19054"/>
                  </a:cubicBezTo>
                  <a:cubicBezTo>
                    <a:pt x="4957" y="20711"/>
                    <a:pt x="2479" y="21113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970341" y="5545772"/>
              <a:ext cx="239459" cy="25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28" fill="norm" stroke="1" extrusionOk="0">
                  <a:moveTo>
                    <a:pt x="8930" y="10114"/>
                  </a:moveTo>
                  <a:cubicBezTo>
                    <a:pt x="7224" y="12770"/>
                    <a:pt x="5519" y="15425"/>
                    <a:pt x="4382" y="17107"/>
                  </a:cubicBezTo>
                  <a:cubicBezTo>
                    <a:pt x="3246" y="18789"/>
                    <a:pt x="2677" y="19498"/>
                    <a:pt x="2014" y="20117"/>
                  </a:cubicBezTo>
                  <a:cubicBezTo>
                    <a:pt x="1351" y="20737"/>
                    <a:pt x="593" y="21268"/>
                    <a:pt x="214" y="20914"/>
                  </a:cubicBezTo>
                  <a:cubicBezTo>
                    <a:pt x="-165" y="20560"/>
                    <a:pt x="-165" y="19320"/>
                    <a:pt x="1256" y="16399"/>
                  </a:cubicBezTo>
                  <a:cubicBezTo>
                    <a:pt x="2677" y="13478"/>
                    <a:pt x="5519" y="8875"/>
                    <a:pt x="7603" y="5865"/>
                  </a:cubicBezTo>
                  <a:cubicBezTo>
                    <a:pt x="9688" y="2855"/>
                    <a:pt x="11014" y="1438"/>
                    <a:pt x="12246" y="642"/>
                  </a:cubicBezTo>
                  <a:cubicBezTo>
                    <a:pt x="13477" y="-155"/>
                    <a:pt x="14614" y="-332"/>
                    <a:pt x="15656" y="819"/>
                  </a:cubicBezTo>
                  <a:cubicBezTo>
                    <a:pt x="16698" y="1970"/>
                    <a:pt x="17646" y="4448"/>
                    <a:pt x="18593" y="7104"/>
                  </a:cubicBezTo>
                  <a:cubicBezTo>
                    <a:pt x="19540" y="9760"/>
                    <a:pt x="20488" y="12593"/>
                    <a:pt x="21435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3384550" y="6126780"/>
              <a:ext cx="2413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16" y="11375"/>
                    <a:pt x="10232" y="2735"/>
                    <a:pt x="13832" y="575"/>
                  </a:cubicBezTo>
                  <a:cubicBezTo>
                    <a:pt x="17432" y="-1585"/>
                    <a:pt x="1951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3441700" y="6238187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4527550" y="5812737"/>
              <a:ext cx="508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5191"/>
                    <a:pt x="12600" y="10381"/>
                    <a:pt x="16200" y="13981"/>
                  </a:cubicBezTo>
                  <a:cubicBezTo>
                    <a:pt x="19800" y="17581"/>
                    <a:pt x="20700" y="195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4330700" y="6212787"/>
              <a:ext cx="3683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55" y="15200"/>
                    <a:pt x="5710" y="8800"/>
                    <a:pt x="9310" y="5200"/>
                  </a:cubicBezTo>
                  <a:cubicBezTo>
                    <a:pt x="12910" y="1600"/>
                    <a:pt x="1725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4445624" y="6381190"/>
              <a:ext cx="215377" cy="29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225" fill="norm" stroke="1" extrusionOk="0">
                  <a:moveTo>
                    <a:pt x="1808" y="4357"/>
                  </a:moveTo>
                  <a:cubicBezTo>
                    <a:pt x="1393" y="8646"/>
                    <a:pt x="977" y="12935"/>
                    <a:pt x="770" y="15463"/>
                  </a:cubicBezTo>
                  <a:cubicBezTo>
                    <a:pt x="562" y="17991"/>
                    <a:pt x="562" y="18757"/>
                    <a:pt x="458" y="19599"/>
                  </a:cubicBezTo>
                  <a:cubicBezTo>
                    <a:pt x="354" y="20442"/>
                    <a:pt x="147" y="21361"/>
                    <a:pt x="43" y="21208"/>
                  </a:cubicBezTo>
                  <a:cubicBezTo>
                    <a:pt x="-61" y="21055"/>
                    <a:pt x="-61" y="19829"/>
                    <a:pt x="1081" y="16995"/>
                  </a:cubicBezTo>
                  <a:cubicBezTo>
                    <a:pt x="2224" y="14161"/>
                    <a:pt x="4508" y="9718"/>
                    <a:pt x="6689" y="6578"/>
                  </a:cubicBezTo>
                  <a:cubicBezTo>
                    <a:pt x="8870" y="3438"/>
                    <a:pt x="10947" y="1599"/>
                    <a:pt x="12504" y="680"/>
                  </a:cubicBezTo>
                  <a:cubicBezTo>
                    <a:pt x="14062" y="-239"/>
                    <a:pt x="15101" y="-239"/>
                    <a:pt x="16658" y="757"/>
                  </a:cubicBezTo>
                  <a:cubicBezTo>
                    <a:pt x="18216" y="1752"/>
                    <a:pt x="20293" y="3744"/>
                    <a:pt x="20916" y="6731"/>
                  </a:cubicBezTo>
                  <a:cubicBezTo>
                    <a:pt x="21539" y="9718"/>
                    <a:pt x="20708" y="13701"/>
                    <a:pt x="19877" y="17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5210085" y="5853257"/>
              <a:ext cx="447766" cy="424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32" fill="norm" stroke="1" extrusionOk="0">
                  <a:moveTo>
                    <a:pt x="15134" y="1482"/>
                  </a:moveTo>
                  <a:cubicBezTo>
                    <a:pt x="15644" y="840"/>
                    <a:pt x="16153" y="199"/>
                    <a:pt x="16204" y="38"/>
                  </a:cubicBezTo>
                  <a:cubicBezTo>
                    <a:pt x="16255" y="-122"/>
                    <a:pt x="15847" y="199"/>
                    <a:pt x="14115" y="1482"/>
                  </a:cubicBezTo>
                  <a:cubicBezTo>
                    <a:pt x="12383" y="2765"/>
                    <a:pt x="9327" y="5011"/>
                    <a:pt x="7238" y="6508"/>
                  </a:cubicBezTo>
                  <a:cubicBezTo>
                    <a:pt x="5149" y="8005"/>
                    <a:pt x="4028" y="8753"/>
                    <a:pt x="3162" y="9502"/>
                  </a:cubicBezTo>
                  <a:cubicBezTo>
                    <a:pt x="2296" y="10250"/>
                    <a:pt x="1685" y="10999"/>
                    <a:pt x="1430" y="11640"/>
                  </a:cubicBezTo>
                  <a:cubicBezTo>
                    <a:pt x="1176" y="12282"/>
                    <a:pt x="1278" y="12817"/>
                    <a:pt x="2042" y="13084"/>
                  </a:cubicBezTo>
                  <a:cubicBezTo>
                    <a:pt x="2806" y="13351"/>
                    <a:pt x="4232" y="13351"/>
                    <a:pt x="5557" y="13351"/>
                  </a:cubicBezTo>
                  <a:cubicBezTo>
                    <a:pt x="6881" y="13351"/>
                    <a:pt x="8104" y="13351"/>
                    <a:pt x="9072" y="13405"/>
                  </a:cubicBezTo>
                  <a:cubicBezTo>
                    <a:pt x="10040" y="13458"/>
                    <a:pt x="10753" y="13565"/>
                    <a:pt x="10804" y="13832"/>
                  </a:cubicBezTo>
                  <a:cubicBezTo>
                    <a:pt x="10855" y="14100"/>
                    <a:pt x="10244" y="14528"/>
                    <a:pt x="8868" y="15223"/>
                  </a:cubicBezTo>
                  <a:cubicBezTo>
                    <a:pt x="7493" y="15918"/>
                    <a:pt x="5353" y="16880"/>
                    <a:pt x="3876" y="17575"/>
                  </a:cubicBezTo>
                  <a:cubicBezTo>
                    <a:pt x="2398" y="18270"/>
                    <a:pt x="1583" y="18698"/>
                    <a:pt x="972" y="19232"/>
                  </a:cubicBezTo>
                  <a:cubicBezTo>
                    <a:pt x="361" y="19767"/>
                    <a:pt x="-47" y="20409"/>
                    <a:pt x="4" y="20836"/>
                  </a:cubicBezTo>
                  <a:cubicBezTo>
                    <a:pt x="55" y="21264"/>
                    <a:pt x="564" y="21478"/>
                    <a:pt x="2551" y="21425"/>
                  </a:cubicBezTo>
                  <a:cubicBezTo>
                    <a:pt x="4538" y="21371"/>
                    <a:pt x="8002" y="21050"/>
                    <a:pt x="11415" y="20836"/>
                  </a:cubicBezTo>
                  <a:cubicBezTo>
                    <a:pt x="14828" y="20623"/>
                    <a:pt x="18191" y="20516"/>
                    <a:pt x="21553" y="20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5289549" y="6479487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5293783" y="6363458"/>
              <a:ext cx="37132" cy="5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0617" fill="norm" stroke="1" extrusionOk="0">
                  <a:moveTo>
                    <a:pt x="19200" y="20617"/>
                  </a:moveTo>
                  <a:cubicBezTo>
                    <a:pt x="15600" y="17294"/>
                    <a:pt x="12000" y="13971"/>
                    <a:pt x="13200" y="11894"/>
                  </a:cubicBezTo>
                  <a:cubicBezTo>
                    <a:pt x="14400" y="9817"/>
                    <a:pt x="20400" y="8986"/>
                    <a:pt x="21000" y="7325"/>
                  </a:cubicBezTo>
                  <a:cubicBezTo>
                    <a:pt x="21600" y="5663"/>
                    <a:pt x="16800" y="3171"/>
                    <a:pt x="11400" y="1509"/>
                  </a:cubicBezTo>
                  <a:cubicBezTo>
                    <a:pt x="6000" y="-152"/>
                    <a:pt x="0" y="-983"/>
                    <a:pt x="0" y="1925"/>
                  </a:cubicBezTo>
                  <a:cubicBezTo>
                    <a:pt x="0" y="4832"/>
                    <a:pt x="6000" y="11479"/>
                    <a:pt x="12000" y="18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359400" y="6514593"/>
              <a:ext cx="1079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59" y="11918"/>
                    <a:pt x="9318" y="3818"/>
                    <a:pt x="12918" y="1118"/>
                  </a:cubicBezTo>
                  <a:cubicBezTo>
                    <a:pt x="16518" y="-1582"/>
                    <a:pt x="190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5403849" y="6587437"/>
              <a:ext cx="114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5632450" y="6523937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771"/>
                    <a:pt x="10800" y="7543"/>
                    <a:pt x="7200" y="11143"/>
                  </a:cubicBezTo>
                  <a:cubicBezTo>
                    <a:pt x="3600" y="14743"/>
                    <a:pt x="180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5290145" y="5653727"/>
              <a:ext cx="177205" cy="18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87" fill="norm" stroke="1" extrusionOk="0">
                  <a:moveTo>
                    <a:pt x="1471" y="6583"/>
                  </a:moveTo>
                  <a:cubicBezTo>
                    <a:pt x="1214" y="10708"/>
                    <a:pt x="957" y="14834"/>
                    <a:pt x="699" y="17504"/>
                  </a:cubicBezTo>
                  <a:cubicBezTo>
                    <a:pt x="442" y="20174"/>
                    <a:pt x="185" y="21387"/>
                    <a:pt x="57" y="21387"/>
                  </a:cubicBezTo>
                  <a:cubicBezTo>
                    <a:pt x="-72" y="21387"/>
                    <a:pt x="-72" y="20174"/>
                    <a:pt x="1085" y="17018"/>
                  </a:cubicBezTo>
                  <a:cubicBezTo>
                    <a:pt x="2242" y="13863"/>
                    <a:pt x="4557" y="8767"/>
                    <a:pt x="7514" y="5369"/>
                  </a:cubicBezTo>
                  <a:cubicBezTo>
                    <a:pt x="10471" y="1971"/>
                    <a:pt x="14071" y="272"/>
                    <a:pt x="16257" y="30"/>
                  </a:cubicBezTo>
                  <a:cubicBezTo>
                    <a:pt x="18442" y="-213"/>
                    <a:pt x="19214" y="1000"/>
                    <a:pt x="19857" y="4762"/>
                  </a:cubicBezTo>
                  <a:cubicBezTo>
                    <a:pt x="20499" y="8524"/>
                    <a:pt x="21014" y="14834"/>
                    <a:pt x="21528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5953970" y="5818205"/>
              <a:ext cx="186481" cy="41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26" fill="norm" stroke="1" extrusionOk="0">
                  <a:moveTo>
                    <a:pt x="21144" y="2677"/>
                  </a:moveTo>
                  <a:cubicBezTo>
                    <a:pt x="20424" y="1800"/>
                    <a:pt x="19704" y="922"/>
                    <a:pt x="18624" y="429"/>
                  </a:cubicBezTo>
                  <a:cubicBezTo>
                    <a:pt x="17544" y="-64"/>
                    <a:pt x="16104" y="-174"/>
                    <a:pt x="14424" y="319"/>
                  </a:cubicBezTo>
                  <a:cubicBezTo>
                    <a:pt x="12744" y="813"/>
                    <a:pt x="10824" y="1909"/>
                    <a:pt x="8304" y="3938"/>
                  </a:cubicBezTo>
                  <a:cubicBezTo>
                    <a:pt x="5784" y="5966"/>
                    <a:pt x="2664" y="8927"/>
                    <a:pt x="1104" y="11503"/>
                  </a:cubicBezTo>
                  <a:cubicBezTo>
                    <a:pt x="-456" y="14080"/>
                    <a:pt x="-456" y="16273"/>
                    <a:pt x="1704" y="17863"/>
                  </a:cubicBezTo>
                  <a:cubicBezTo>
                    <a:pt x="3864" y="19452"/>
                    <a:pt x="8184" y="20439"/>
                    <a:pt x="12504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6235700" y="5888937"/>
              <a:ext cx="1397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796"/>
                    <a:pt x="7855" y="7593"/>
                    <a:pt x="11455" y="11193"/>
                  </a:cubicBezTo>
                  <a:cubicBezTo>
                    <a:pt x="15055" y="14793"/>
                    <a:pt x="18327" y="181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6242050" y="5886820"/>
              <a:ext cx="177800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125"/>
                  </a:moveTo>
                  <a:cubicBezTo>
                    <a:pt x="20314" y="0"/>
                    <a:pt x="19029" y="-125"/>
                    <a:pt x="17871" y="250"/>
                  </a:cubicBezTo>
                  <a:cubicBezTo>
                    <a:pt x="16714" y="624"/>
                    <a:pt x="15686" y="1498"/>
                    <a:pt x="12986" y="4058"/>
                  </a:cubicBezTo>
                  <a:cubicBezTo>
                    <a:pt x="10286" y="6617"/>
                    <a:pt x="5914" y="10862"/>
                    <a:pt x="3471" y="14046"/>
                  </a:cubicBezTo>
                  <a:cubicBezTo>
                    <a:pt x="1029" y="17230"/>
                    <a:pt x="514" y="19352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6515100" y="6136587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6515100" y="5991626"/>
              <a:ext cx="69859" cy="6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722" fill="norm" stroke="1" extrusionOk="0">
                  <a:moveTo>
                    <a:pt x="11435" y="8002"/>
                  </a:moveTo>
                  <a:cubicBezTo>
                    <a:pt x="8894" y="10093"/>
                    <a:pt x="6353" y="12183"/>
                    <a:pt x="6035" y="14622"/>
                  </a:cubicBezTo>
                  <a:cubicBezTo>
                    <a:pt x="5718" y="17060"/>
                    <a:pt x="7624" y="19847"/>
                    <a:pt x="10165" y="20544"/>
                  </a:cubicBezTo>
                  <a:cubicBezTo>
                    <a:pt x="12706" y="21241"/>
                    <a:pt x="15882" y="19847"/>
                    <a:pt x="18106" y="17060"/>
                  </a:cubicBezTo>
                  <a:cubicBezTo>
                    <a:pt x="20329" y="14273"/>
                    <a:pt x="21600" y="10093"/>
                    <a:pt x="20647" y="6957"/>
                  </a:cubicBezTo>
                  <a:cubicBezTo>
                    <a:pt x="19694" y="3822"/>
                    <a:pt x="16518" y="1731"/>
                    <a:pt x="13341" y="686"/>
                  </a:cubicBezTo>
                  <a:cubicBezTo>
                    <a:pt x="10165" y="-359"/>
                    <a:pt x="6988" y="-359"/>
                    <a:pt x="4765" y="1731"/>
                  </a:cubicBezTo>
                  <a:cubicBezTo>
                    <a:pt x="2541" y="3822"/>
                    <a:pt x="1271" y="8002"/>
                    <a:pt x="0" y="12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6794500" y="6092137"/>
              <a:ext cx="330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4400"/>
                    <a:pt x="10523" y="7200"/>
                    <a:pt x="14123" y="3600"/>
                  </a:cubicBezTo>
                  <a:cubicBezTo>
                    <a:pt x="17723" y="0"/>
                    <a:pt x="196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7359650" y="5907987"/>
              <a:ext cx="1714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312"/>
                    <a:pt x="6400" y="6624"/>
                    <a:pt x="9333" y="10008"/>
                  </a:cubicBezTo>
                  <a:cubicBezTo>
                    <a:pt x="12267" y="13392"/>
                    <a:pt x="14933" y="16848"/>
                    <a:pt x="16933" y="18792"/>
                  </a:cubicBezTo>
                  <a:cubicBezTo>
                    <a:pt x="18933" y="20736"/>
                    <a:pt x="20267" y="211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7391400" y="5952437"/>
              <a:ext cx="1905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2817"/>
                    <a:pt x="14880" y="5635"/>
                    <a:pt x="11280" y="9235"/>
                  </a:cubicBezTo>
                  <a:cubicBezTo>
                    <a:pt x="7680" y="12835"/>
                    <a:pt x="3840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7239000" y="5861796"/>
              <a:ext cx="285750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8669"/>
                  </a:moveTo>
                  <a:cubicBezTo>
                    <a:pt x="2720" y="3586"/>
                    <a:pt x="5440" y="-1496"/>
                    <a:pt x="9040" y="410"/>
                  </a:cubicBezTo>
                  <a:cubicBezTo>
                    <a:pt x="12640" y="2316"/>
                    <a:pt x="17120" y="11210"/>
                    <a:pt x="21600" y="20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7645400" y="5850837"/>
              <a:ext cx="201865" cy="452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79" fill="norm" stroke="1" extrusionOk="0">
                  <a:moveTo>
                    <a:pt x="11902" y="0"/>
                  </a:moveTo>
                  <a:cubicBezTo>
                    <a:pt x="15208" y="2900"/>
                    <a:pt x="18514" y="5800"/>
                    <a:pt x="20057" y="8850"/>
                  </a:cubicBezTo>
                  <a:cubicBezTo>
                    <a:pt x="21600" y="11900"/>
                    <a:pt x="21380" y="15100"/>
                    <a:pt x="18735" y="17300"/>
                  </a:cubicBezTo>
                  <a:cubicBezTo>
                    <a:pt x="16090" y="19500"/>
                    <a:pt x="11020" y="20700"/>
                    <a:pt x="7494" y="21150"/>
                  </a:cubicBezTo>
                  <a:cubicBezTo>
                    <a:pt x="3967" y="21600"/>
                    <a:pt x="1984" y="21300"/>
                    <a:pt x="0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7866519" y="5660700"/>
              <a:ext cx="178932" cy="18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12" fill="norm" stroke="1" extrusionOk="0">
                  <a:moveTo>
                    <a:pt x="136" y="694"/>
                  </a:moveTo>
                  <a:cubicBezTo>
                    <a:pt x="2931" y="203"/>
                    <a:pt x="5727" y="-288"/>
                    <a:pt x="7887" y="203"/>
                  </a:cubicBezTo>
                  <a:cubicBezTo>
                    <a:pt x="10047" y="694"/>
                    <a:pt x="11571" y="2167"/>
                    <a:pt x="10555" y="5235"/>
                  </a:cubicBezTo>
                  <a:cubicBezTo>
                    <a:pt x="9538" y="8303"/>
                    <a:pt x="5981" y="12967"/>
                    <a:pt x="3567" y="15544"/>
                  </a:cubicBezTo>
                  <a:cubicBezTo>
                    <a:pt x="1153" y="18121"/>
                    <a:pt x="-118" y="18612"/>
                    <a:pt x="9" y="18857"/>
                  </a:cubicBezTo>
                  <a:cubicBezTo>
                    <a:pt x="136" y="19103"/>
                    <a:pt x="1661" y="19103"/>
                    <a:pt x="5473" y="19471"/>
                  </a:cubicBezTo>
                  <a:cubicBezTo>
                    <a:pt x="9284" y="19839"/>
                    <a:pt x="15383" y="20576"/>
                    <a:pt x="21482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8001000" y="6308037"/>
              <a:ext cx="698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250"/>
                    <a:pt x="21600" y="4500"/>
                    <a:pt x="18000" y="8100"/>
                  </a:cubicBezTo>
                  <a:cubicBezTo>
                    <a:pt x="14400" y="11700"/>
                    <a:pt x="7200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8548040" y="6111187"/>
              <a:ext cx="259683" cy="16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71" fill="norm" stroke="1" extrusionOk="0">
                  <a:moveTo>
                    <a:pt x="3581" y="831"/>
                  </a:moveTo>
                  <a:cubicBezTo>
                    <a:pt x="2710" y="1108"/>
                    <a:pt x="1839" y="1385"/>
                    <a:pt x="1229" y="3185"/>
                  </a:cubicBezTo>
                  <a:cubicBezTo>
                    <a:pt x="620" y="4985"/>
                    <a:pt x="271" y="8308"/>
                    <a:pt x="97" y="10800"/>
                  </a:cubicBezTo>
                  <a:cubicBezTo>
                    <a:pt x="-77" y="13292"/>
                    <a:pt x="-77" y="14954"/>
                    <a:pt x="620" y="16338"/>
                  </a:cubicBezTo>
                  <a:cubicBezTo>
                    <a:pt x="1317" y="17723"/>
                    <a:pt x="2710" y="18831"/>
                    <a:pt x="4191" y="18692"/>
                  </a:cubicBezTo>
                  <a:cubicBezTo>
                    <a:pt x="5671" y="18554"/>
                    <a:pt x="7239" y="17169"/>
                    <a:pt x="8546" y="16062"/>
                  </a:cubicBezTo>
                  <a:cubicBezTo>
                    <a:pt x="9852" y="14954"/>
                    <a:pt x="10897" y="14123"/>
                    <a:pt x="11420" y="14538"/>
                  </a:cubicBezTo>
                  <a:cubicBezTo>
                    <a:pt x="11942" y="14954"/>
                    <a:pt x="11942" y="16615"/>
                    <a:pt x="12204" y="18000"/>
                  </a:cubicBezTo>
                  <a:cubicBezTo>
                    <a:pt x="12465" y="19385"/>
                    <a:pt x="12988" y="20492"/>
                    <a:pt x="14120" y="21046"/>
                  </a:cubicBezTo>
                  <a:cubicBezTo>
                    <a:pt x="15252" y="21600"/>
                    <a:pt x="16994" y="21600"/>
                    <a:pt x="18475" y="19800"/>
                  </a:cubicBezTo>
                  <a:cubicBezTo>
                    <a:pt x="19955" y="18000"/>
                    <a:pt x="21175" y="14400"/>
                    <a:pt x="21349" y="10800"/>
                  </a:cubicBezTo>
                  <a:cubicBezTo>
                    <a:pt x="21523" y="7200"/>
                    <a:pt x="20652" y="3600"/>
                    <a:pt x="197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8876102" y="5953683"/>
              <a:ext cx="159949" cy="32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81" fill="norm" stroke="1" extrusionOk="0">
                  <a:moveTo>
                    <a:pt x="8575" y="2808"/>
                  </a:moveTo>
                  <a:cubicBezTo>
                    <a:pt x="8855" y="1570"/>
                    <a:pt x="9136" y="331"/>
                    <a:pt x="9276" y="56"/>
                  </a:cubicBezTo>
                  <a:cubicBezTo>
                    <a:pt x="9416" y="-219"/>
                    <a:pt x="9416" y="469"/>
                    <a:pt x="8995" y="3014"/>
                  </a:cubicBezTo>
                  <a:cubicBezTo>
                    <a:pt x="8575" y="5559"/>
                    <a:pt x="7733" y="9962"/>
                    <a:pt x="6751" y="12989"/>
                  </a:cubicBezTo>
                  <a:cubicBezTo>
                    <a:pt x="5769" y="16015"/>
                    <a:pt x="4647" y="17666"/>
                    <a:pt x="3525" y="18698"/>
                  </a:cubicBezTo>
                  <a:cubicBezTo>
                    <a:pt x="2403" y="19730"/>
                    <a:pt x="1281" y="20143"/>
                    <a:pt x="580" y="19936"/>
                  </a:cubicBezTo>
                  <a:cubicBezTo>
                    <a:pt x="-121" y="19730"/>
                    <a:pt x="-402" y="18905"/>
                    <a:pt x="1001" y="17460"/>
                  </a:cubicBezTo>
                  <a:cubicBezTo>
                    <a:pt x="2403" y="16015"/>
                    <a:pt x="5489" y="13952"/>
                    <a:pt x="7733" y="12782"/>
                  </a:cubicBezTo>
                  <a:cubicBezTo>
                    <a:pt x="9977" y="11613"/>
                    <a:pt x="11380" y="11338"/>
                    <a:pt x="12642" y="11475"/>
                  </a:cubicBezTo>
                  <a:cubicBezTo>
                    <a:pt x="13904" y="11613"/>
                    <a:pt x="15027" y="12163"/>
                    <a:pt x="15868" y="13195"/>
                  </a:cubicBezTo>
                  <a:cubicBezTo>
                    <a:pt x="16710" y="14227"/>
                    <a:pt x="17271" y="15740"/>
                    <a:pt x="18112" y="17185"/>
                  </a:cubicBezTo>
                  <a:cubicBezTo>
                    <a:pt x="18954" y="18629"/>
                    <a:pt x="20076" y="20005"/>
                    <a:pt x="21198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9058036" y="6160046"/>
              <a:ext cx="103368" cy="122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02" h="21203" fill="norm" stroke="1" extrusionOk="0">
                  <a:moveTo>
                    <a:pt x="6770" y="12417"/>
                  </a:moveTo>
                  <a:cubicBezTo>
                    <a:pt x="10846" y="10220"/>
                    <a:pt x="14921" y="8023"/>
                    <a:pt x="17367" y="6010"/>
                  </a:cubicBezTo>
                  <a:cubicBezTo>
                    <a:pt x="19812" y="3996"/>
                    <a:pt x="20627" y="2166"/>
                    <a:pt x="19201" y="1067"/>
                  </a:cubicBezTo>
                  <a:cubicBezTo>
                    <a:pt x="17774" y="-31"/>
                    <a:pt x="14106" y="-397"/>
                    <a:pt x="10642" y="518"/>
                  </a:cubicBezTo>
                  <a:cubicBezTo>
                    <a:pt x="7178" y="1434"/>
                    <a:pt x="3918" y="3630"/>
                    <a:pt x="1880" y="6010"/>
                  </a:cubicBezTo>
                  <a:cubicBezTo>
                    <a:pt x="-158" y="8389"/>
                    <a:pt x="-973" y="10952"/>
                    <a:pt x="1676" y="13515"/>
                  </a:cubicBezTo>
                  <a:cubicBezTo>
                    <a:pt x="4325" y="16078"/>
                    <a:pt x="10438" y="18640"/>
                    <a:pt x="16552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9188450" y="6187387"/>
              <a:ext cx="101600" cy="86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fill="norm" stroke="1" extrusionOk="0">
                  <a:moveTo>
                    <a:pt x="0" y="0"/>
                  </a:moveTo>
                  <a:cubicBezTo>
                    <a:pt x="2250" y="0"/>
                    <a:pt x="4500" y="0"/>
                    <a:pt x="6075" y="1286"/>
                  </a:cubicBezTo>
                  <a:cubicBezTo>
                    <a:pt x="7650" y="2571"/>
                    <a:pt x="8550" y="5143"/>
                    <a:pt x="9450" y="7714"/>
                  </a:cubicBezTo>
                  <a:cubicBezTo>
                    <a:pt x="10350" y="10286"/>
                    <a:pt x="11250" y="12857"/>
                    <a:pt x="11700" y="15686"/>
                  </a:cubicBezTo>
                  <a:cubicBezTo>
                    <a:pt x="12150" y="18514"/>
                    <a:pt x="12150" y="21600"/>
                    <a:pt x="11925" y="20829"/>
                  </a:cubicBezTo>
                  <a:cubicBezTo>
                    <a:pt x="11700" y="20057"/>
                    <a:pt x="11250" y="15429"/>
                    <a:pt x="12825" y="11314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9348570" y="6135528"/>
              <a:ext cx="214530" cy="15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79" fill="norm" stroke="1" extrusionOk="0">
                  <a:moveTo>
                    <a:pt x="3675" y="17813"/>
                  </a:moveTo>
                  <a:cubicBezTo>
                    <a:pt x="6004" y="13324"/>
                    <a:pt x="8334" y="8836"/>
                    <a:pt x="9498" y="5891"/>
                  </a:cubicBezTo>
                  <a:cubicBezTo>
                    <a:pt x="10663" y="2945"/>
                    <a:pt x="10663" y="1543"/>
                    <a:pt x="10134" y="701"/>
                  </a:cubicBezTo>
                  <a:cubicBezTo>
                    <a:pt x="9604" y="-140"/>
                    <a:pt x="8545" y="-421"/>
                    <a:pt x="6957" y="982"/>
                  </a:cubicBezTo>
                  <a:cubicBezTo>
                    <a:pt x="5369" y="2384"/>
                    <a:pt x="3251" y="5470"/>
                    <a:pt x="1981" y="7714"/>
                  </a:cubicBezTo>
                  <a:cubicBezTo>
                    <a:pt x="710" y="9958"/>
                    <a:pt x="287" y="11361"/>
                    <a:pt x="75" y="12763"/>
                  </a:cubicBezTo>
                  <a:cubicBezTo>
                    <a:pt x="-137" y="14166"/>
                    <a:pt x="-137" y="15569"/>
                    <a:pt x="3463" y="16971"/>
                  </a:cubicBezTo>
                  <a:cubicBezTo>
                    <a:pt x="7063" y="18374"/>
                    <a:pt x="14263" y="19776"/>
                    <a:pt x="21463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7016750" y="7057337"/>
              <a:ext cx="1905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27"/>
                    <a:pt x="7200" y="7855"/>
                    <a:pt x="10800" y="11455"/>
                  </a:cubicBezTo>
                  <a:cubicBezTo>
                    <a:pt x="14400" y="15055"/>
                    <a:pt x="180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7073900" y="7101787"/>
              <a:ext cx="1778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160"/>
                    <a:pt x="19029" y="320"/>
                    <a:pt x="16971" y="1680"/>
                  </a:cubicBezTo>
                  <a:cubicBezTo>
                    <a:pt x="14914" y="3040"/>
                    <a:pt x="12086" y="5600"/>
                    <a:pt x="9129" y="8560"/>
                  </a:cubicBezTo>
                  <a:cubicBezTo>
                    <a:pt x="6171" y="11520"/>
                    <a:pt x="3086" y="14880"/>
                    <a:pt x="1543" y="17120"/>
                  </a:cubicBezTo>
                  <a:cubicBezTo>
                    <a:pt x="0" y="19360"/>
                    <a:pt x="0" y="20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7004050" y="6999624"/>
              <a:ext cx="3238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00" y="11375"/>
                    <a:pt x="9600" y="2735"/>
                    <a:pt x="13200" y="575"/>
                  </a:cubicBezTo>
                  <a:cubicBezTo>
                    <a:pt x="16800" y="-1585"/>
                    <a:pt x="19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7353300" y="7197037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7366000" y="7285937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8013700" y="6981137"/>
              <a:ext cx="19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806"/>
                    <a:pt x="12000" y="11613"/>
                    <a:pt x="8400" y="15213"/>
                  </a:cubicBezTo>
                  <a:cubicBezTo>
                    <a:pt x="4800" y="18813"/>
                    <a:pt x="240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7823200" y="7241487"/>
              <a:ext cx="241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4400"/>
                    <a:pt x="10611" y="7200"/>
                    <a:pt x="14211" y="3600"/>
                  </a:cubicBezTo>
                  <a:cubicBezTo>
                    <a:pt x="17811" y="0"/>
                    <a:pt x="1970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7879843" y="7331459"/>
              <a:ext cx="155170" cy="125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0727" fill="norm" stroke="1" extrusionOk="0">
                  <a:moveTo>
                    <a:pt x="2661" y="14456"/>
                  </a:moveTo>
                  <a:cubicBezTo>
                    <a:pt x="1509" y="17243"/>
                    <a:pt x="357" y="20030"/>
                    <a:pt x="69" y="20552"/>
                  </a:cubicBezTo>
                  <a:cubicBezTo>
                    <a:pt x="-219" y="21075"/>
                    <a:pt x="357" y="19333"/>
                    <a:pt x="2517" y="15675"/>
                  </a:cubicBezTo>
                  <a:cubicBezTo>
                    <a:pt x="4677" y="12017"/>
                    <a:pt x="8421" y="6443"/>
                    <a:pt x="11013" y="3307"/>
                  </a:cubicBezTo>
                  <a:cubicBezTo>
                    <a:pt x="13605" y="172"/>
                    <a:pt x="15045" y="-525"/>
                    <a:pt x="16629" y="346"/>
                  </a:cubicBezTo>
                  <a:cubicBezTo>
                    <a:pt x="18213" y="1217"/>
                    <a:pt x="19941" y="3656"/>
                    <a:pt x="20661" y="7314"/>
                  </a:cubicBezTo>
                  <a:cubicBezTo>
                    <a:pt x="21381" y="10972"/>
                    <a:pt x="21093" y="15849"/>
                    <a:pt x="20805" y="20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8260219" y="7031937"/>
              <a:ext cx="28053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1524" y="0"/>
                  </a:moveTo>
                  <a:cubicBezTo>
                    <a:pt x="17951" y="857"/>
                    <a:pt x="14378" y="1714"/>
                    <a:pt x="11617" y="2743"/>
                  </a:cubicBezTo>
                  <a:cubicBezTo>
                    <a:pt x="8856" y="3771"/>
                    <a:pt x="6907" y="4971"/>
                    <a:pt x="5771" y="6000"/>
                  </a:cubicBezTo>
                  <a:cubicBezTo>
                    <a:pt x="4634" y="7029"/>
                    <a:pt x="4309" y="7886"/>
                    <a:pt x="4471" y="8657"/>
                  </a:cubicBezTo>
                  <a:cubicBezTo>
                    <a:pt x="4634" y="9429"/>
                    <a:pt x="5283" y="10114"/>
                    <a:pt x="6583" y="10800"/>
                  </a:cubicBezTo>
                  <a:cubicBezTo>
                    <a:pt x="7882" y="11486"/>
                    <a:pt x="9831" y="12171"/>
                    <a:pt x="11130" y="12771"/>
                  </a:cubicBezTo>
                  <a:cubicBezTo>
                    <a:pt x="12429" y="13371"/>
                    <a:pt x="13079" y="13886"/>
                    <a:pt x="12998" y="14314"/>
                  </a:cubicBezTo>
                  <a:cubicBezTo>
                    <a:pt x="12916" y="14743"/>
                    <a:pt x="12104" y="15086"/>
                    <a:pt x="10074" y="15600"/>
                  </a:cubicBezTo>
                  <a:cubicBezTo>
                    <a:pt x="8044" y="16114"/>
                    <a:pt x="4796" y="16800"/>
                    <a:pt x="2766" y="17400"/>
                  </a:cubicBezTo>
                  <a:cubicBezTo>
                    <a:pt x="736" y="18000"/>
                    <a:pt x="-76" y="18514"/>
                    <a:pt x="5" y="19029"/>
                  </a:cubicBezTo>
                  <a:cubicBezTo>
                    <a:pt x="86" y="19543"/>
                    <a:pt x="1061" y="20057"/>
                    <a:pt x="3822" y="20486"/>
                  </a:cubicBezTo>
                  <a:cubicBezTo>
                    <a:pt x="6583" y="20914"/>
                    <a:pt x="11130" y="21257"/>
                    <a:pt x="156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8674100" y="7063687"/>
              <a:ext cx="2159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76" y="2836"/>
                    <a:pt x="6353" y="5673"/>
                    <a:pt x="9953" y="9273"/>
                  </a:cubicBezTo>
                  <a:cubicBezTo>
                    <a:pt x="13553" y="12873"/>
                    <a:pt x="17576" y="172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8674100" y="7044637"/>
              <a:ext cx="2603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63" y="2945"/>
                    <a:pt x="14927" y="5891"/>
                    <a:pt x="11415" y="9000"/>
                  </a:cubicBezTo>
                  <a:cubicBezTo>
                    <a:pt x="7902" y="12109"/>
                    <a:pt x="4215" y="15382"/>
                    <a:pt x="2283" y="17509"/>
                  </a:cubicBezTo>
                  <a:cubicBezTo>
                    <a:pt x="351" y="19636"/>
                    <a:pt x="176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8956856" y="7254187"/>
              <a:ext cx="1569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800"/>
                    <a:pt x="3818" y="9600"/>
                    <a:pt x="1118" y="13200"/>
                  </a:cubicBezTo>
                  <a:cubicBezTo>
                    <a:pt x="-1582" y="16800"/>
                    <a:pt x="1118" y="192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8994685" y="7134042"/>
              <a:ext cx="75603" cy="5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135" fill="norm" stroke="1" extrusionOk="0">
                  <a:moveTo>
                    <a:pt x="4403" y="9409"/>
                  </a:moveTo>
                  <a:cubicBezTo>
                    <a:pt x="2068" y="11809"/>
                    <a:pt x="-267" y="14209"/>
                    <a:pt x="25" y="16209"/>
                  </a:cubicBezTo>
                  <a:cubicBezTo>
                    <a:pt x="317" y="18209"/>
                    <a:pt x="3236" y="19809"/>
                    <a:pt x="6155" y="20609"/>
                  </a:cubicBezTo>
                  <a:cubicBezTo>
                    <a:pt x="9074" y="21409"/>
                    <a:pt x="11992" y="21409"/>
                    <a:pt x="14619" y="19809"/>
                  </a:cubicBezTo>
                  <a:cubicBezTo>
                    <a:pt x="17247" y="18209"/>
                    <a:pt x="19582" y="15009"/>
                    <a:pt x="20457" y="11409"/>
                  </a:cubicBezTo>
                  <a:cubicBezTo>
                    <a:pt x="21333" y="7809"/>
                    <a:pt x="20749" y="3809"/>
                    <a:pt x="18706" y="1809"/>
                  </a:cubicBezTo>
                  <a:cubicBezTo>
                    <a:pt x="16663" y="-191"/>
                    <a:pt x="13160" y="-191"/>
                    <a:pt x="10533" y="209"/>
                  </a:cubicBezTo>
                  <a:cubicBezTo>
                    <a:pt x="7906" y="609"/>
                    <a:pt x="6155" y="1409"/>
                    <a:pt x="4403" y="2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314" name="Drawing"/>
          <p:cNvSpPr/>
          <p:nvPr/>
        </p:nvSpPr>
        <p:spPr>
          <a:xfrm>
            <a:off x="1073150" y="8972550"/>
            <a:ext cx="44450" cy="1"/>
          </a:xfrm>
          <a:prstGeom prst="ellipse">
            <a:avLst/>
          </a:prstGeom>
          <a:ln w="25400" cap="rnd">
            <a:solidFill>
              <a:srgbClr val="F93343"/>
            </a:solidFill>
          </a:ln>
        </p:spPr>
        <p:txBody>
          <a:bodyPr lIns="0" tIns="0" rIns="0" bIns="0"/>
          <a:lstStyle/>
          <a:p>
            <a:pPr algn="l" defTabSz="457200">
              <a:defRPr b="0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2" name="Drawing"/>
          <p:cNvGrpSpPr/>
          <p:nvPr/>
        </p:nvGrpSpPr>
        <p:grpSpPr>
          <a:xfrm>
            <a:off x="1638300" y="1762812"/>
            <a:ext cx="11341101" cy="7336739"/>
            <a:chOff x="0" y="0"/>
            <a:chExt cx="11341100" cy="7336737"/>
          </a:xfrm>
        </p:grpSpPr>
        <p:sp>
          <p:nvSpPr>
            <p:cNvPr id="1316" name="Line"/>
            <p:cNvSpPr/>
            <p:nvPr/>
          </p:nvSpPr>
          <p:spPr>
            <a:xfrm>
              <a:off x="518343" y="141196"/>
              <a:ext cx="243657" cy="413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32" fill="norm" stroke="1" extrusionOk="0">
                  <a:moveTo>
                    <a:pt x="21072" y="3012"/>
                  </a:moveTo>
                  <a:cubicBezTo>
                    <a:pt x="20340" y="2025"/>
                    <a:pt x="19608" y="1038"/>
                    <a:pt x="18784" y="490"/>
                  </a:cubicBezTo>
                  <a:cubicBezTo>
                    <a:pt x="17960" y="-58"/>
                    <a:pt x="17045" y="-168"/>
                    <a:pt x="15214" y="271"/>
                  </a:cubicBezTo>
                  <a:cubicBezTo>
                    <a:pt x="13384" y="709"/>
                    <a:pt x="10638" y="1696"/>
                    <a:pt x="7801" y="3670"/>
                  </a:cubicBezTo>
                  <a:cubicBezTo>
                    <a:pt x="4964" y="5643"/>
                    <a:pt x="2035" y="8604"/>
                    <a:pt x="753" y="11345"/>
                  </a:cubicBezTo>
                  <a:cubicBezTo>
                    <a:pt x="-528" y="14086"/>
                    <a:pt x="-162" y="16608"/>
                    <a:pt x="1760" y="18252"/>
                  </a:cubicBezTo>
                  <a:cubicBezTo>
                    <a:pt x="3682" y="19897"/>
                    <a:pt x="7160" y="20664"/>
                    <a:pt x="10638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773478" y="376574"/>
              <a:ext cx="125539" cy="15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0874" fill="norm" stroke="1" extrusionOk="0">
                  <a:moveTo>
                    <a:pt x="9765" y="941"/>
                  </a:moveTo>
                  <a:cubicBezTo>
                    <a:pt x="7286" y="365"/>
                    <a:pt x="4807" y="-211"/>
                    <a:pt x="3037" y="77"/>
                  </a:cubicBezTo>
                  <a:cubicBezTo>
                    <a:pt x="1266" y="365"/>
                    <a:pt x="204" y="1517"/>
                    <a:pt x="27" y="4829"/>
                  </a:cubicBezTo>
                  <a:cubicBezTo>
                    <a:pt x="-150" y="8141"/>
                    <a:pt x="558" y="13613"/>
                    <a:pt x="1443" y="16925"/>
                  </a:cubicBezTo>
                  <a:cubicBezTo>
                    <a:pt x="2329" y="20237"/>
                    <a:pt x="3391" y="21389"/>
                    <a:pt x="6755" y="20669"/>
                  </a:cubicBezTo>
                  <a:cubicBezTo>
                    <a:pt x="10119" y="19949"/>
                    <a:pt x="15784" y="17357"/>
                    <a:pt x="18617" y="15197"/>
                  </a:cubicBezTo>
                  <a:cubicBezTo>
                    <a:pt x="21450" y="13037"/>
                    <a:pt x="21450" y="11309"/>
                    <a:pt x="20211" y="9293"/>
                  </a:cubicBezTo>
                  <a:cubicBezTo>
                    <a:pt x="18971" y="7277"/>
                    <a:pt x="16493" y="4973"/>
                    <a:pt x="14014" y="2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971550" y="364437"/>
              <a:ext cx="127000" cy="17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1543"/>
                  </a:moveTo>
                  <a:cubicBezTo>
                    <a:pt x="2520" y="6429"/>
                    <a:pt x="5040" y="11314"/>
                    <a:pt x="6840" y="14400"/>
                  </a:cubicBezTo>
                  <a:cubicBezTo>
                    <a:pt x="8640" y="17486"/>
                    <a:pt x="9720" y="18771"/>
                    <a:pt x="10980" y="19800"/>
                  </a:cubicBezTo>
                  <a:cubicBezTo>
                    <a:pt x="12240" y="20829"/>
                    <a:pt x="13680" y="21600"/>
                    <a:pt x="14760" y="21214"/>
                  </a:cubicBezTo>
                  <a:cubicBezTo>
                    <a:pt x="15840" y="20829"/>
                    <a:pt x="16560" y="19286"/>
                    <a:pt x="17100" y="16071"/>
                  </a:cubicBezTo>
                  <a:cubicBezTo>
                    <a:pt x="17640" y="12857"/>
                    <a:pt x="18000" y="7971"/>
                    <a:pt x="18720" y="5014"/>
                  </a:cubicBezTo>
                  <a:cubicBezTo>
                    <a:pt x="19440" y="2057"/>
                    <a:pt x="2052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229408" y="189103"/>
              <a:ext cx="97742" cy="34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447" fill="norm" stroke="1" extrusionOk="0">
                  <a:moveTo>
                    <a:pt x="20780" y="2989"/>
                  </a:moveTo>
                  <a:cubicBezTo>
                    <a:pt x="20780" y="1942"/>
                    <a:pt x="20780" y="894"/>
                    <a:pt x="19655" y="371"/>
                  </a:cubicBezTo>
                  <a:cubicBezTo>
                    <a:pt x="18530" y="-153"/>
                    <a:pt x="16280" y="-153"/>
                    <a:pt x="13130" y="567"/>
                  </a:cubicBezTo>
                  <a:cubicBezTo>
                    <a:pt x="9980" y="1287"/>
                    <a:pt x="5930" y="2727"/>
                    <a:pt x="3230" y="5214"/>
                  </a:cubicBezTo>
                  <a:cubicBezTo>
                    <a:pt x="530" y="7702"/>
                    <a:pt x="-820" y="11236"/>
                    <a:pt x="530" y="14051"/>
                  </a:cubicBezTo>
                  <a:cubicBezTo>
                    <a:pt x="1880" y="16865"/>
                    <a:pt x="5930" y="18960"/>
                    <a:pt x="9080" y="20072"/>
                  </a:cubicBezTo>
                  <a:cubicBezTo>
                    <a:pt x="12230" y="21185"/>
                    <a:pt x="14480" y="21316"/>
                    <a:pt x="1673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416049" y="250137"/>
              <a:ext cx="171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4582"/>
                    <a:pt x="9067" y="9164"/>
                    <a:pt x="12667" y="12764"/>
                  </a:cubicBezTo>
                  <a:cubicBezTo>
                    <a:pt x="16267" y="16364"/>
                    <a:pt x="18933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447800" y="246117"/>
              <a:ext cx="146050" cy="32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692"/>
                  </a:moveTo>
                  <a:cubicBezTo>
                    <a:pt x="20348" y="269"/>
                    <a:pt x="19096" y="-155"/>
                    <a:pt x="18157" y="57"/>
                  </a:cubicBezTo>
                  <a:cubicBezTo>
                    <a:pt x="17217" y="269"/>
                    <a:pt x="16591" y="1116"/>
                    <a:pt x="14243" y="3516"/>
                  </a:cubicBezTo>
                  <a:cubicBezTo>
                    <a:pt x="11896" y="5916"/>
                    <a:pt x="7826" y="9869"/>
                    <a:pt x="5165" y="13116"/>
                  </a:cubicBezTo>
                  <a:cubicBezTo>
                    <a:pt x="2504" y="16363"/>
                    <a:pt x="1252" y="18904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612900" y="459687"/>
              <a:ext cx="698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841500" y="173937"/>
              <a:ext cx="1206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6377"/>
                    <a:pt x="10611" y="12754"/>
                    <a:pt x="14211" y="16354"/>
                  </a:cubicBezTo>
                  <a:cubicBezTo>
                    <a:pt x="17811" y="19954"/>
                    <a:pt x="19705" y="207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943100" y="224737"/>
              <a:ext cx="825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057"/>
                    <a:pt x="13846" y="4114"/>
                    <a:pt x="10246" y="7264"/>
                  </a:cubicBezTo>
                  <a:cubicBezTo>
                    <a:pt x="6646" y="10414"/>
                    <a:pt x="3323" y="14657"/>
                    <a:pt x="1662" y="17229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2152650" y="180287"/>
              <a:ext cx="5939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3" h="21600" fill="norm" stroke="1" extrusionOk="0">
                  <a:moveTo>
                    <a:pt x="0" y="0"/>
                  </a:moveTo>
                  <a:cubicBezTo>
                    <a:pt x="2880" y="354"/>
                    <a:pt x="5760" y="708"/>
                    <a:pt x="8640" y="2125"/>
                  </a:cubicBezTo>
                  <a:cubicBezTo>
                    <a:pt x="11520" y="3541"/>
                    <a:pt x="14400" y="6020"/>
                    <a:pt x="16920" y="8911"/>
                  </a:cubicBezTo>
                  <a:cubicBezTo>
                    <a:pt x="19440" y="11803"/>
                    <a:pt x="21600" y="15108"/>
                    <a:pt x="19080" y="17292"/>
                  </a:cubicBezTo>
                  <a:cubicBezTo>
                    <a:pt x="16560" y="19475"/>
                    <a:pt x="9360" y="20538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2667000" y="326337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2672218" y="510487"/>
              <a:ext cx="223382" cy="3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97" fill="norm" stroke="1" extrusionOk="0">
                  <a:moveTo>
                    <a:pt x="1943" y="18000"/>
                  </a:moveTo>
                  <a:cubicBezTo>
                    <a:pt x="924" y="19200"/>
                    <a:pt x="-95" y="20400"/>
                    <a:pt x="7" y="21000"/>
                  </a:cubicBezTo>
                  <a:cubicBezTo>
                    <a:pt x="109" y="21600"/>
                    <a:pt x="1331" y="21600"/>
                    <a:pt x="5101" y="18000"/>
                  </a:cubicBezTo>
                  <a:cubicBezTo>
                    <a:pt x="8871" y="14400"/>
                    <a:pt x="15188" y="7200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3579283" y="197021"/>
              <a:ext cx="208311" cy="413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03" fill="norm" stroke="1" extrusionOk="0">
                  <a:moveTo>
                    <a:pt x="21164" y="2752"/>
                  </a:moveTo>
                  <a:cubicBezTo>
                    <a:pt x="21382" y="2204"/>
                    <a:pt x="21600" y="1655"/>
                    <a:pt x="21382" y="1162"/>
                  </a:cubicBezTo>
                  <a:cubicBezTo>
                    <a:pt x="21164" y="669"/>
                    <a:pt x="20509" y="230"/>
                    <a:pt x="18655" y="65"/>
                  </a:cubicBezTo>
                  <a:cubicBezTo>
                    <a:pt x="16800" y="-99"/>
                    <a:pt x="13745" y="11"/>
                    <a:pt x="10582" y="833"/>
                  </a:cubicBezTo>
                  <a:cubicBezTo>
                    <a:pt x="7418" y="1655"/>
                    <a:pt x="4145" y="3190"/>
                    <a:pt x="2291" y="5383"/>
                  </a:cubicBezTo>
                  <a:cubicBezTo>
                    <a:pt x="436" y="7576"/>
                    <a:pt x="0" y="10427"/>
                    <a:pt x="0" y="12894"/>
                  </a:cubicBezTo>
                  <a:cubicBezTo>
                    <a:pt x="0" y="15361"/>
                    <a:pt x="436" y="17444"/>
                    <a:pt x="1527" y="18924"/>
                  </a:cubicBezTo>
                  <a:cubicBezTo>
                    <a:pt x="2618" y="20405"/>
                    <a:pt x="4364" y="21282"/>
                    <a:pt x="7636" y="21391"/>
                  </a:cubicBezTo>
                  <a:cubicBezTo>
                    <a:pt x="10909" y="21501"/>
                    <a:pt x="15709" y="20843"/>
                    <a:pt x="20509" y="20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3524250" y="427937"/>
              <a:ext cx="2349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8720"/>
                    <a:pt x="1168" y="15840"/>
                    <a:pt x="4768" y="12240"/>
                  </a:cubicBezTo>
                  <a:cubicBezTo>
                    <a:pt x="8368" y="8640"/>
                    <a:pt x="14984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3960197" y="140973"/>
              <a:ext cx="224454" cy="47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59" fill="norm" stroke="1" extrusionOk="0">
                  <a:moveTo>
                    <a:pt x="21406" y="628"/>
                  </a:moveTo>
                  <a:cubicBezTo>
                    <a:pt x="16965" y="341"/>
                    <a:pt x="12524" y="55"/>
                    <a:pt x="9799" y="7"/>
                  </a:cubicBezTo>
                  <a:cubicBezTo>
                    <a:pt x="7073" y="-41"/>
                    <a:pt x="6064" y="150"/>
                    <a:pt x="5156" y="771"/>
                  </a:cubicBezTo>
                  <a:cubicBezTo>
                    <a:pt x="4247" y="1393"/>
                    <a:pt x="3440" y="2444"/>
                    <a:pt x="3137" y="4212"/>
                  </a:cubicBezTo>
                  <a:cubicBezTo>
                    <a:pt x="2834" y="5980"/>
                    <a:pt x="3036" y="8465"/>
                    <a:pt x="2632" y="11189"/>
                  </a:cubicBezTo>
                  <a:cubicBezTo>
                    <a:pt x="2228" y="13913"/>
                    <a:pt x="1219" y="16876"/>
                    <a:pt x="613" y="18644"/>
                  </a:cubicBezTo>
                  <a:cubicBezTo>
                    <a:pt x="8" y="20412"/>
                    <a:pt x="-194" y="20986"/>
                    <a:pt x="210" y="21272"/>
                  </a:cubicBezTo>
                  <a:cubicBezTo>
                    <a:pt x="613" y="21559"/>
                    <a:pt x="1623" y="21559"/>
                    <a:pt x="4045" y="21559"/>
                  </a:cubicBezTo>
                  <a:cubicBezTo>
                    <a:pt x="6468" y="21559"/>
                    <a:pt x="10303" y="21559"/>
                    <a:pt x="14139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220633" y="212037"/>
              <a:ext cx="17356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02" y="124"/>
                    <a:pt x="15805" y="248"/>
                    <a:pt x="12644" y="1552"/>
                  </a:cubicBezTo>
                  <a:cubicBezTo>
                    <a:pt x="9483" y="2855"/>
                    <a:pt x="6059" y="5338"/>
                    <a:pt x="3688" y="8255"/>
                  </a:cubicBezTo>
                  <a:cubicBezTo>
                    <a:pt x="1317" y="11172"/>
                    <a:pt x="0" y="14524"/>
                    <a:pt x="0" y="16759"/>
                  </a:cubicBezTo>
                  <a:cubicBezTo>
                    <a:pt x="0" y="18993"/>
                    <a:pt x="1317" y="20110"/>
                    <a:pt x="3161" y="20731"/>
                  </a:cubicBezTo>
                  <a:cubicBezTo>
                    <a:pt x="5005" y="21352"/>
                    <a:pt x="7376" y="21476"/>
                    <a:pt x="97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4508500" y="250137"/>
              <a:ext cx="1587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16" y="2451"/>
                    <a:pt x="4032" y="4902"/>
                    <a:pt x="7344" y="8119"/>
                  </a:cubicBezTo>
                  <a:cubicBezTo>
                    <a:pt x="10656" y="11336"/>
                    <a:pt x="15264" y="15319"/>
                    <a:pt x="17856" y="17694"/>
                  </a:cubicBezTo>
                  <a:cubicBezTo>
                    <a:pt x="20448" y="20068"/>
                    <a:pt x="21024" y="208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4529527" y="243787"/>
              <a:ext cx="13137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600" fill="norm" stroke="1" extrusionOk="0">
                  <a:moveTo>
                    <a:pt x="20947" y="0"/>
                  </a:moveTo>
                  <a:cubicBezTo>
                    <a:pt x="17910" y="1733"/>
                    <a:pt x="14872" y="3467"/>
                    <a:pt x="11160" y="6267"/>
                  </a:cubicBezTo>
                  <a:cubicBezTo>
                    <a:pt x="7447" y="9067"/>
                    <a:pt x="3059" y="12933"/>
                    <a:pt x="1203" y="15667"/>
                  </a:cubicBezTo>
                  <a:cubicBezTo>
                    <a:pt x="-653" y="18400"/>
                    <a:pt x="22" y="20000"/>
                    <a:pt x="6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4749800" y="434287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5125458" y="199337"/>
              <a:ext cx="164092" cy="32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87" fill="norm" stroke="1" extrusionOk="0">
                  <a:moveTo>
                    <a:pt x="21468" y="2926"/>
                  </a:moveTo>
                  <a:cubicBezTo>
                    <a:pt x="21468" y="2230"/>
                    <a:pt x="21468" y="1533"/>
                    <a:pt x="20914" y="975"/>
                  </a:cubicBezTo>
                  <a:cubicBezTo>
                    <a:pt x="20360" y="418"/>
                    <a:pt x="19253" y="0"/>
                    <a:pt x="17176" y="0"/>
                  </a:cubicBezTo>
                  <a:cubicBezTo>
                    <a:pt x="15099" y="0"/>
                    <a:pt x="12053" y="418"/>
                    <a:pt x="9422" y="2508"/>
                  </a:cubicBezTo>
                  <a:cubicBezTo>
                    <a:pt x="6791" y="4599"/>
                    <a:pt x="4576" y="8361"/>
                    <a:pt x="3053" y="11427"/>
                  </a:cubicBezTo>
                  <a:cubicBezTo>
                    <a:pt x="1530" y="14493"/>
                    <a:pt x="699" y="16862"/>
                    <a:pt x="283" y="18395"/>
                  </a:cubicBezTo>
                  <a:cubicBezTo>
                    <a:pt x="-132" y="19928"/>
                    <a:pt x="-132" y="20625"/>
                    <a:pt x="560" y="21043"/>
                  </a:cubicBezTo>
                  <a:cubicBezTo>
                    <a:pt x="1253" y="21461"/>
                    <a:pt x="2637" y="21600"/>
                    <a:pt x="6237" y="21391"/>
                  </a:cubicBezTo>
                  <a:cubicBezTo>
                    <a:pt x="9837" y="21182"/>
                    <a:pt x="15653" y="20625"/>
                    <a:pt x="21468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5156200" y="396187"/>
              <a:ext cx="107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7486"/>
                    <a:pt x="2541" y="13371"/>
                    <a:pt x="6141" y="9771"/>
                  </a:cubicBezTo>
                  <a:cubicBezTo>
                    <a:pt x="9741" y="6171"/>
                    <a:pt x="1567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5383766" y="208549"/>
              <a:ext cx="223285" cy="30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01" fill="norm" stroke="1" extrusionOk="0">
                  <a:moveTo>
                    <a:pt x="21295" y="683"/>
                  </a:moveTo>
                  <a:cubicBezTo>
                    <a:pt x="18065" y="242"/>
                    <a:pt x="14835" y="-199"/>
                    <a:pt x="12211" y="95"/>
                  </a:cubicBezTo>
                  <a:cubicBezTo>
                    <a:pt x="9587" y="389"/>
                    <a:pt x="7568" y="1417"/>
                    <a:pt x="6256" y="3107"/>
                  </a:cubicBezTo>
                  <a:cubicBezTo>
                    <a:pt x="4944" y="4797"/>
                    <a:pt x="4338" y="7148"/>
                    <a:pt x="3329" y="9719"/>
                  </a:cubicBezTo>
                  <a:cubicBezTo>
                    <a:pt x="2319" y="12291"/>
                    <a:pt x="906" y="15083"/>
                    <a:pt x="301" y="16919"/>
                  </a:cubicBezTo>
                  <a:cubicBezTo>
                    <a:pt x="-305" y="18756"/>
                    <a:pt x="-103" y="19638"/>
                    <a:pt x="1916" y="20225"/>
                  </a:cubicBezTo>
                  <a:cubicBezTo>
                    <a:pt x="3934" y="20813"/>
                    <a:pt x="7770" y="21107"/>
                    <a:pt x="11605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5613400" y="281887"/>
              <a:ext cx="1524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4235"/>
                    <a:pt x="11400" y="8471"/>
                    <a:pt x="15000" y="12071"/>
                  </a:cubicBezTo>
                  <a:cubicBezTo>
                    <a:pt x="18600" y="15671"/>
                    <a:pt x="2010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5674222" y="326337"/>
              <a:ext cx="9157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21239" y="0"/>
                  </a:moveTo>
                  <a:cubicBezTo>
                    <a:pt x="15839" y="3273"/>
                    <a:pt x="10439" y="6545"/>
                    <a:pt x="6757" y="9927"/>
                  </a:cubicBezTo>
                  <a:cubicBezTo>
                    <a:pt x="3075" y="13309"/>
                    <a:pt x="1112" y="16800"/>
                    <a:pt x="375" y="18764"/>
                  </a:cubicBezTo>
                  <a:cubicBezTo>
                    <a:pt x="-361" y="20727"/>
                    <a:pt x="130" y="21164"/>
                    <a:pt x="6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5835650" y="247972"/>
              <a:ext cx="148167" cy="32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3069"/>
                  </a:moveTo>
                  <a:cubicBezTo>
                    <a:pt x="0" y="2372"/>
                    <a:pt x="0" y="1676"/>
                    <a:pt x="926" y="1188"/>
                  </a:cubicBezTo>
                  <a:cubicBezTo>
                    <a:pt x="1851" y="700"/>
                    <a:pt x="3703" y="421"/>
                    <a:pt x="6789" y="212"/>
                  </a:cubicBezTo>
                  <a:cubicBezTo>
                    <a:pt x="9874" y="3"/>
                    <a:pt x="14194" y="-136"/>
                    <a:pt x="16509" y="212"/>
                  </a:cubicBezTo>
                  <a:cubicBezTo>
                    <a:pt x="18823" y="561"/>
                    <a:pt x="19131" y="1397"/>
                    <a:pt x="18823" y="3348"/>
                  </a:cubicBezTo>
                  <a:cubicBezTo>
                    <a:pt x="18514" y="5299"/>
                    <a:pt x="17589" y="8365"/>
                    <a:pt x="17434" y="10734"/>
                  </a:cubicBezTo>
                  <a:cubicBezTo>
                    <a:pt x="17280" y="13103"/>
                    <a:pt x="17897" y="14775"/>
                    <a:pt x="18977" y="15890"/>
                  </a:cubicBezTo>
                  <a:cubicBezTo>
                    <a:pt x="20057" y="17005"/>
                    <a:pt x="21600" y="17562"/>
                    <a:pt x="21600" y="17980"/>
                  </a:cubicBezTo>
                  <a:cubicBezTo>
                    <a:pt x="21600" y="18398"/>
                    <a:pt x="20057" y="18677"/>
                    <a:pt x="17280" y="19234"/>
                  </a:cubicBezTo>
                  <a:cubicBezTo>
                    <a:pt x="14503" y="19792"/>
                    <a:pt x="10491" y="20628"/>
                    <a:pt x="648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6051550" y="175638"/>
              <a:ext cx="124453" cy="39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507" fill="norm" stroke="1" extrusionOk="0">
                  <a:moveTo>
                    <a:pt x="0" y="604"/>
                  </a:moveTo>
                  <a:cubicBezTo>
                    <a:pt x="2479" y="255"/>
                    <a:pt x="4957" y="-93"/>
                    <a:pt x="6728" y="23"/>
                  </a:cubicBezTo>
                  <a:cubicBezTo>
                    <a:pt x="8498" y="139"/>
                    <a:pt x="9561" y="720"/>
                    <a:pt x="12039" y="2520"/>
                  </a:cubicBezTo>
                  <a:cubicBezTo>
                    <a:pt x="14518" y="4320"/>
                    <a:pt x="18413" y="7339"/>
                    <a:pt x="20007" y="10010"/>
                  </a:cubicBezTo>
                  <a:cubicBezTo>
                    <a:pt x="21600" y="12681"/>
                    <a:pt x="20892" y="15004"/>
                    <a:pt x="17528" y="16862"/>
                  </a:cubicBezTo>
                  <a:cubicBezTo>
                    <a:pt x="14164" y="18720"/>
                    <a:pt x="8144" y="20113"/>
                    <a:pt x="2125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6343650" y="42158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6579776" y="144685"/>
              <a:ext cx="132175" cy="40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13" fill="norm" stroke="1" extrusionOk="0">
                  <a:moveTo>
                    <a:pt x="21075" y="1873"/>
                  </a:moveTo>
                  <a:cubicBezTo>
                    <a:pt x="19725" y="1205"/>
                    <a:pt x="18375" y="537"/>
                    <a:pt x="16856" y="203"/>
                  </a:cubicBezTo>
                  <a:cubicBezTo>
                    <a:pt x="15337" y="-131"/>
                    <a:pt x="13650" y="-131"/>
                    <a:pt x="11287" y="815"/>
                  </a:cubicBezTo>
                  <a:cubicBezTo>
                    <a:pt x="8925" y="1762"/>
                    <a:pt x="5887" y="3655"/>
                    <a:pt x="3525" y="6104"/>
                  </a:cubicBezTo>
                  <a:cubicBezTo>
                    <a:pt x="1162" y="8554"/>
                    <a:pt x="-525" y="11560"/>
                    <a:pt x="150" y="14232"/>
                  </a:cubicBezTo>
                  <a:cubicBezTo>
                    <a:pt x="825" y="16904"/>
                    <a:pt x="3862" y="19242"/>
                    <a:pt x="6225" y="20356"/>
                  </a:cubicBezTo>
                  <a:cubicBezTo>
                    <a:pt x="8587" y="21469"/>
                    <a:pt x="10275" y="21358"/>
                    <a:pt x="11963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6807200" y="212037"/>
              <a:ext cx="1206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6871944" y="262837"/>
              <a:ext cx="12575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600" fill="norm" stroke="1" extrusionOk="0">
                  <a:moveTo>
                    <a:pt x="21038" y="0"/>
                  </a:moveTo>
                  <a:cubicBezTo>
                    <a:pt x="16789" y="2631"/>
                    <a:pt x="12540" y="5262"/>
                    <a:pt x="8822" y="8515"/>
                  </a:cubicBezTo>
                  <a:cubicBezTo>
                    <a:pt x="5104" y="11769"/>
                    <a:pt x="1917" y="15646"/>
                    <a:pt x="677" y="17931"/>
                  </a:cubicBezTo>
                  <a:cubicBezTo>
                    <a:pt x="-562" y="20215"/>
                    <a:pt x="146" y="20908"/>
                    <a:pt x="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7112000" y="415237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7456572" y="198845"/>
              <a:ext cx="169778" cy="31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90" fill="norm" stroke="1" extrusionOk="0">
                  <a:moveTo>
                    <a:pt x="21389" y="1320"/>
                  </a:moveTo>
                  <a:cubicBezTo>
                    <a:pt x="20589" y="748"/>
                    <a:pt x="19789" y="176"/>
                    <a:pt x="17656" y="33"/>
                  </a:cubicBezTo>
                  <a:cubicBezTo>
                    <a:pt x="15522" y="-110"/>
                    <a:pt x="12056" y="176"/>
                    <a:pt x="9256" y="1535"/>
                  </a:cubicBezTo>
                  <a:cubicBezTo>
                    <a:pt x="6456" y="2894"/>
                    <a:pt x="4322" y="5326"/>
                    <a:pt x="2856" y="8044"/>
                  </a:cubicBezTo>
                  <a:cubicBezTo>
                    <a:pt x="1389" y="10762"/>
                    <a:pt x="589" y="13765"/>
                    <a:pt x="189" y="15697"/>
                  </a:cubicBezTo>
                  <a:cubicBezTo>
                    <a:pt x="-211" y="17628"/>
                    <a:pt x="-211" y="18486"/>
                    <a:pt x="2589" y="19273"/>
                  </a:cubicBezTo>
                  <a:cubicBezTo>
                    <a:pt x="5389" y="20060"/>
                    <a:pt x="10989" y="20775"/>
                    <a:pt x="16589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7426238" y="370787"/>
              <a:ext cx="20646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323" y="21600"/>
                  </a:moveTo>
                  <a:cubicBezTo>
                    <a:pt x="1221" y="19200"/>
                    <a:pt x="119" y="16800"/>
                    <a:pt x="9" y="13800"/>
                  </a:cubicBezTo>
                  <a:cubicBezTo>
                    <a:pt x="-101" y="10800"/>
                    <a:pt x="781" y="7200"/>
                    <a:pt x="3866" y="4800"/>
                  </a:cubicBezTo>
                  <a:cubicBezTo>
                    <a:pt x="6952" y="2400"/>
                    <a:pt x="12242" y="1200"/>
                    <a:pt x="15548" y="600"/>
                  </a:cubicBezTo>
                  <a:cubicBezTo>
                    <a:pt x="18854" y="0"/>
                    <a:pt x="20177" y="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7677513" y="135435"/>
              <a:ext cx="240938" cy="362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74" fill="norm" stroke="1" extrusionOk="0">
                  <a:moveTo>
                    <a:pt x="21380" y="2646"/>
                  </a:moveTo>
                  <a:cubicBezTo>
                    <a:pt x="21004" y="1772"/>
                    <a:pt x="20629" y="898"/>
                    <a:pt x="19314" y="398"/>
                  </a:cubicBezTo>
                  <a:cubicBezTo>
                    <a:pt x="17999" y="-101"/>
                    <a:pt x="15745" y="-226"/>
                    <a:pt x="13585" y="586"/>
                  </a:cubicBezTo>
                  <a:cubicBezTo>
                    <a:pt x="11425" y="1397"/>
                    <a:pt x="9359" y="3145"/>
                    <a:pt x="7387" y="6017"/>
                  </a:cubicBezTo>
                  <a:cubicBezTo>
                    <a:pt x="5415" y="8888"/>
                    <a:pt x="3537" y="12884"/>
                    <a:pt x="2410" y="15194"/>
                  </a:cubicBezTo>
                  <a:cubicBezTo>
                    <a:pt x="1283" y="17503"/>
                    <a:pt x="907" y="18128"/>
                    <a:pt x="531" y="18814"/>
                  </a:cubicBezTo>
                  <a:cubicBezTo>
                    <a:pt x="156" y="19501"/>
                    <a:pt x="-220" y="20250"/>
                    <a:pt x="156" y="20687"/>
                  </a:cubicBezTo>
                  <a:cubicBezTo>
                    <a:pt x="531" y="21124"/>
                    <a:pt x="1658" y="21249"/>
                    <a:pt x="4100" y="21312"/>
                  </a:cubicBezTo>
                  <a:cubicBezTo>
                    <a:pt x="6542" y="21374"/>
                    <a:pt x="10298" y="21374"/>
                    <a:pt x="14055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7975600" y="231087"/>
              <a:ext cx="1270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1800"/>
                    <a:pt x="6480" y="3600"/>
                    <a:pt x="10080" y="7200"/>
                  </a:cubicBezTo>
                  <a:cubicBezTo>
                    <a:pt x="13680" y="10800"/>
                    <a:pt x="1764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8043644" y="281887"/>
              <a:ext cx="12245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21180" y="0"/>
                  </a:moveTo>
                  <a:cubicBezTo>
                    <a:pt x="17519" y="2016"/>
                    <a:pt x="13858" y="4032"/>
                    <a:pt x="10197" y="6696"/>
                  </a:cubicBezTo>
                  <a:cubicBezTo>
                    <a:pt x="6536" y="9360"/>
                    <a:pt x="2875" y="12672"/>
                    <a:pt x="1227" y="15264"/>
                  </a:cubicBezTo>
                  <a:cubicBezTo>
                    <a:pt x="-420" y="17856"/>
                    <a:pt x="-54" y="19728"/>
                    <a:pt x="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8185149" y="180820"/>
              <a:ext cx="182705" cy="35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68" fill="norm" stroke="1" extrusionOk="0">
                  <a:moveTo>
                    <a:pt x="0" y="2282"/>
                  </a:moveTo>
                  <a:cubicBezTo>
                    <a:pt x="4469" y="1511"/>
                    <a:pt x="8938" y="739"/>
                    <a:pt x="11917" y="354"/>
                  </a:cubicBezTo>
                  <a:cubicBezTo>
                    <a:pt x="14897" y="-32"/>
                    <a:pt x="16386" y="-32"/>
                    <a:pt x="17752" y="32"/>
                  </a:cubicBezTo>
                  <a:cubicBezTo>
                    <a:pt x="19117" y="97"/>
                    <a:pt x="20359" y="225"/>
                    <a:pt x="20979" y="611"/>
                  </a:cubicBezTo>
                  <a:cubicBezTo>
                    <a:pt x="21600" y="997"/>
                    <a:pt x="21600" y="1639"/>
                    <a:pt x="20855" y="3632"/>
                  </a:cubicBezTo>
                  <a:cubicBezTo>
                    <a:pt x="20110" y="5625"/>
                    <a:pt x="18621" y="8968"/>
                    <a:pt x="18000" y="11411"/>
                  </a:cubicBezTo>
                  <a:cubicBezTo>
                    <a:pt x="17379" y="13854"/>
                    <a:pt x="17628" y="15397"/>
                    <a:pt x="17876" y="16489"/>
                  </a:cubicBezTo>
                  <a:cubicBezTo>
                    <a:pt x="18124" y="17582"/>
                    <a:pt x="18372" y="18225"/>
                    <a:pt x="18497" y="18868"/>
                  </a:cubicBezTo>
                  <a:cubicBezTo>
                    <a:pt x="18621" y="19511"/>
                    <a:pt x="18621" y="20154"/>
                    <a:pt x="17628" y="20539"/>
                  </a:cubicBezTo>
                  <a:cubicBezTo>
                    <a:pt x="16634" y="20925"/>
                    <a:pt x="14648" y="21054"/>
                    <a:pt x="12290" y="21182"/>
                  </a:cubicBezTo>
                  <a:cubicBezTo>
                    <a:pt x="9931" y="21311"/>
                    <a:pt x="7200" y="21439"/>
                    <a:pt x="4469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8420100" y="142136"/>
              <a:ext cx="99219" cy="37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82" fill="norm" stroke="1" extrusionOk="0">
                  <a:moveTo>
                    <a:pt x="0" y="367"/>
                  </a:moveTo>
                  <a:cubicBezTo>
                    <a:pt x="2700" y="125"/>
                    <a:pt x="5400" y="-118"/>
                    <a:pt x="7875" y="64"/>
                  </a:cubicBezTo>
                  <a:cubicBezTo>
                    <a:pt x="10350" y="246"/>
                    <a:pt x="12600" y="853"/>
                    <a:pt x="15075" y="2734"/>
                  </a:cubicBezTo>
                  <a:cubicBezTo>
                    <a:pt x="17550" y="4615"/>
                    <a:pt x="20250" y="7770"/>
                    <a:pt x="20925" y="10743"/>
                  </a:cubicBezTo>
                  <a:cubicBezTo>
                    <a:pt x="21600" y="13716"/>
                    <a:pt x="20250" y="16507"/>
                    <a:pt x="16875" y="18266"/>
                  </a:cubicBezTo>
                  <a:cubicBezTo>
                    <a:pt x="13500" y="20026"/>
                    <a:pt x="8100" y="20754"/>
                    <a:pt x="270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8553449" y="-1"/>
              <a:ext cx="192582" cy="694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46" fill="norm" stroke="1" extrusionOk="0">
                  <a:moveTo>
                    <a:pt x="6339" y="1259"/>
                  </a:moveTo>
                  <a:cubicBezTo>
                    <a:pt x="8217" y="865"/>
                    <a:pt x="10096" y="471"/>
                    <a:pt x="12209" y="241"/>
                  </a:cubicBezTo>
                  <a:cubicBezTo>
                    <a:pt x="14322" y="12"/>
                    <a:pt x="16670" y="-54"/>
                    <a:pt x="18196" y="44"/>
                  </a:cubicBezTo>
                  <a:cubicBezTo>
                    <a:pt x="19722" y="143"/>
                    <a:pt x="20426" y="406"/>
                    <a:pt x="20896" y="1358"/>
                  </a:cubicBezTo>
                  <a:cubicBezTo>
                    <a:pt x="21365" y="2310"/>
                    <a:pt x="21600" y="3951"/>
                    <a:pt x="21013" y="5789"/>
                  </a:cubicBezTo>
                  <a:cubicBezTo>
                    <a:pt x="20426" y="7627"/>
                    <a:pt x="19017" y="9663"/>
                    <a:pt x="17961" y="11534"/>
                  </a:cubicBezTo>
                  <a:cubicBezTo>
                    <a:pt x="16904" y="13405"/>
                    <a:pt x="16200" y="15112"/>
                    <a:pt x="16083" y="16327"/>
                  </a:cubicBezTo>
                  <a:cubicBezTo>
                    <a:pt x="15965" y="17541"/>
                    <a:pt x="16435" y="18263"/>
                    <a:pt x="16670" y="18821"/>
                  </a:cubicBezTo>
                  <a:cubicBezTo>
                    <a:pt x="16904" y="19379"/>
                    <a:pt x="16904" y="19773"/>
                    <a:pt x="16670" y="20134"/>
                  </a:cubicBezTo>
                  <a:cubicBezTo>
                    <a:pt x="16435" y="20496"/>
                    <a:pt x="15965" y="20824"/>
                    <a:pt x="13148" y="21054"/>
                  </a:cubicBezTo>
                  <a:cubicBezTo>
                    <a:pt x="10330" y="21283"/>
                    <a:pt x="5165" y="21415"/>
                    <a:pt x="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01290" y="1757203"/>
              <a:ext cx="278161" cy="459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91" fill="norm" stroke="1" extrusionOk="0">
                  <a:moveTo>
                    <a:pt x="20368" y="3171"/>
                  </a:moveTo>
                  <a:cubicBezTo>
                    <a:pt x="20368" y="2378"/>
                    <a:pt x="20368" y="1585"/>
                    <a:pt x="20043" y="991"/>
                  </a:cubicBezTo>
                  <a:cubicBezTo>
                    <a:pt x="19718" y="396"/>
                    <a:pt x="19068" y="0"/>
                    <a:pt x="17850" y="0"/>
                  </a:cubicBezTo>
                  <a:cubicBezTo>
                    <a:pt x="16632" y="0"/>
                    <a:pt x="14846" y="396"/>
                    <a:pt x="12328" y="1585"/>
                  </a:cubicBezTo>
                  <a:cubicBezTo>
                    <a:pt x="9811" y="2774"/>
                    <a:pt x="6563" y="4756"/>
                    <a:pt x="4208" y="7084"/>
                  </a:cubicBezTo>
                  <a:cubicBezTo>
                    <a:pt x="1853" y="9413"/>
                    <a:pt x="392" y="12088"/>
                    <a:pt x="67" y="14317"/>
                  </a:cubicBezTo>
                  <a:cubicBezTo>
                    <a:pt x="-258" y="16547"/>
                    <a:pt x="554" y="18330"/>
                    <a:pt x="3396" y="19519"/>
                  </a:cubicBezTo>
                  <a:cubicBezTo>
                    <a:pt x="6238" y="20708"/>
                    <a:pt x="11110" y="21303"/>
                    <a:pt x="14440" y="21451"/>
                  </a:cubicBezTo>
                  <a:cubicBezTo>
                    <a:pt x="17769" y="21600"/>
                    <a:pt x="19556" y="21303"/>
                    <a:pt x="21342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707475" y="2051091"/>
              <a:ext cx="116124" cy="13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0734" fill="norm" stroke="1" extrusionOk="0">
                  <a:moveTo>
                    <a:pt x="17414" y="2273"/>
                  </a:moveTo>
                  <a:cubicBezTo>
                    <a:pt x="15552" y="1003"/>
                    <a:pt x="13690" y="-268"/>
                    <a:pt x="10710" y="50"/>
                  </a:cubicBezTo>
                  <a:cubicBezTo>
                    <a:pt x="7731" y="367"/>
                    <a:pt x="3635" y="2273"/>
                    <a:pt x="1586" y="5767"/>
                  </a:cubicBezTo>
                  <a:cubicBezTo>
                    <a:pt x="-462" y="9261"/>
                    <a:pt x="-462" y="14344"/>
                    <a:pt x="1214" y="17361"/>
                  </a:cubicBezTo>
                  <a:cubicBezTo>
                    <a:pt x="2890" y="20379"/>
                    <a:pt x="6241" y="21332"/>
                    <a:pt x="9966" y="20379"/>
                  </a:cubicBezTo>
                  <a:cubicBezTo>
                    <a:pt x="13690" y="19426"/>
                    <a:pt x="17786" y="16567"/>
                    <a:pt x="19462" y="13391"/>
                  </a:cubicBezTo>
                  <a:cubicBezTo>
                    <a:pt x="21138" y="10214"/>
                    <a:pt x="20393" y="6720"/>
                    <a:pt x="19090" y="4656"/>
                  </a:cubicBezTo>
                  <a:cubicBezTo>
                    <a:pt x="17786" y="2591"/>
                    <a:pt x="15924" y="1956"/>
                    <a:pt x="14993" y="1956"/>
                  </a:cubicBezTo>
                  <a:cubicBezTo>
                    <a:pt x="14062" y="1956"/>
                    <a:pt x="14062" y="2591"/>
                    <a:pt x="14062" y="3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889000" y="2009087"/>
              <a:ext cx="133350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4922"/>
                  </a:moveTo>
                  <a:cubicBezTo>
                    <a:pt x="1714" y="5742"/>
                    <a:pt x="3429" y="6562"/>
                    <a:pt x="4800" y="8749"/>
                  </a:cubicBezTo>
                  <a:cubicBezTo>
                    <a:pt x="6171" y="10937"/>
                    <a:pt x="7200" y="14491"/>
                    <a:pt x="8400" y="17089"/>
                  </a:cubicBezTo>
                  <a:cubicBezTo>
                    <a:pt x="9600" y="19686"/>
                    <a:pt x="10971" y="21327"/>
                    <a:pt x="12171" y="21463"/>
                  </a:cubicBezTo>
                  <a:cubicBezTo>
                    <a:pt x="13371" y="21600"/>
                    <a:pt x="14400" y="20233"/>
                    <a:pt x="15429" y="16952"/>
                  </a:cubicBezTo>
                  <a:cubicBezTo>
                    <a:pt x="16457" y="13671"/>
                    <a:pt x="17486" y="8476"/>
                    <a:pt x="18514" y="5332"/>
                  </a:cubicBezTo>
                  <a:cubicBezTo>
                    <a:pt x="19543" y="2187"/>
                    <a:pt x="20571" y="10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197711" y="1814034"/>
              <a:ext cx="142140" cy="37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98" fill="norm" stroke="1" extrusionOk="0">
                  <a:moveTo>
                    <a:pt x="21331" y="1338"/>
                  </a:moveTo>
                  <a:cubicBezTo>
                    <a:pt x="20060" y="858"/>
                    <a:pt x="18790" y="378"/>
                    <a:pt x="17202" y="138"/>
                  </a:cubicBezTo>
                  <a:cubicBezTo>
                    <a:pt x="15613" y="-102"/>
                    <a:pt x="13707" y="-102"/>
                    <a:pt x="11166" y="738"/>
                  </a:cubicBezTo>
                  <a:cubicBezTo>
                    <a:pt x="8625" y="1578"/>
                    <a:pt x="5449" y="3258"/>
                    <a:pt x="3225" y="5718"/>
                  </a:cubicBezTo>
                  <a:cubicBezTo>
                    <a:pt x="1002" y="8178"/>
                    <a:pt x="-269" y="11418"/>
                    <a:pt x="49" y="13998"/>
                  </a:cubicBezTo>
                  <a:cubicBezTo>
                    <a:pt x="366" y="16578"/>
                    <a:pt x="2272" y="18498"/>
                    <a:pt x="4813" y="19638"/>
                  </a:cubicBezTo>
                  <a:cubicBezTo>
                    <a:pt x="7355" y="20778"/>
                    <a:pt x="10531" y="21138"/>
                    <a:pt x="13707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1403350" y="1901137"/>
              <a:ext cx="1841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38" y="2880"/>
                    <a:pt x="3476" y="5760"/>
                    <a:pt x="6455" y="8910"/>
                  </a:cubicBezTo>
                  <a:cubicBezTo>
                    <a:pt x="9434" y="12060"/>
                    <a:pt x="13655" y="15480"/>
                    <a:pt x="16386" y="17640"/>
                  </a:cubicBezTo>
                  <a:cubicBezTo>
                    <a:pt x="19117" y="19800"/>
                    <a:pt x="20359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422399" y="1863037"/>
              <a:ext cx="1714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130"/>
                    <a:pt x="13600" y="6261"/>
                    <a:pt x="10000" y="9861"/>
                  </a:cubicBezTo>
                  <a:cubicBezTo>
                    <a:pt x="6400" y="13461"/>
                    <a:pt x="3200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619250" y="2117037"/>
              <a:ext cx="63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860550" y="1850337"/>
              <a:ext cx="571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3600"/>
                    <a:pt x="1600" y="7200"/>
                    <a:pt x="5200" y="10800"/>
                  </a:cubicBezTo>
                  <a:cubicBezTo>
                    <a:pt x="8800" y="14400"/>
                    <a:pt x="152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903106" y="1882087"/>
              <a:ext cx="12254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21195" y="0"/>
                  </a:moveTo>
                  <a:cubicBezTo>
                    <a:pt x="17168" y="2661"/>
                    <a:pt x="13141" y="5322"/>
                    <a:pt x="9480" y="8530"/>
                  </a:cubicBezTo>
                  <a:cubicBezTo>
                    <a:pt x="5819" y="11739"/>
                    <a:pt x="2524" y="15496"/>
                    <a:pt x="1059" y="17765"/>
                  </a:cubicBezTo>
                  <a:cubicBezTo>
                    <a:pt x="-405" y="20035"/>
                    <a:pt x="-39" y="20817"/>
                    <a:pt x="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2082800" y="1831287"/>
              <a:ext cx="8581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9483" y="0"/>
                  </a:moveTo>
                  <a:cubicBezTo>
                    <a:pt x="12117" y="0"/>
                    <a:pt x="14751" y="0"/>
                    <a:pt x="17122" y="706"/>
                  </a:cubicBezTo>
                  <a:cubicBezTo>
                    <a:pt x="19493" y="1412"/>
                    <a:pt x="21600" y="2824"/>
                    <a:pt x="21337" y="5576"/>
                  </a:cubicBezTo>
                  <a:cubicBezTo>
                    <a:pt x="21073" y="8329"/>
                    <a:pt x="18439" y="12424"/>
                    <a:pt x="14488" y="15318"/>
                  </a:cubicBezTo>
                  <a:cubicBezTo>
                    <a:pt x="10537" y="18212"/>
                    <a:pt x="5268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035049" y="1399487"/>
              <a:ext cx="3048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084"/>
                    <a:pt x="4800" y="14567"/>
                    <a:pt x="7425" y="11470"/>
                  </a:cubicBezTo>
                  <a:cubicBezTo>
                    <a:pt x="10050" y="8372"/>
                    <a:pt x="12900" y="5693"/>
                    <a:pt x="15300" y="3851"/>
                  </a:cubicBezTo>
                  <a:cubicBezTo>
                    <a:pt x="17700" y="2009"/>
                    <a:pt x="19650" y="10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282699" y="1433353"/>
              <a:ext cx="209551" cy="20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446"/>
                  </a:moveTo>
                  <a:cubicBezTo>
                    <a:pt x="1091" y="0"/>
                    <a:pt x="2182" y="-445"/>
                    <a:pt x="4255" y="891"/>
                  </a:cubicBezTo>
                  <a:cubicBezTo>
                    <a:pt x="6327" y="2227"/>
                    <a:pt x="9382" y="5345"/>
                    <a:pt x="12000" y="8796"/>
                  </a:cubicBezTo>
                  <a:cubicBezTo>
                    <a:pt x="14618" y="12248"/>
                    <a:pt x="16800" y="16033"/>
                    <a:pt x="18327" y="18149"/>
                  </a:cubicBezTo>
                  <a:cubicBezTo>
                    <a:pt x="19855" y="20264"/>
                    <a:pt x="20727" y="20710"/>
                    <a:pt x="21600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2635249" y="2028137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2679700" y="2117037"/>
              <a:ext cx="209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3835400" y="1767787"/>
              <a:ext cx="444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708"/>
                    <a:pt x="4114" y="9415"/>
                    <a:pt x="5657" y="12462"/>
                  </a:cubicBezTo>
                  <a:cubicBezTo>
                    <a:pt x="7200" y="15508"/>
                    <a:pt x="8229" y="16892"/>
                    <a:pt x="10800" y="18138"/>
                  </a:cubicBezTo>
                  <a:cubicBezTo>
                    <a:pt x="13371" y="19385"/>
                    <a:pt x="17486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3651250" y="2171193"/>
              <a:ext cx="463550" cy="4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20967"/>
                  </a:moveTo>
                  <a:cubicBezTo>
                    <a:pt x="1874" y="16647"/>
                    <a:pt x="3748" y="12327"/>
                    <a:pt x="6214" y="8547"/>
                  </a:cubicBezTo>
                  <a:cubicBezTo>
                    <a:pt x="8679" y="4767"/>
                    <a:pt x="11737" y="1527"/>
                    <a:pt x="14400" y="447"/>
                  </a:cubicBezTo>
                  <a:cubicBezTo>
                    <a:pt x="17063" y="-633"/>
                    <a:pt x="19332" y="447"/>
                    <a:pt x="21600" y="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3854450" y="2309891"/>
              <a:ext cx="209550" cy="26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3893"/>
                  </a:moveTo>
                  <a:cubicBezTo>
                    <a:pt x="218" y="6614"/>
                    <a:pt x="436" y="9335"/>
                    <a:pt x="655" y="11972"/>
                  </a:cubicBezTo>
                  <a:cubicBezTo>
                    <a:pt x="873" y="14608"/>
                    <a:pt x="1091" y="17159"/>
                    <a:pt x="1091" y="18860"/>
                  </a:cubicBezTo>
                  <a:cubicBezTo>
                    <a:pt x="1091" y="20561"/>
                    <a:pt x="873" y="21411"/>
                    <a:pt x="764" y="21411"/>
                  </a:cubicBezTo>
                  <a:cubicBezTo>
                    <a:pt x="655" y="21411"/>
                    <a:pt x="655" y="20561"/>
                    <a:pt x="1309" y="17584"/>
                  </a:cubicBezTo>
                  <a:cubicBezTo>
                    <a:pt x="1964" y="14608"/>
                    <a:pt x="3273" y="9505"/>
                    <a:pt x="4364" y="6359"/>
                  </a:cubicBezTo>
                  <a:cubicBezTo>
                    <a:pt x="5455" y="3213"/>
                    <a:pt x="6327" y="2022"/>
                    <a:pt x="7200" y="1172"/>
                  </a:cubicBezTo>
                  <a:cubicBezTo>
                    <a:pt x="8073" y="321"/>
                    <a:pt x="8945" y="-189"/>
                    <a:pt x="10473" y="66"/>
                  </a:cubicBezTo>
                  <a:cubicBezTo>
                    <a:pt x="12000" y="321"/>
                    <a:pt x="14182" y="1342"/>
                    <a:pt x="15927" y="3468"/>
                  </a:cubicBezTo>
                  <a:cubicBezTo>
                    <a:pt x="17673" y="5594"/>
                    <a:pt x="18982" y="8825"/>
                    <a:pt x="19527" y="10866"/>
                  </a:cubicBezTo>
                  <a:cubicBezTo>
                    <a:pt x="20073" y="12907"/>
                    <a:pt x="19855" y="13757"/>
                    <a:pt x="20073" y="14268"/>
                  </a:cubicBezTo>
                  <a:cubicBezTo>
                    <a:pt x="20291" y="14778"/>
                    <a:pt x="20945" y="14948"/>
                    <a:pt x="21600" y="15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4505193" y="1851283"/>
              <a:ext cx="536707" cy="42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52" fill="norm" stroke="1" extrusionOk="0">
                  <a:moveTo>
                    <a:pt x="16142" y="924"/>
                  </a:moveTo>
                  <a:cubicBezTo>
                    <a:pt x="16480" y="492"/>
                    <a:pt x="16819" y="60"/>
                    <a:pt x="16819" y="6"/>
                  </a:cubicBezTo>
                  <a:cubicBezTo>
                    <a:pt x="16819" y="-48"/>
                    <a:pt x="16480" y="276"/>
                    <a:pt x="15125" y="1140"/>
                  </a:cubicBezTo>
                  <a:cubicBezTo>
                    <a:pt x="13770" y="2004"/>
                    <a:pt x="11398" y="3408"/>
                    <a:pt x="9111" y="4758"/>
                  </a:cubicBezTo>
                  <a:cubicBezTo>
                    <a:pt x="6824" y="6108"/>
                    <a:pt x="4622" y="7404"/>
                    <a:pt x="3393" y="8268"/>
                  </a:cubicBezTo>
                  <a:cubicBezTo>
                    <a:pt x="2165" y="9132"/>
                    <a:pt x="1911" y="9564"/>
                    <a:pt x="1996" y="9780"/>
                  </a:cubicBezTo>
                  <a:cubicBezTo>
                    <a:pt x="2080" y="9996"/>
                    <a:pt x="2504" y="9996"/>
                    <a:pt x="4071" y="9996"/>
                  </a:cubicBezTo>
                  <a:cubicBezTo>
                    <a:pt x="5638" y="9996"/>
                    <a:pt x="8349" y="9996"/>
                    <a:pt x="10127" y="10104"/>
                  </a:cubicBezTo>
                  <a:cubicBezTo>
                    <a:pt x="11906" y="10212"/>
                    <a:pt x="12753" y="10428"/>
                    <a:pt x="13092" y="10806"/>
                  </a:cubicBezTo>
                  <a:cubicBezTo>
                    <a:pt x="13431" y="11184"/>
                    <a:pt x="13262" y="11724"/>
                    <a:pt x="12076" y="12642"/>
                  </a:cubicBezTo>
                  <a:cubicBezTo>
                    <a:pt x="10890" y="13560"/>
                    <a:pt x="8687" y="14856"/>
                    <a:pt x="6570" y="16098"/>
                  </a:cubicBezTo>
                  <a:cubicBezTo>
                    <a:pt x="4452" y="17340"/>
                    <a:pt x="2419" y="18528"/>
                    <a:pt x="1276" y="19392"/>
                  </a:cubicBezTo>
                  <a:cubicBezTo>
                    <a:pt x="132" y="20256"/>
                    <a:pt x="-122" y="20796"/>
                    <a:pt x="47" y="21120"/>
                  </a:cubicBezTo>
                  <a:cubicBezTo>
                    <a:pt x="217" y="21444"/>
                    <a:pt x="810" y="21552"/>
                    <a:pt x="2504" y="21552"/>
                  </a:cubicBezTo>
                  <a:cubicBezTo>
                    <a:pt x="4198" y="21552"/>
                    <a:pt x="6993" y="21444"/>
                    <a:pt x="9958" y="21228"/>
                  </a:cubicBezTo>
                  <a:cubicBezTo>
                    <a:pt x="12923" y="21012"/>
                    <a:pt x="16057" y="20688"/>
                    <a:pt x="18005" y="20472"/>
                  </a:cubicBezTo>
                  <a:cubicBezTo>
                    <a:pt x="19953" y="20256"/>
                    <a:pt x="20716" y="20148"/>
                    <a:pt x="21478" y="20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4667250" y="2498037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4659681" y="2395874"/>
              <a:ext cx="58370" cy="5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484" fill="norm" stroke="1" extrusionOk="0">
                  <a:moveTo>
                    <a:pt x="16644" y="2822"/>
                  </a:moveTo>
                  <a:cubicBezTo>
                    <a:pt x="12787" y="1094"/>
                    <a:pt x="8930" y="-634"/>
                    <a:pt x="5844" y="230"/>
                  </a:cubicBezTo>
                  <a:cubicBezTo>
                    <a:pt x="2759" y="1094"/>
                    <a:pt x="444" y="4550"/>
                    <a:pt x="59" y="8438"/>
                  </a:cubicBezTo>
                  <a:cubicBezTo>
                    <a:pt x="-327" y="12326"/>
                    <a:pt x="1216" y="16646"/>
                    <a:pt x="4302" y="18806"/>
                  </a:cubicBezTo>
                  <a:cubicBezTo>
                    <a:pt x="7387" y="20966"/>
                    <a:pt x="12016" y="20966"/>
                    <a:pt x="15487" y="19238"/>
                  </a:cubicBezTo>
                  <a:cubicBezTo>
                    <a:pt x="18959" y="17510"/>
                    <a:pt x="21273" y="14054"/>
                    <a:pt x="21273" y="10598"/>
                  </a:cubicBezTo>
                  <a:cubicBezTo>
                    <a:pt x="21273" y="7142"/>
                    <a:pt x="18959" y="3686"/>
                    <a:pt x="15102" y="1958"/>
                  </a:cubicBezTo>
                  <a:cubicBezTo>
                    <a:pt x="11244" y="230"/>
                    <a:pt x="5844" y="230"/>
                    <a:pt x="6230" y="2822"/>
                  </a:cubicBezTo>
                  <a:cubicBezTo>
                    <a:pt x="6616" y="5414"/>
                    <a:pt x="12787" y="10598"/>
                    <a:pt x="18959" y="15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4768850" y="2536137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4806950" y="2567887"/>
              <a:ext cx="88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5054600" y="2485337"/>
              <a:ext cx="317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4660900" y="1631985"/>
              <a:ext cx="130488" cy="15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725" fill="norm" stroke="1" extrusionOk="0">
                  <a:moveTo>
                    <a:pt x="0" y="5445"/>
                  </a:moveTo>
                  <a:cubicBezTo>
                    <a:pt x="343" y="9709"/>
                    <a:pt x="686" y="13972"/>
                    <a:pt x="857" y="16814"/>
                  </a:cubicBezTo>
                  <a:cubicBezTo>
                    <a:pt x="1029" y="19656"/>
                    <a:pt x="1029" y="21077"/>
                    <a:pt x="1029" y="20651"/>
                  </a:cubicBezTo>
                  <a:cubicBezTo>
                    <a:pt x="1029" y="20224"/>
                    <a:pt x="1029" y="17951"/>
                    <a:pt x="1371" y="15251"/>
                  </a:cubicBezTo>
                  <a:cubicBezTo>
                    <a:pt x="1714" y="12551"/>
                    <a:pt x="2400" y="9424"/>
                    <a:pt x="4114" y="6582"/>
                  </a:cubicBezTo>
                  <a:cubicBezTo>
                    <a:pt x="5829" y="3740"/>
                    <a:pt x="8571" y="1182"/>
                    <a:pt x="10629" y="330"/>
                  </a:cubicBezTo>
                  <a:cubicBezTo>
                    <a:pt x="12686" y="-523"/>
                    <a:pt x="14057" y="330"/>
                    <a:pt x="15943" y="2319"/>
                  </a:cubicBezTo>
                  <a:cubicBezTo>
                    <a:pt x="17829" y="4309"/>
                    <a:pt x="20229" y="7435"/>
                    <a:pt x="20914" y="10277"/>
                  </a:cubicBezTo>
                  <a:cubicBezTo>
                    <a:pt x="21600" y="13119"/>
                    <a:pt x="20571" y="15677"/>
                    <a:pt x="19543" y="18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5236592" y="1739870"/>
              <a:ext cx="186309" cy="56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57" fill="norm" stroke="1" extrusionOk="0">
                  <a:moveTo>
                    <a:pt x="17722" y="1295"/>
                  </a:moveTo>
                  <a:cubicBezTo>
                    <a:pt x="17236" y="895"/>
                    <a:pt x="16751" y="495"/>
                    <a:pt x="15901" y="255"/>
                  </a:cubicBezTo>
                  <a:cubicBezTo>
                    <a:pt x="15052" y="15"/>
                    <a:pt x="13838" y="-65"/>
                    <a:pt x="12140" y="55"/>
                  </a:cubicBezTo>
                  <a:cubicBezTo>
                    <a:pt x="10441" y="175"/>
                    <a:pt x="8256" y="495"/>
                    <a:pt x="6922" y="1055"/>
                  </a:cubicBezTo>
                  <a:cubicBezTo>
                    <a:pt x="5587" y="1615"/>
                    <a:pt x="5101" y="2415"/>
                    <a:pt x="5708" y="3535"/>
                  </a:cubicBezTo>
                  <a:cubicBezTo>
                    <a:pt x="6315" y="4655"/>
                    <a:pt x="8014" y="6095"/>
                    <a:pt x="8863" y="7215"/>
                  </a:cubicBezTo>
                  <a:cubicBezTo>
                    <a:pt x="9713" y="8335"/>
                    <a:pt x="9713" y="9135"/>
                    <a:pt x="8863" y="9815"/>
                  </a:cubicBezTo>
                  <a:cubicBezTo>
                    <a:pt x="8014" y="10495"/>
                    <a:pt x="6315" y="11055"/>
                    <a:pt x="4737" y="11375"/>
                  </a:cubicBezTo>
                  <a:cubicBezTo>
                    <a:pt x="3160" y="11695"/>
                    <a:pt x="1704" y="11775"/>
                    <a:pt x="854" y="11615"/>
                  </a:cubicBezTo>
                  <a:cubicBezTo>
                    <a:pt x="5" y="11455"/>
                    <a:pt x="-238" y="11055"/>
                    <a:pt x="247" y="10815"/>
                  </a:cubicBezTo>
                  <a:cubicBezTo>
                    <a:pt x="733" y="10575"/>
                    <a:pt x="1946" y="10495"/>
                    <a:pt x="3160" y="10495"/>
                  </a:cubicBezTo>
                  <a:cubicBezTo>
                    <a:pt x="4373" y="10495"/>
                    <a:pt x="5587" y="10575"/>
                    <a:pt x="6679" y="10815"/>
                  </a:cubicBezTo>
                  <a:cubicBezTo>
                    <a:pt x="7771" y="11055"/>
                    <a:pt x="8742" y="11455"/>
                    <a:pt x="9106" y="12135"/>
                  </a:cubicBezTo>
                  <a:cubicBezTo>
                    <a:pt x="9470" y="12815"/>
                    <a:pt x="9227" y="13775"/>
                    <a:pt x="8014" y="14975"/>
                  </a:cubicBezTo>
                  <a:cubicBezTo>
                    <a:pt x="6800" y="16175"/>
                    <a:pt x="4616" y="17615"/>
                    <a:pt x="3524" y="18575"/>
                  </a:cubicBezTo>
                  <a:cubicBezTo>
                    <a:pt x="2432" y="19535"/>
                    <a:pt x="2432" y="20015"/>
                    <a:pt x="3888" y="20455"/>
                  </a:cubicBezTo>
                  <a:cubicBezTo>
                    <a:pt x="5344" y="20895"/>
                    <a:pt x="8256" y="21295"/>
                    <a:pt x="11411" y="21415"/>
                  </a:cubicBezTo>
                  <a:cubicBezTo>
                    <a:pt x="14566" y="21535"/>
                    <a:pt x="17964" y="21375"/>
                    <a:pt x="21362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5590686" y="1814596"/>
              <a:ext cx="130665" cy="41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78" fill="norm" stroke="1" extrusionOk="0">
                  <a:moveTo>
                    <a:pt x="21165" y="2496"/>
                  </a:moveTo>
                  <a:cubicBezTo>
                    <a:pt x="20822" y="1623"/>
                    <a:pt x="20479" y="751"/>
                    <a:pt x="19279" y="314"/>
                  </a:cubicBezTo>
                  <a:cubicBezTo>
                    <a:pt x="18079" y="-122"/>
                    <a:pt x="16022" y="-122"/>
                    <a:pt x="13279" y="423"/>
                  </a:cubicBezTo>
                  <a:cubicBezTo>
                    <a:pt x="10536" y="969"/>
                    <a:pt x="7108" y="2060"/>
                    <a:pt x="4365" y="4242"/>
                  </a:cubicBezTo>
                  <a:cubicBezTo>
                    <a:pt x="1622" y="6423"/>
                    <a:pt x="-435" y="9696"/>
                    <a:pt x="79" y="12587"/>
                  </a:cubicBezTo>
                  <a:cubicBezTo>
                    <a:pt x="594" y="15478"/>
                    <a:pt x="3679" y="17987"/>
                    <a:pt x="5908" y="19405"/>
                  </a:cubicBezTo>
                  <a:cubicBezTo>
                    <a:pt x="8136" y="20823"/>
                    <a:pt x="9508" y="21151"/>
                    <a:pt x="10879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5791200" y="1875737"/>
              <a:ext cx="1778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3812"/>
                    <a:pt x="8743" y="7624"/>
                    <a:pt x="12343" y="11224"/>
                  </a:cubicBezTo>
                  <a:cubicBezTo>
                    <a:pt x="15943" y="14824"/>
                    <a:pt x="18771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5826035" y="1875737"/>
              <a:ext cx="174715" cy="36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1481" y="0"/>
                  </a:moveTo>
                  <a:cubicBezTo>
                    <a:pt x="18879" y="2009"/>
                    <a:pt x="16276" y="4019"/>
                    <a:pt x="13674" y="6781"/>
                  </a:cubicBezTo>
                  <a:cubicBezTo>
                    <a:pt x="11071" y="9544"/>
                    <a:pt x="8469" y="13060"/>
                    <a:pt x="6517" y="15447"/>
                  </a:cubicBezTo>
                  <a:cubicBezTo>
                    <a:pt x="4565" y="17833"/>
                    <a:pt x="3264" y="19088"/>
                    <a:pt x="2093" y="20030"/>
                  </a:cubicBezTo>
                  <a:cubicBezTo>
                    <a:pt x="922" y="20972"/>
                    <a:pt x="-119" y="21600"/>
                    <a:pt x="11" y="21600"/>
                  </a:cubicBezTo>
                  <a:cubicBezTo>
                    <a:pt x="141" y="21600"/>
                    <a:pt x="1442" y="20972"/>
                    <a:pt x="2744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6076950" y="2136087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6074039" y="2002737"/>
              <a:ext cx="46182" cy="55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154" fill="norm" stroke="1" extrusionOk="0">
                  <a:moveTo>
                    <a:pt x="15378" y="0"/>
                  </a:moveTo>
                  <a:cubicBezTo>
                    <a:pt x="10683" y="0"/>
                    <a:pt x="5987" y="0"/>
                    <a:pt x="3170" y="2000"/>
                  </a:cubicBezTo>
                  <a:cubicBezTo>
                    <a:pt x="352" y="4000"/>
                    <a:pt x="-587" y="8000"/>
                    <a:pt x="352" y="11600"/>
                  </a:cubicBezTo>
                  <a:cubicBezTo>
                    <a:pt x="1291" y="15200"/>
                    <a:pt x="4109" y="18400"/>
                    <a:pt x="7865" y="20000"/>
                  </a:cubicBezTo>
                  <a:cubicBezTo>
                    <a:pt x="11622" y="21600"/>
                    <a:pt x="16317" y="21600"/>
                    <a:pt x="18665" y="19600"/>
                  </a:cubicBezTo>
                  <a:cubicBezTo>
                    <a:pt x="21013" y="17600"/>
                    <a:pt x="21013" y="13600"/>
                    <a:pt x="19135" y="10400"/>
                  </a:cubicBezTo>
                  <a:cubicBezTo>
                    <a:pt x="17256" y="7200"/>
                    <a:pt x="13500" y="4800"/>
                    <a:pt x="10213" y="5200"/>
                  </a:cubicBezTo>
                  <a:cubicBezTo>
                    <a:pt x="6926" y="5600"/>
                    <a:pt x="4109" y="8800"/>
                    <a:pt x="1291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6343650" y="2078937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6635750" y="1894787"/>
              <a:ext cx="1651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3764"/>
                    <a:pt x="8308" y="7527"/>
                    <a:pt x="11908" y="11127"/>
                  </a:cubicBezTo>
                  <a:cubicBezTo>
                    <a:pt x="15508" y="14727"/>
                    <a:pt x="18554" y="18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6610350" y="1901137"/>
              <a:ext cx="2032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25" y="2847"/>
                    <a:pt x="13050" y="5693"/>
                    <a:pt x="9450" y="9293"/>
                  </a:cubicBezTo>
                  <a:cubicBezTo>
                    <a:pt x="5850" y="12893"/>
                    <a:pt x="2925" y="172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6591300" y="1799537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6889749" y="1786837"/>
              <a:ext cx="11651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600" fill="norm" stroke="1" extrusionOk="0">
                  <a:moveTo>
                    <a:pt x="0" y="0"/>
                  </a:moveTo>
                  <a:cubicBezTo>
                    <a:pt x="5214" y="2007"/>
                    <a:pt x="10428" y="4013"/>
                    <a:pt x="14524" y="6020"/>
                  </a:cubicBezTo>
                  <a:cubicBezTo>
                    <a:pt x="18621" y="8026"/>
                    <a:pt x="21600" y="10033"/>
                    <a:pt x="20110" y="12452"/>
                  </a:cubicBezTo>
                  <a:cubicBezTo>
                    <a:pt x="18621" y="14872"/>
                    <a:pt x="12662" y="17705"/>
                    <a:pt x="8566" y="19298"/>
                  </a:cubicBezTo>
                  <a:cubicBezTo>
                    <a:pt x="4469" y="20892"/>
                    <a:pt x="2234" y="21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7086600" y="2110687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7275886" y="1781658"/>
              <a:ext cx="105259" cy="34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394" fill="norm" stroke="1" extrusionOk="0">
                  <a:moveTo>
                    <a:pt x="20572" y="2312"/>
                  </a:moveTo>
                  <a:cubicBezTo>
                    <a:pt x="20995" y="1384"/>
                    <a:pt x="21419" y="457"/>
                    <a:pt x="20572" y="125"/>
                  </a:cubicBezTo>
                  <a:cubicBezTo>
                    <a:pt x="19725" y="-206"/>
                    <a:pt x="17607" y="59"/>
                    <a:pt x="14431" y="1649"/>
                  </a:cubicBezTo>
                  <a:cubicBezTo>
                    <a:pt x="11254" y="3239"/>
                    <a:pt x="7019" y="6155"/>
                    <a:pt x="4266" y="9269"/>
                  </a:cubicBezTo>
                  <a:cubicBezTo>
                    <a:pt x="1513" y="12383"/>
                    <a:pt x="243" y="15696"/>
                    <a:pt x="31" y="17684"/>
                  </a:cubicBezTo>
                  <a:cubicBezTo>
                    <a:pt x="-181" y="19671"/>
                    <a:pt x="666" y="20334"/>
                    <a:pt x="3419" y="20731"/>
                  </a:cubicBezTo>
                  <a:cubicBezTo>
                    <a:pt x="6172" y="21129"/>
                    <a:pt x="10831" y="21261"/>
                    <a:pt x="1549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7486650" y="1799537"/>
              <a:ext cx="952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6300"/>
                    <a:pt x="10560" y="12600"/>
                    <a:pt x="14160" y="16200"/>
                  </a:cubicBezTo>
                  <a:cubicBezTo>
                    <a:pt x="17760" y="19800"/>
                    <a:pt x="1968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7536886" y="1831287"/>
              <a:ext cx="8946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21231" y="0"/>
                  </a:moveTo>
                  <a:cubicBezTo>
                    <a:pt x="15705" y="4261"/>
                    <a:pt x="10180" y="8522"/>
                    <a:pt x="6412" y="11829"/>
                  </a:cubicBezTo>
                  <a:cubicBezTo>
                    <a:pt x="2645" y="15135"/>
                    <a:pt x="636" y="17486"/>
                    <a:pt x="133" y="18955"/>
                  </a:cubicBezTo>
                  <a:cubicBezTo>
                    <a:pt x="-369" y="20424"/>
                    <a:pt x="636" y="21012"/>
                    <a:pt x="1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7677150" y="2078937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7658100" y="1944366"/>
              <a:ext cx="59668" cy="5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0421" fill="norm" stroke="1" extrusionOk="0">
                  <a:moveTo>
                    <a:pt x="17876" y="2971"/>
                  </a:moveTo>
                  <a:cubicBezTo>
                    <a:pt x="14897" y="5463"/>
                    <a:pt x="11917" y="7956"/>
                    <a:pt x="10428" y="11279"/>
                  </a:cubicBezTo>
                  <a:cubicBezTo>
                    <a:pt x="8938" y="14602"/>
                    <a:pt x="8938" y="18756"/>
                    <a:pt x="10800" y="20002"/>
                  </a:cubicBezTo>
                  <a:cubicBezTo>
                    <a:pt x="12662" y="21248"/>
                    <a:pt x="16386" y="19586"/>
                    <a:pt x="18621" y="16679"/>
                  </a:cubicBezTo>
                  <a:cubicBezTo>
                    <a:pt x="20855" y="13771"/>
                    <a:pt x="21600" y="9617"/>
                    <a:pt x="20483" y="6294"/>
                  </a:cubicBezTo>
                  <a:cubicBezTo>
                    <a:pt x="19366" y="2971"/>
                    <a:pt x="16386" y="479"/>
                    <a:pt x="13034" y="63"/>
                  </a:cubicBezTo>
                  <a:cubicBezTo>
                    <a:pt x="9683" y="-352"/>
                    <a:pt x="5959" y="1310"/>
                    <a:pt x="3724" y="3802"/>
                  </a:cubicBezTo>
                  <a:cubicBezTo>
                    <a:pt x="1490" y="6294"/>
                    <a:pt x="745" y="9617"/>
                    <a:pt x="0" y="12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7874000" y="1964637"/>
              <a:ext cx="234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5840"/>
                    <a:pt x="10119" y="10080"/>
                    <a:pt x="13719" y="6480"/>
                  </a:cubicBezTo>
                  <a:cubicBezTo>
                    <a:pt x="17319" y="2880"/>
                    <a:pt x="1945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8229599" y="1799537"/>
              <a:ext cx="1016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533"/>
                    <a:pt x="4500" y="1067"/>
                    <a:pt x="8100" y="4667"/>
                  </a:cubicBezTo>
                  <a:cubicBezTo>
                    <a:pt x="11700" y="8267"/>
                    <a:pt x="16650" y="14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8274050" y="1843987"/>
              <a:ext cx="1397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273"/>
                    <a:pt x="12436" y="6545"/>
                    <a:pt x="8836" y="10145"/>
                  </a:cubicBezTo>
                  <a:cubicBezTo>
                    <a:pt x="5236" y="13745"/>
                    <a:pt x="2618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8191500" y="1723337"/>
              <a:ext cx="254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4400"/>
                    <a:pt x="9720" y="7200"/>
                    <a:pt x="13320" y="3600"/>
                  </a:cubicBezTo>
                  <a:cubicBezTo>
                    <a:pt x="16920" y="0"/>
                    <a:pt x="192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8496300" y="1729687"/>
              <a:ext cx="13006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600" fill="norm" stroke="1" extrusionOk="0">
                  <a:moveTo>
                    <a:pt x="7087" y="0"/>
                  </a:moveTo>
                  <a:cubicBezTo>
                    <a:pt x="8775" y="0"/>
                    <a:pt x="10462" y="0"/>
                    <a:pt x="12319" y="540"/>
                  </a:cubicBezTo>
                  <a:cubicBezTo>
                    <a:pt x="14175" y="1080"/>
                    <a:pt x="16200" y="2160"/>
                    <a:pt x="18056" y="4380"/>
                  </a:cubicBezTo>
                  <a:cubicBezTo>
                    <a:pt x="19912" y="6600"/>
                    <a:pt x="21600" y="9960"/>
                    <a:pt x="20250" y="12960"/>
                  </a:cubicBezTo>
                  <a:cubicBezTo>
                    <a:pt x="18900" y="15960"/>
                    <a:pt x="14512" y="18600"/>
                    <a:pt x="10631" y="19980"/>
                  </a:cubicBezTo>
                  <a:cubicBezTo>
                    <a:pt x="6750" y="21360"/>
                    <a:pt x="3375" y="21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8597899" y="1633853"/>
              <a:ext cx="183118" cy="61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98" fill="norm" stroke="1" extrusionOk="0">
                  <a:moveTo>
                    <a:pt x="2945" y="466"/>
                  </a:moveTo>
                  <a:cubicBezTo>
                    <a:pt x="5400" y="169"/>
                    <a:pt x="7855" y="-128"/>
                    <a:pt x="10800" y="58"/>
                  </a:cubicBezTo>
                  <a:cubicBezTo>
                    <a:pt x="13745" y="243"/>
                    <a:pt x="17182" y="911"/>
                    <a:pt x="19145" y="2025"/>
                  </a:cubicBezTo>
                  <a:cubicBezTo>
                    <a:pt x="21109" y="3138"/>
                    <a:pt x="21600" y="4697"/>
                    <a:pt x="20986" y="5736"/>
                  </a:cubicBezTo>
                  <a:cubicBezTo>
                    <a:pt x="20373" y="6775"/>
                    <a:pt x="18655" y="7295"/>
                    <a:pt x="17182" y="7629"/>
                  </a:cubicBezTo>
                  <a:cubicBezTo>
                    <a:pt x="15709" y="7963"/>
                    <a:pt x="14482" y="8111"/>
                    <a:pt x="13500" y="8334"/>
                  </a:cubicBezTo>
                  <a:cubicBezTo>
                    <a:pt x="12518" y="8557"/>
                    <a:pt x="11782" y="8853"/>
                    <a:pt x="11659" y="9373"/>
                  </a:cubicBezTo>
                  <a:cubicBezTo>
                    <a:pt x="11536" y="9893"/>
                    <a:pt x="12027" y="10635"/>
                    <a:pt x="12395" y="11192"/>
                  </a:cubicBezTo>
                  <a:cubicBezTo>
                    <a:pt x="12764" y="11748"/>
                    <a:pt x="13009" y="12119"/>
                    <a:pt x="12764" y="12453"/>
                  </a:cubicBezTo>
                  <a:cubicBezTo>
                    <a:pt x="12518" y="12787"/>
                    <a:pt x="11782" y="13084"/>
                    <a:pt x="11414" y="13418"/>
                  </a:cubicBezTo>
                  <a:cubicBezTo>
                    <a:pt x="11045" y="13752"/>
                    <a:pt x="11045" y="14124"/>
                    <a:pt x="12027" y="14940"/>
                  </a:cubicBezTo>
                  <a:cubicBezTo>
                    <a:pt x="13009" y="15757"/>
                    <a:pt x="14973" y="17018"/>
                    <a:pt x="15832" y="18020"/>
                  </a:cubicBezTo>
                  <a:cubicBezTo>
                    <a:pt x="16691" y="19023"/>
                    <a:pt x="16445" y="19765"/>
                    <a:pt x="14359" y="20321"/>
                  </a:cubicBezTo>
                  <a:cubicBezTo>
                    <a:pt x="12273" y="20878"/>
                    <a:pt x="8345" y="21249"/>
                    <a:pt x="5768" y="21361"/>
                  </a:cubicBezTo>
                  <a:cubicBezTo>
                    <a:pt x="3191" y="21472"/>
                    <a:pt x="1964" y="21324"/>
                    <a:pt x="1227" y="21064"/>
                  </a:cubicBezTo>
                  <a:cubicBezTo>
                    <a:pt x="491" y="20804"/>
                    <a:pt x="245" y="20433"/>
                    <a:pt x="0" y="20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2108200" y="3501337"/>
              <a:ext cx="188847" cy="15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05" fill="norm" stroke="1" extrusionOk="0">
                  <a:moveTo>
                    <a:pt x="2848" y="9764"/>
                  </a:moveTo>
                  <a:cubicBezTo>
                    <a:pt x="2136" y="8581"/>
                    <a:pt x="1424" y="7397"/>
                    <a:pt x="949" y="5474"/>
                  </a:cubicBezTo>
                  <a:cubicBezTo>
                    <a:pt x="475" y="3551"/>
                    <a:pt x="237" y="888"/>
                    <a:pt x="119" y="444"/>
                  </a:cubicBezTo>
                  <a:cubicBezTo>
                    <a:pt x="0" y="0"/>
                    <a:pt x="0" y="1775"/>
                    <a:pt x="0" y="5030"/>
                  </a:cubicBezTo>
                  <a:cubicBezTo>
                    <a:pt x="0" y="8285"/>
                    <a:pt x="0" y="13019"/>
                    <a:pt x="119" y="16126"/>
                  </a:cubicBezTo>
                  <a:cubicBezTo>
                    <a:pt x="237" y="19233"/>
                    <a:pt x="475" y="20712"/>
                    <a:pt x="1187" y="21156"/>
                  </a:cubicBezTo>
                  <a:cubicBezTo>
                    <a:pt x="1899" y="21600"/>
                    <a:pt x="3086" y="21008"/>
                    <a:pt x="3916" y="19973"/>
                  </a:cubicBezTo>
                  <a:cubicBezTo>
                    <a:pt x="4747" y="18937"/>
                    <a:pt x="5222" y="17458"/>
                    <a:pt x="5934" y="15534"/>
                  </a:cubicBezTo>
                  <a:cubicBezTo>
                    <a:pt x="6646" y="13611"/>
                    <a:pt x="7596" y="11244"/>
                    <a:pt x="8426" y="10652"/>
                  </a:cubicBezTo>
                  <a:cubicBezTo>
                    <a:pt x="9257" y="10060"/>
                    <a:pt x="9969" y="11244"/>
                    <a:pt x="10919" y="12427"/>
                  </a:cubicBezTo>
                  <a:cubicBezTo>
                    <a:pt x="11868" y="13611"/>
                    <a:pt x="13055" y="14795"/>
                    <a:pt x="14954" y="14795"/>
                  </a:cubicBezTo>
                  <a:cubicBezTo>
                    <a:pt x="16853" y="14795"/>
                    <a:pt x="19464" y="13611"/>
                    <a:pt x="20532" y="10948"/>
                  </a:cubicBezTo>
                  <a:cubicBezTo>
                    <a:pt x="21600" y="8285"/>
                    <a:pt x="21125" y="4142"/>
                    <a:pt x="206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2381613" y="3317187"/>
              <a:ext cx="463188" cy="29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27" fill="norm" stroke="1" extrusionOk="0">
                  <a:moveTo>
                    <a:pt x="279" y="1851"/>
                  </a:moveTo>
                  <a:cubicBezTo>
                    <a:pt x="279" y="926"/>
                    <a:pt x="279" y="0"/>
                    <a:pt x="279" y="0"/>
                  </a:cubicBezTo>
                  <a:cubicBezTo>
                    <a:pt x="279" y="0"/>
                    <a:pt x="279" y="926"/>
                    <a:pt x="279" y="4243"/>
                  </a:cubicBezTo>
                  <a:cubicBezTo>
                    <a:pt x="279" y="7560"/>
                    <a:pt x="279" y="13269"/>
                    <a:pt x="230" y="16740"/>
                  </a:cubicBezTo>
                  <a:cubicBezTo>
                    <a:pt x="180" y="20211"/>
                    <a:pt x="82" y="21446"/>
                    <a:pt x="32" y="21523"/>
                  </a:cubicBezTo>
                  <a:cubicBezTo>
                    <a:pt x="-17" y="21600"/>
                    <a:pt x="-17" y="20520"/>
                    <a:pt x="82" y="19209"/>
                  </a:cubicBezTo>
                  <a:cubicBezTo>
                    <a:pt x="180" y="17897"/>
                    <a:pt x="378" y="16354"/>
                    <a:pt x="624" y="15274"/>
                  </a:cubicBezTo>
                  <a:cubicBezTo>
                    <a:pt x="871" y="14194"/>
                    <a:pt x="1167" y="13577"/>
                    <a:pt x="1561" y="13269"/>
                  </a:cubicBezTo>
                  <a:cubicBezTo>
                    <a:pt x="1956" y="12960"/>
                    <a:pt x="2449" y="12960"/>
                    <a:pt x="2794" y="13346"/>
                  </a:cubicBezTo>
                  <a:cubicBezTo>
                    <a:pt x="3139" y="13731"/>
                    <a:pt x="3336" y="14503"/>
                    <a:pt x="3484" y="15429"/>
                  </a:cubicBezTo>
                  <a:cubicBezTo>
                    <a:pt x="3632" y="16354"/>
                    <a:pt x="3731" y="17434"/>
                    <a:pt x="3928" y="18360"/>
                  </a:cubicBezTo>
                  <a:cubicBezTo>
                    <a:pt x="4125" y="19286"/>
                    <a:pt x="4421" y="20057"/>
                    <a:pt x="4865" y="20366"/>
                  </a:cubicBezTo>
                  <a:cubicBezTo>
                    <a:pt x="5309" y="20674"/>
                    <a:pt x="5901" y="20520"/>
                    <a:pt x="6542" y="19749"/>
                  </a:cubicBezTo>
                  <a:cubicBezTo>
                    <a:pt x="7183" y="18977"/>
                    <a:pt x="7873" y="17589"/>
                    <a:pt x="8317" y="16509"/>
                  </a:cubicBezTo>
                  <a:cubicBezTo>
                    <a:pt x="8761" y="15429"/>
                    <a:pt x="8958" y="14657"/>
                    <a:pt x="9057" y="13886"/>
                  </a:cubicBezTo>
                  <a:cubicBezTo>
                    <a:pt x="9156" y="13114"/>
                    <a:pt x="9156" y="12343"/>
                    <a:pt x="8909" y="11957"/>
                  </a:cubicBezTo>
                  <a:cubicBezTo>
                    <a:pt x="8662" y="11571"/>
                    <a:pt x="8169" y="11571"/>
                    <a:pt x="7725" y="12034"/>
                  </a:cubicBezTo>
                  <a:cubicBezTo>
                    <a:pt x="7282" y="12497"/>
                    <a:pt x="6887" y="13423"/>
                    <a:pt x="6690" y="14426"/>
                  </a:cubicBezTo>
                  <a:cubicBezTo>
                    <a:pt x="6493" y="15429"/>
                    <a:pt x="6493" y="16509"/>
                    <a:pt x="6591" y="17434"/>
                  </a:cubicBezTo>
                  <a:cubicBezTo>
                    <a:pt x="6690" y="18360"/>
                    <a:pt x="6887" y="19131"/>
                    <a:pt x="7232" y="19594"/>
                  </a:cubicBezTo>
                  <a:cubicBezTo>
                    <a:pt x="7578" y="20057"/>
                    <a:pt x="8071" y="20211"/>
                    <a:pt x="8515" y="20057"/>
                  </a:cubicBezTo>
                  <a:cubicBezTo>
                    <a:pt x="8958" y="19903"/>
                    <a:pt x="9353" y="19440"/>
                    <a:pt x="9895" y="17897"/>
                  </a:cubicBezTo>
                  <a:cubicBezTo>
                    <a:pt x="10438" y="16354"/>
                    <a:pt x="11128" y="13731"/>
                    <a:pt x="11375" y="11726"/>
                  </a:cubicBezTo>
                  <a:cubicBezTo>
                    <a:pt x="11621" y="9720"/>
                    <a:pt x="11424" y="8331"/>
                    <a:pt x="11572" y="7791"/>
                  </a:cubicBezTo>
                  <a:cubicBezTo>
                    <a:pt x="11720" y="7251"/>
                    <a:pt x="12213" y="7560"/>
                    <a:pt x="12657" y="7946"/>
                  </a:cubicBezTo>
                  <a:cubicBezTo>
                    <a:pt x="13101" y="8331"/>
                    <a:pt x="13495" y="8794"/>
                    <a:pt x="13841" y="9334"/>
                  </a:cubicBezTo>
                  <a:cubicBezTo>
                    <a:pt x="14186" y="9874"/>
                    <a:pt x="14482" y="10491"/>
                    <a:pt x="14432" y="11494"/>
                  </a:cubicBezTo>
                  <a:cubicBezTo>
                    <a:pt x="14383" y="12497"/>
                    <a:pt x="13988" y="13886"/>
                    <a:pt x="13742" y="14966"/>
                  </a:cubicBezTo>
                  <a:cubicBezTo>
                    <a:pt x="13495" y="16046"/>
                    <a:pt x="13397" y="16817"/>
                    <a:pt x="13347" y="17743"/>
                  </a:cubicBezTo>
                  <a:cubicBezTo>
                    <a:pt x="13298" y="18669"/>
                    <a:pt x="13298" y="19749"/>
                    <a:pt x="13545" y="20289"/>
                  </a:cubicBezTo>
                  <a:cubicBezTo>
                    <a:pt x="13791" y="20829"/>
                    <a:pt x="14284" y="20829"/>
                    <a:pt x="15221" y="19826"/>
                  </a:cubicBezTo>
                  <a:cubicBezTo>
                    <a:pt x="16158" y="18823"/>
                    <a:pt x="17539" y="16817"/>
                    <a:pt x="18378" y="15429"/>
                  </a:cubicBezTo>
                  <a:cubicBezTo>
                    <a:pt x="19216" y="14040"/>
                    <a:pt x="19512" y="13269"/>
                    <a:pt x="19709" y="12497"/>
                  </a:cubicBezTo>
                  <a:cubicBezTo>
                    <a:pt x="19906" y="11726"/>
                    <a:pt x="20005" y="10954"/>
                    <a:pt x="19808" y="10646"/>
                  </a:cubicBezTo>
                  <a:cubicBezTo>
                    <a:pt x="19610" y="10337"/>
                    <a:pt x="19117" y="10491"/>
                    <a:pt x="18525" y="11263"/>
                  </a:cubicBezTo>
                  <a:cubicBezTo>
                    <a:pt x="17934" y="12034"/>
                    <a:pt x="17243" y="13423"/>
                    <a:pt x="16898" y="14811"/>
                  </a:cubicBezTo>
                  <a:cubicBezTo>
                    <a:pt x="16553" y="16200"/>
                    <a:pt x="16553" y="17589"/>
                    <a:pt x="17095" y="18437"/>
                  </a:cubicBezTo>
                  <a:cubicBezTo>
                    <a:pt x="17638" y="19286"/>
                    <a:pt x="18723" y="19594"/>
                    <a:pt x="19561" y="19671"/>
                  </a:cubicBezTo>
                  <a:cubicBezTo>
                    <a:pt x="20399" y="19749"/>
                    <a:pt x="20991" y="19594"/>
                    <a:pt x="21583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3784600" y="3463237"/>
              <a:ext cx="1968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2145"/>
                    <a:pt x="4645" y="4289"/>
                    <a:pt x="7897" y="7583"/>
                  </a:cubicBezTo>
                  <a:cubicBezTo>
                    <a:pt x="11148" y="10877"/>
                    <a:pt x="15329" y="15319"/>
                    <a:pt x="17768" y="17847"/>
                  </a:cubicBezTo>
                  <a:cubicBezTo>
                    <a:pt x="20206" y="20374"/>
                    <a:pt x="20903" y="209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3803649" y="3456887"/>
              <a:ext cx="1714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3273"/>
                    <a:pt x="14133" y="6545"/>
                    <a:pt x="10933" y="9818"/>
                  </a:cubicBezTo>
                  <a:cubicBezTo>
                    <a:pt x="7733" y="13091"/>
                    <a:pt x="5067" y="16364"/>
                    <a:pt x="3333" y="18327"/>
                  </a:cubicBezTo>
                  <a:cubicBezTo>
                    <a:pt x="1600" y="20291"/>
                    <a:pt x="80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3714749" y="3387037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6200"/>
                    <a:pt x="11747" y="10800"/>
                    <a:pt x="15347" y="7200"/>
                  </a:cubicBezTo>
                  <a:cubicBezTo>
                    <a:pt x="18947" y="3600"/>
                    <a:pt x="2027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4102100" y="3564837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4121149" y="3666437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4575085" y="3380687"/>
              <a:ext cx="238215" cy="27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97" fill="norm" stroke="1" extrusionOk="0">
                  <a:moveTo>
                    <a:pt x="21513" y="0"/>
                  </a:moveTo>
                  <a:cubicBezTo>
                    <a:pt x="19028" y="660"/>
                    <a:pt x="16543" y="1319"/>
                    <a:pt x="14058" y="2391"/>
                  </a:cubicBezTo>
                  <a:cubicBezTo>
                    <a:pt x="11573" y="3463"/>
                    <a:pt x="9088" y="4947"/>
                    <a:pt x="7463" y="6018"/>
                  </a:cubicBezTo>
                  <a:cubicBezTo>
                    <a:pt x="5839" y="7090"/>
                    <a:pt x="5074" y="7750"/>
                    <a:pt x="4978" y="8409"/>
                  </a:cubicBezTo>
                  <a:cubicBezTo>
                    <a:pt x="4883" y="9069"/>
                    <a:pt x="5456" y="9728"/>
                    <a:pt x="6221" y="10058"/>
                  </a:cubicBezTo>
                  <a:cubicBezTo>
                    <a:pt x="6986" y="10388"/>
                    <a:pt x="7941" y="10388"/>
                    <a:pt x="9088" y="10470"/>
                  </a:cubicBezTo>
                  <a:cubicBezTo>
                    <a:pt x="10235" y="10553"/>
                    <a:pt x="11573" y="10718"/>
                    <a:pt x="12720" y="10965"/>
                  </a:cubicBezTo>
                  <a:cubicBezTo>
                    <a:pt x="13867" y="11212"/>
                    <a:pt x="14823" y="11542"/>
                    <a:pt x="14918" y="12037"/>
                  </a:cubicBezTo>
                  <a:cubicBezTo>
                    <a:pt x="15014" y="12531"/>
                    <a:pt x="14249" y="13191"/>
                    <a:pt x="12338" y="14098"/>
                  </a:cubicBezTo>
                  <a:cubicBezTo>
                    <a:pt x="10426" y="15005"/>
                    <a:pt x="7368" y="16159"/>
                    <a:pt x="5361" y="16983"/>
                  </a:cubicBezTo>
                  <a:cubicBezTo>
                    <a:pt x="3354" y="17808"/>
                    <a:pt x="2398" y="18302"/>
                    <a:pt x="1538" y="18962"/>
                  </a:cubicBezTo>
                  <a:cubicBezTo>
                    <a:pt x="678" y="19621"/>
                    <a:pt x="-87" y="20446"/>
                    <a:pt x="9" y="20940"/>
                  </a:cubicBezTo>
                  <a:cubicBezTo>
                    <a:pt x="104" y="21435"/>
                    <a:pt x="1060" y="21600"/>
                    <a:pt x="3449" y="21435"/>
                  </a:cubicBezTo>
                  <a:cubicBezTo>
                    <a:pt x="5839" y="21270"/>
                    <a:pt x="9662" y="20776"/>
                    <a:pt x="12433" y="20363"/>
                  </a:cubicBezTo>
                  <a:cubicBezTo>
                    <a:pt x="15205" y="19951"/>
                    <a:pt x="16925" y="19621"/>
                    <a:pt x="18646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4838700" y="3406087"/>
              <a:ext cx="158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600"/>
                    <a:pt x="9216" y="9200"/>
                    <a:pt x="12816" y="12800"/>
                  </a:cubicBezTo>
                  <a:cubicBezTo>
                    <a:pt x="16416" y="16400"/>
                    <a:pt x="19008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883150" y="3382664"/>
              <a:ext cx="133350" cy="29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21600" y="321"/>
                  </a:moveTo>
                  <a:cubicBezTo>
                    <a:pt x="19886" y="10"/>
                    <a:pt x="18171" y="-301"/>
                    <a:pt x="15943" y="554"/>
                  </a:cubicBezTo>
                  <a:cubicBezTo>
                    <a:pt x="13714" y="1408"/>
                    <a:pt x="10971" y="3428"/>
                    <a:pt x="8229" y="6148"/>
                  </a:cubicBezTo>
                  <a:cubicBezTo>
                    <a:pt x="5486" y="8867"/>
                    <a:pt x="2743" y="12286"/>
                    <a:pt x="1371" y="14928"/>
                  </a:cubicBezTo>
                  <a:cubicBezTo>
                    <a:pt x="0" y="17570"/>
                    <a:pt x="0" y="19434"/>
                    <a:pt x="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5035550" y="3583887"/>
              <a:ext cx="19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5061893" y="3444187"/>
              <a:ext cx="59661" cy="4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4" h="20933" fill="norm" stroke="1" extrusionOk="0">
                  <a:moveTo>
                    <a:pt x="6159" y="0"/>
                  </a:moveTo>
                  <a:cubicBezTo>
                    <a:pt x="3279" y="3086"/>
                    <a:pt x="399" y="6171"/>
                    <a:pt x="39" y="9771"/>
                  </a:cubicBezTo>
                  <a:cubicBezTo>
                    <a:pt x="-321" y="13371"/>
                    <a:pt x="1839" y="17486"/>
                    <a:pt x="5079" y="19543"/>
                  </a:cubicBezTo>
                  <a:cubicBezTo>
                    <a:pt x="8319" y="21600"/>
                    <a:pt x="12639" y="21600"/>
                    <a:pt x="15879" y="18000"/>
                  </a:cubicBezTo>
                  <a:cubicBezTo>
                    <a:pt x="19119" y="14400"/>
                    <a:pt x="21279" y="7200"/>
                    <a:pt x="19839" y="4114"/>
                  </a:cubicBezTo>
                  <a:cubicBezTo>
                    <a:pt x="18399" y="1029"/>
                    <a:pt x="13359" y="2057"/>
                    <a:pt x="9759" y="4629"/>
                  </a:cubicBezTo>
                  <a:cubicBezTo>
                    <a:pt x="6159" y="7200"/>
                    <a:pt x="3999" y="11314"/>
                    <a:pt x="1839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4692650" y="3755337"/>
              <a:ext cx="425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4" y="19800"/>
                    <a:pt x="8167" y="18000"/>
                    <a:pt x="11767" y="14400"/>
                  </a:cubicBezTo>
                  <a:cubicBezTo>
                    <a:pt x="15367" y="10800"/>
                    <a:pt x="18484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4896320" y="3827883"/>
              <a:ext cx="181564" cy="16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912" fill="norm" stroke="1" extrusionOk="0">
                  <a:moveTo>
                    <a:pt x="2958" y="7855"/>
                  </a:moveTo>
                  <a:cubicBezTo>
                    <a:pt x="1953" y="10589"/>
                    <a:pt x="949" y="13323"/>
                    <a:pt x="446" y="15784"/>
                  </a:cubicBezTo>
                  <a:cubicBezTo>
                    <a:pt x="-56" y="18244"/>
                    <a:pt x="-56" y="20432"/>
                    <a:pt x="70" y="20842"/>
                  </a:cubicBezTo>
                  <a:cubicBezTo>
                    <a:pt x="195" y="21252"/>
                    <a:pt x="446" y="19885"/>
                    <a:pt x="1828" y="16604"/>
                  </a:cubicBezTo>
                  <a:cubicBezTo>
                    <a:pt x="3209" y="13323"/>
                    <a:pt x="5721" y="8128"/>
                    <a:pt x="7981" y="4710"/>
                  </a:cubicBezTo>
                  <a:cubicBezTo>
                    <a:pt x="10242" y="1293"/>
                    <a:pt x="12251" y="-348"/>
                    <a:pt x="14386" y="62"/>
                  </a:cubicBezTo>
                  <a:cubicBezTo>
                    <a:pt x="16521" y="472"/>
                    <a:pt x="18781" y="2933"/>
                    <a:pt x="20037" y="4847"/>
                  </a:cubicBezTo>
                  <a:cubicBezTo>
                    <a:pt x="21293" y="6761"/>
                    <a:pt x="21544" y="8128"/>
                    <a:pt x="21544" y="9495"/>
                  </a:cubicBezTo>
                  <a:cubicBezTo>
                    <a:pt x="21544" y="10862"/>
                    <a:pt x="21293" y="12229"/>
                    <a:pt x="21042" y="12913"/>
                  </a:cubicBezTo>
                  <a:cubicBezTo>
                    <a:pt x="20791" y="13596"/>
                    <a:pt x="20539" y="13596"/>
                    <a:pt x="20288" y="13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6288217" y="3402825"/>
              <a:ext cx="157033" cy="30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31" fill="norm" stroke="1" extrusionOk="0">
                  <a:moveTo>
                    <a:pt x="21366" y="12015"/>
                  </a:moveTo>
                  <a:cubicBezTo>
                    <a:pt x="18198" y="9296"/>
                    <a:pt x="15030" y="6577"/>
                    <a:pt x="13302" y="4840"/>
                  </a:cubicBezTo>
                  <a:cubicBezTo>
                    <a:pt x="11574" y="3103"/>
                    <a:pt x="11286" y="2348"/>
                    <a:pt x="12294" y="1593"/>
                  </a:cubicBezTo>
                  <a:cubicBezTo>
                    <a:pt x="13302" y="837"/>
                    <a:pt x="15606" y="82"/>
                    <a:pt x="17478" y="7"/>
                  </a:cubicBezTo>
                  <a:cubicBezTo>
                    <a:pt x="19350" y="-69"/>
                    <a:pt x="20790" y="535"/>
                    <a:pt x="19494" y="2725"/>
                  </a:cubicBezTo>
                  <a:cubicBezTo>
                    <a:pt x="18198" y="4916"/>
                    <a:pt x="14166" y="8692"/>
                    <a:pt x="10710" y="11411"/>
                  </a:cubicBezTo>
                  <a:cubicBezTo>
                    <a:pt x="7254" y="14130"/>
                    <a:pt x="4374" y="15791"/>
                    <a:pt x="2502" y="16924"/>
                  </a:cubicBezTo>
                  <a:cubicBezTo>
                    <a:pt x="630" y="18057"/>
                    <a:pt x="-234" y="18661"/>
                    <a:pt x="54" y="18963"/>
                  </a:cubicBezTo>
                  <a:cubicBezTo>
                    <a:pt x="342" y="19265"/>
                    <a:pt x="1782" y="19265"/>
                    <a:pt x="3510" y="19190"/>
                  </a:cubicBezTo>
                  <a:cubicBezTo>
                    <a:pt x="5238" y="19114"/>
                    <a:pt x="7254" y="18963"/>
                    <a:pt x="8262" y="19265"/>
                  </a:cubicBezTo>
                  <a:cubicBezTo>
                    <a:pt x="9270" y="19567"/>
                    <a:pt x="9270" y="20323"/>
                    <a:pt x="10566" y="20776"/>
                  </a:cubicBezTo>
                  <a:cubicBezTo>
                    <a:pt x="11862" y="21229"/>
                    <a:pt x="14454" y="21380"/>
                    <a:pt x="1704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7124700" y="3329887"/>
              <a:ext cx="139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55"/>
                    <a:pt x="7200" y="6109"/>
                    <a:pt x="10800" y="9709"/>
                  </a:cubicBezTo>
                  <a:cubicBezTo>
                    <a:pt x="14400" y="13309"/>
                    <a:pt x="18000" y="17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7245350" y="3412437"/>
              <a:ext cx="635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74"/>
                    <a:pt x="7200" y="11747"/>
                    <a:pt x="3600" y="15347"/>
                  </a:cubicBezTo>
                  <a:cubicBezTo>
                    <a:pt x="0" y="18947"/>
                    <a:pt x="0" y="202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7118350" y="3234637"/>
              <a:ext cx="222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7416800" y="3469587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7448550" y="3552137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7825742" y="3242811"/>
              <a:ext cx="213358" cy="24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187" fill="norm" stroke="1" extrusionOk="0">
                  <a:moveTo>
                    <a:pt x="21346" y="394"/>
                  </a:moveTo>
                  <a:cubicBezTo>
                    <a:pt x="20287" y="25"/>
                    <a:pt x="19228" y="-344"/>
                    <a:pt x="16264" y="579"/>
                  </a:cubicBezTo>
                  <a:cubicBezTo>
                    <a:pt x="13299" y="1502"/>
                    <a:pt x="8428" y="3718"/>
                    <a:pt x="5570" y="5194"/>
                  </a:cubicBezTo>
                  <a:cubicBezTo>
                    <a:pt x="2711" y="6671"/>
                    <a:pt x="1864" y="7410"/>
                    <a:pt x="1652" y="8241"/>
                  </a:cubicBezTo>
                  <a:cubicBezTo>
                    <a:pt x="1440" y="9071"/>
                    <a:pt x="1864" y="9994"/>
                    <a:pt x="2605" y="10456"/>
                  </a:cubicBezTo>
                  <a:cubicBezTo>
                    <a:pt x="3346" y="10918"/>
                    <a:pt x="4405" y="10918"/>
                    <a:pt x="5570" y="11010"/>
                  </a:cubicBezTo>
                  <a:cubicBezTo>
                    <a:pt x="6734" y="11102"/>
                    <a:pt x="8005" y="11287"/>
                    <a:pt x="9064" y="11656"/>
                  </a:cubicBezTo>
                  <a:cubicBezTo>
                    <a:pt x="10122" y="12025"/>
                    <a:pt x="10970" y="12579"/>
                    <a:pt x="10864" y="13133"/>
                  </a:cubicBezTo>
                  <a:cubicBezTo>
                    <a:pt x="10758" y="13687"/>
                    <a:pt x="9699" y="14241"/>
                    <a:pt x="7687" y="15071"/>
                  </a:cubicBezTo>
                  <a:cubicBezTo>
                    <a:pt x="5675" y="15902"/>
                    <a:pt x="2711" y="17010"/>
                    <a:pt x="1228" y="18025"/>
                  </a:cubicBezTo>
                  <a:cubicBezTo>
                    <a:pt x="-254" y="19041"/>
                    <a:pt x="-254" y="19964"/>
                    <a:pt x="487" y="20518"/>
                  </a:cubicBezTo>
                  <a:cubicBezTo>
                    <a:pt x="1228" y="21071"/>
                    <a:pt x="2711" y="21256"/>
                    <a:pt x="5993" y="21164"/>
                  </a:cubicBezTo>
                  <a:cubicBezTo>
                    <a:pt x="9275" y="21071"/>
                    <a:pt x="14358" y="20702"/>
                    <a:pt x="19440" y="20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8089899" y="3234637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143"/>
                    <a:pt x="5760" y="10286"/>
                    <a:pt x="7920" y="13886"/>
                  </a:cubicBezTo>
                  <a:cubicBezTo>
                    <a:pt x="10080" y="17486"/>
                    <a:pt x="11520" y="19543"/>
                    <a:pt x="13680" y="20571"/>
                  </a:cubicBezTo>
                  <a:cubicBezTo>
                    <a:pt x="15840" y="21600"/>
                    <a:pt x="1872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8139477" y="3209237"/>
              <a:ext cx="102824" cy="2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30" fill="norm" stroke="1" extrusionOk="0">
                  <a:moveTo>
                    <a:pt x="21414" y="0"/>
                  </a:moveTo>
                  <a:cubicBezTo>
                    <a:pt x="15243" y="6445"/>
                    <a:pt x="9071" y="12890"/>
                    <a:pt x="5324" y="16548"/>
                  </a:cubicBezTo>
                  <a:cubicBezTo>
                    <a:pt x="1577" y="20206"/>
                    <a:pt x="255" y="21077"/>
                    <a:pt x="34" y="21339"/>
                  </a:cubicBezTo>
                  <a:cubicBezTo>
                    <a:pt x="-186" y="21600"/>
                    <a:pt x="696" y="21252"/>
                    <a:pt x="1577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8261350" y="3425137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8243746" y="3308841"/>
              <a:ext cx="70607" cy="39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0174" fill="norm" stroke="1" extrusionOk="0">
                  <a:moveTo>
                    <a:pt x="8835" y="1018"/>
                  </a:moveTo>
                  <a:cubicBezTo>
                    <a:pt x="5749" y="1018"/>
                    <a:pt x="2664" y="1018"/>
                    <a:pt x="1121" y="3718"/>
                  </a:cubicBezTo>
                  <a:cubicBezTo>
                    <a:pt x="-422" y="6418"/>
                    <a:pt x="-422" y="11818"/>
                    <a:pt x="1429" y="15058"/>
                  </a:cubicBezTo>
                  <a:cubicBezTo>
                    <a:pt x="3281" y="18298"/>
                    <a:pt x="6984" y="19378"/>
                    <a:pt x="10378" y="19918"/>
                  </a:cubicBezTo>
                  <a:cubicBezTo>
                    <a:pt x="13772" y="20458"/>
                    <a:pt x="16858" y="20458"/>
                    <a:pt x="18709" y="16678"/>
                  </a:cubicBezTo>
                  <a:cubicBezTo>
                    <a:pt x="20561" y="12898"/>
                    <a:pt x="21178" y="5338"/>
                    <a:pt x="19944" y="2098"/>
                  </a:cubicBezTo>
                  <a:cubicBezTo>
                    <a:pt x="18709" y="-1142"/>
                    <a:pt x="15624" y="-62"/>
                    <a:pt x="13464" y="1558"/>
                  </a:cubicBezTo>
                  <a:cubicBezTo>
                    <a:pt x="11304" y="3178"/>
                    <a:pt x="10069" y="5338"/>
                    <a:pt x="8835" y="7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7918450" y="3621987"/>
              <a:ext cx="368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4400"/>
                    <a:pt x="9434" y="7200"/>
                    <a:pt x="13034" y="3600"/>
                  </a:cubicBezTo>
                  <a:cubicBezTo>
                    <a:pt x="16634" y="0"/>
                    <a:pt x="191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034866" y="3768984"/>
              <a:ext cx="127562" cy="1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71" fill="norm" stroke="1" extrusionOk="0">
                  <a:moveTo>
                    <a:pt x="3895" y="735"/>
                  </a:moveTo>
                  <a:cubicBezTo>
                    <a:pt x="2833" y="5055"/>
                    <a:pt x="1770" y="9375"/>
                    <a:pt x="1062" y="12255"/>
                  </a:cubicBezTo>
                  <a:cubicBezTo>
                    <a:pt x="354" y="15135"/>
                    <a:pt x="0" y="16575"/>
                    <a:pt x="0" y="16575"/>
                  </a:cubicBezTo>
                  <a:cubicBezTo>
                    <a:pt x="0" y="16575"/>
                    <a:pt x="354" y="15135"/>
                    <a:pt x="1948" y="12543"/>
                  </a:cubicBezTo>
                  <a:cubicBezTo>
                    <a:pt x="3541" y="9951"/>
                    <a:pt x="6374" y="6207"/>
                    <a:pt x="8498" y="3759"/>
                  </a:cubicBezTo>
                  <a:cubicBezTo>
                    <a:pt x="10623" y="1311"/>
                    <a:pt x="12039" y="159"/>
                    <a:pt x="13456" y="15"/>
                  </a:cubicBezTo>
                  <a:cubicBezTo>
                    <a:pt x="14872" y="-129"/>
                    <a:pt x="16289" y="735"/>
                    <a:pt x="17705" y="3615"/>
                  </a:cubicBezTo>
                  <a:cubicBezTo>
                    <a:pt x="19121" y="6495"/>
                    <a:pt x="20538" y="11391"/>
                    <a:pt x="21069" y="14559"/>
                  </a:cubicBezTo>
                  <a:cubicBezTo>
                    <a:pt x="21600" y="17727"/>
                    <a:pt x="21246" y="19167"/>
                    <a:pt x="20892" y="20031"/>
                  </a:cubicBezTo>
                  <a:cubicBezTo>
                    <a:pt x="20538" y="20895"/>
                    <a:pt x="20184" y="21183"/>
                    <a:pt x="1983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0" y="4580837"/>
              <a:ext cx="78549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" y="21312"/>
                    <a:pt x="407" y="21024"/>
                    <a:pt x="623" y="20880"/>
                  </a:cubicBezTo>
                  <a:cubicBezTo>
                    <a:pt x="838" y="20736"/>
                    <a:pt x="1065" y="20736"/>
                    <a:pt x="1307" y="20736"/>
                  </a:cubicBezTo>
                  <a:cubicBezTo>
                    <a:pt x="1548" y="20736"/>
                    <a:pt x="1804" y="20736"/>
                    <a:pt x="2058" y="20304"/>
                  </a:cubicBezTo>
                  <a:cubicBezTo>
                    <a:pt x="2311" y="19872"/>
                    <a:pt x="2561" y="19008"/>
                    <a:pt x="2797" y="18288"/>
                  </a:cubicBezTo>
                  <a:cubicBezTo>
                    <a:pt x="3032" y="17568"/>
                    <a:pt x="3254" y="16992"/>
                    <a:pt x="3492" y="16416"/>
                  </a:cubicBezTo>
                  <a:cubicBezTo>
                    <a:pt x="3731" y="15840"/>
                    <a:pt x="3987" y="15264"/>
                    <a:pt x="4205" y="14688"/>
                  </a:cubicBezTo>
                  <a:cubicBezTo>
                    <a:pt x="4424" y="14112"/>
                    <a:pt x="4604" y="13536"/>
                    <a:pt x="4799" y="12960"/>
                  </a:cubicBezTo>
                  <a:cubicBezTo>
                    <a:pt x="4994" y="12384"/>
                    <a:pt x="5204" y="11808"/>
                    <a:pt x="5407" y="11232"/>
                  </a:cubicBezTo>
                  <a:cubicBezTo>
                    <a:pt x="5611" y="10656"/>
                    <a:pt x="5809" y="10080"/>
                    <a:pt x="6024" y="9504"/>
                  </a:cubicBezTo>
                  <a:cubicBezTo>
                    <a:pt x="6240" y="8928"/>
                    <a:pt x="6472" y="8352"/>
                    <a:pt x="6702" y="7920"/>
                  </a:cubicBezTo>
                  <a:cubicBezTo>
                    <a:pt x="6932" y="7488"/>
                    <a:pt x="7159" y="7200"/>
                    <a:pt x="7392" y="6912"/>
                  </a:cubicBezTo>
                  <a:cubicBezTo>
                    <a:pt x="7625" y="6624"/>
                    <a:pt x="7864" y="6336"/>
                    <a:pt x="8105" y="6048"/>
                  </a:cubicBezTo>
                  <a:cubicBezTo>
                    <a:pt x="8347" y="5760"/>
                    <a:pt x="8591" y="5472"/>
                    <a:pt x="8841" y="5328"/>
                  </a:cubicBezTo>
                  <a:cubicBezTo>
                    <a:pt x="9092" y="5184"/>
                    <a:pt x="9348" y="5184"/>
                    <a:pt x="9604" y="5040"/>
                  </a:cubicBezTo>
                  <a:cubicBezTo>
                    <a:pt x="9860" y="4896"/>
                    <a:pt x="10116" y="4608"/>
                    <a:pt x="10308" y="4464"/>
                  </a:cubicBezTo>
                  <a:cubicBezTo>
                    <a:pt x="10500" y="4320"/>
                    <a:pt x="10628" y="4320"/>
                    <a:pt x="10765" y="4176"/>
                  </a:cubicBezTo>
                  <a:cubicBezTo>
                    <a:pt x="10902" y="4032"/>
                    <a:pt x="11047" y="3744"/>
                    <a:pt x="11181" y="3600"/>
                  </a:cubicBezTo>
                  <a:cubicBezTo>
                    <a:pt x="11315" y="3456"/>
                    <a:pt x="11437" y="3456"/>
                    <a:pt x="11580" y="3312"/>
                  </a:cubicBezTo>
                  <a:cubicBezTo>
                    <a:pt x="11723" y="3168"/>
                    <a:pt x="11886" y="2880"/>
                    <a:pt x="12101" y="2592"/>
                  </a:cubicBezTo>
                  <a:cubicBezTo>
                    <a:pt x="12316" y="2304"/>
                    <a:pt x="12584" y="2016"/>
                    <a:pt x="12791" y="1872"/>
                  </a:cubicBezTo>
                  <a:cubicBezTo>
                    <a:pt x="12997" y="1728"/>
                    <a:pt x="13143" y="1728"/>
                    <a:pt x="13282" y="1584"/>
                  </a:cubicBezTo>
                  <a:cubicBezTo>
                    <a:pt x="13422" y="1440"/>
                    <a:pt x="13556" y="1152"/>
                    <a:pt x="13690" y="1008"/>
                  </a:cubicBezTo>
                  <a:cubicBezTo>
                    <a:pt x="13824" y="864"/>
                    <a:pt x="13958" y="864"/>
                    <a:pt x="14097" y="864"/>
                  </a:cubicBezTo>
                  <a:cubicBezTo>
                    <a:pt x="14237" y="864"/>
                    <a:pt x="14383" y="864"/>
                    <a:pt x="14519" y="864"/>
                  </a:cubicBezTo>
                  <a:cubicBezTo>
                    <a:pt x="14656" y="864"/>
                    <a:pt x="14784" y="864"/>
                    <a:pt x="14918" y="720"/>
                  </a:cubicBezTo>
                  <a:cubicBezTo>
                    <a:pt x="15052" y="576"/>
                    <a:pt x="15192" y="288"/>
                    <a:pt x="15328" y="144"/>
                  </a:cubicBezTo>
                  <a:cubicBezTo>
                    <a:pt x="15465" y="0"/>
                    <a:pt x="15599" y="0"/>
                    <a:pt x="15864" y="0"/>
                  </a:cubicBezTo>
                  <a:cubicBezTo>
                    <a:pt x="16129" y="0"/>
                    <a:pt x="16524" y="0"/>
                    <a:pt x="16850" y="144"/>
                  </a:cubicBezTo>
                  <a:cubicBezTo>
                    <a:pt x="17176" y="288"/>
                    <a:pt x="17432" y="576"/>
                    <a:pt x="17680" y="720"/>
                  </a:cubicBezTo>
                  <a:cubicBezTo>
                    <a:pt x="17927" y="864"/>
                    <a:pt x="18166" y="864"/>
                    <a:pt x="18399" y="1008"/>
                  </a:cubicBezTo>
                  <a:cubicBezTo>
                    <a:pt x="18632" y="1152"/>
                    <a:pt x="18859" y="1440"/>
                    <a:pt x="19118" y="1584"/>
                  </a:cubicBezTo>
                  <a:cubicBezTo>
                    <a:pt x="19377" y="1728"/>
                    <a:pt x="19668" y="1728"/>
                    <a:pt x="19947" y="1728"/>
                  </a:cubicBezTo>
                  <a:cubicBezTo>
                    <a:pt x="20226" y="1728"/>
                    <a:pt x="20494" y="1728"/>
                    <a:pt x="20768" y="1728"/>
                  </a:cubicBezTo>
                  <a:cubicBezTo>
                    <a:pt x="21041" y="1728"/>
                    <a:pt x="21321" y="1728"/>
                    <a:pt x="21600" y="1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396633" y="5357848"/>
              <a:ext cx="166630" cy="47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95" fill="norm" stroke="1" extrusionOk="0">
                  <a:moveTo>
                    <a:pt x="2030" y="7671"/>
                  </a:moveTo>
                  <a:cubicBezTo>
                    <a:pt x="7363" y="6519"/>
                    <a:pt x="12697" y="5367"/>
                    <a:pt x="15763" y="4311"/>
                  </a:cubicBezTo>
                  <a:cubicBezTo>
                    <a:pt x="18830" y="3255"/>
                    <a:pt x="19630" y="2295"/>
                    <a:pt x="19897" y="1575"/>
                  </a:cubicBezTo>
                  <a:cubicBezTo>
                    <a:pt x="20163" y="855"/>
                    <a:pt x="19897" y="375"/>
                    <a:pt x="18297" y="135"/>
                  </a:cubicBezTo>
                  <a:cubicBezTo>
                    <a:pt x="16697" y="-105"/>
                    <a:pt x="13763" y="-105"/>
                    <a:pt x="10430" y="807"/>
                  </a:cubicBezTo>
                  <a:cubicBezTo>
                    <a:pt x="7097" y="1719"/>
                    <a:pt x="3363" y="3543"/>
                    <a:pt x="1497" y="5127"/>
                  </a:cubicBezTo>
                  <a:cubicBezTo>
                    <a:pt x="-370" y="6711"/>
                    <a:pt x="-370" y="8055"/>
                    <a:pt x="830" y="9159"/>
                  </a:cubicBezTo>
                  <a:cubicBezTo>
                    <a:pt x="2030" y="10263"/>
                    <a:pt x="4430" y="11127"/>
                    <a:pt x="7363" y="11895"/>
                  </a:cubicBezTo>
                  <a:cubicBezTo>
                    <a:pt x="10297" y="12663"/>
                    <a:pt x="13763" y="13335"/>
                    <a:pt x="16163" y="14199"/>
                  </a:cubicBezTo>
                  <a:cubicBezTo>
                    <a:pt x="18563" y="15063"/>
                    <a:pt x="19897" y="16119"/>
                    <a:pt x="20563" y="16887"/>
                  </a:cubicBezTo>
                  <a:cubicBezTo>
                    <a:pt x="21230" y="17655"/>
                    <a:pt x="21230" y="18135"/>
                    <a:pt x="19763" y="18807"/>
                  </a:cubicBezTo>
                  <a:cubicBezTo>
                    <a:pt x="18297" y="19479"/>
                    <a:pt x="15363" y="20343"/>
                    <a:pt x="12963" y="20823"/>
                  </a:cubicBezTo>
                  <a:cubicBezTo>
                    <a:pt x="10563" y="21303"/>
                    <a:pt x="8697" y="21399"/>
                    <a:pt x="7097" y="21447"/>
                  </a:cubicBezTo>
                  <a:cubicBezTo>
                    <a:pt x="5497" y="21495"/>
                    <a:pt x="4163" y="21495"/>
                    <a:pt x="4163" y="21495"/>
                  </a:cubicBezTo>
                  <a:cubicBezTo>
                    <a:pt x="4163" y="21495"/>
                    <a:pt x="5497" y="21495"/>
                    <a:pt x="683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660400" y="5755587"/>
              <a:ext cx="1587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25"/>
                    <a:pt x="2880" y="450"/>
                    <a:pt x="5472" y="3263"/>
                  </a:cubicBezTo>
                  <a:cubicBezTo>
                    <a:pt x="8064" y="6075"/>
                    <a:pt x="11808" y="11475"/>
                    <a:pt x="14688" y="14962"/>
                  </a:cubicBezTo>
                  <a:cubicBezTo>
                    <a:pt x="17568" y="18450"/>
                    <a:pt x="19584" y="20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654050" y="5717487"/>
              <a:ext cx="1968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84" y="3436"/>
                    <a:pt x="14168" y="6873"/>
                    <a:pt x="10568" y="10473"/>
                  </a:cubicBezTo>
                  <a:cubicBezTo>
                    <a:pt x="6968" y="14073"/>
                    <a:pt x="3484" y="17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825499" y="5927037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054099" y="5679387"/>
              <a:ext cx="825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6336"/>
                    <a:pt x="9969" y="12672"/>
                    <a:pt x="13569" y="16272"/>
                  </a:cubicBezTo>
                  <a:cubicBezTo>
                    <a:pt x="17169" y="19872"/>
                    <a:pt x="19385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079499" y="5742887"/>
              <a:ext cx="1524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176"/>
                    <a:pt x="12600" y="8352"/>
                    <a:pt x="9000" y="11952"/>
                  </a:cubicBezTo>
                  <a:cubicBezTo>
                    <a:pt x="5400" y="15552"/>
                    <a:pt x="2700" y="18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615950" y="4950589"/>
              <a:ext cx="317500" cy="25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476"/>
                  </a:moveTo>
                  <a:cubicBezTo>
                    <a:pt x="2448" y="17336"/>
                    <a:pt x="4896" y="13196"/>
                    <a:pt x="6480" y="10316"/>
                  </a:cubicBezTo>
                  <a:cubicBezTo>
                    <a:pt x="8064" y="7436"/>
                    <a:pt x="8784" y="5816"/>
                    <a:pt x="9576" y="4286"/>
                  </a:cubicBezTo>
                  <a:cubicBezTo>
                    <a:pt x="10368" y="2756"/>
                    <a:pt x="11232" y="1316"/>
                    <a:pt x="12096" y="596"/>
                  </a:cubicBezTo>
                  <a:cubicBezTo>
                    <a:pt x="12960" y="-124"/>
                    <a:pt x="13824" y="-124"/>
                    <a:pt x="14472" y="236"/>
                  </a:cubicBezTo>
                  <a:cubicBezTo>
                    <a:pt x="15120" y="596"/>
                    <a:pt x="15552" y="1316"/>
                    <a:pt x="16416" y="3926"/>
                  </a:cubicBezTo>
                  <a:cubicBezTo>
                    <a:pt x="17280" y="6536"/>
                    <a:pt x="18576" y="11036"/>
                    <a:pt x="19512" y="13916"/>
                  </a:cubicBezTo>
                  <a:cubicBezTo>
                    <a:pt x="20448" y="16796"/>
                    <a:pt x="21024" y="18056"/>
                    <a:pt x="21600" y="19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733550" y="5524309"/>
              <a:ext cx="2540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120" y="12302"/>
                    <a:pt x="12240" y="4448"/>
                    <a:pt x="15840" y="1502"/>
                  </a:cubicBezTo>
                  <a:cubicBezTo>
                    <a:pt x="19440" y="-1443"/>
                    <a:pt x="205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787063" y="5622237"/>
              <a:ext cx="251287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700" fill="norm" stroke="1" extrusionOk="0">
                  <a:moveTo>
                    <a:pt x="3549" y="0"/>
                  </a:moveTo>
                  <a:cubicBezTo>
                    <a:pt x="1929" y="7200"/>
                    <a:pt x="309" y="14400"/>
                    <a:pt x="39" y="18000"/>
                  </a:cubicBezTo>
                  <a:cubicBezTo>
                    <a:pt x="-231" y="21600"/>
                    <a:pt x="849" y="21600"/>
                    <a:pt x="4629" y="18000"/>
                  </a:cubicBezTo>
                  <a:cubicBezTo>
                    <a:pt x="8409" y="14400"/>
                    <a:pt x="14889" y="7200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3136900" y="5139637"/>
              <a:ext cx="317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547"/>
                    <a:pt x="2880" y="9095"/>
                    <a:pt x="4320" y="12126"/>
                  </a:cubicBezTo>
                  <a:cubicBezTo>
                    <a:pt x="5760" y="15158"/>
                    <a:pt x="7200" y="16674"/>
                    <a:pt x="10080" y="18000"/>
                  </a:cubicBezTo>
                  <a:cubicBezTo>
                    <a:pt x="12960" y="19326"/>
                    <a:pt x="17280" y="20463"/>
                    <a:pt x="19440" y="21032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3028950" y="5433853"/>
              <a:ext cx="2794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0800"/>
                    <a:pt x="7855" y="0"/>
                    <a:pt x="11455" y="0"/>
                  </a:cubicBezTo>
                  <a:cubicBezTo>
                    <a:pt x="15055" y="0"/>
                    <a:pt x="1832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3098800" y="5525155"/>
              <a:ext cx="177800" cy="207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3461"/>
                  </a:moveTo>
                  <a:cubicBezTo>
                    <a:pt x="771" y="8697"/>
                    <a:pt x="1543" y="13934"/>
                    <a:pt x="1800" y="17097"/>
                  </a:cubicBezTo>
                  <a:cubicBezTo>
                    <a:pt x="2057" y="20261"/>
                    <a:pt x="1800" y="21352"/>
                    <a:pt x="1671" y="21352"/>
                  </a:cubicBezTo>
                  <a:cubicBezTo>
                    <a:pt x="1543" y="21352"/>
                    <a:pt x="1543" y="20261"/>
                    <a:pt x="2057" y="16988"/>
                  </a:cubicBezTo>
                  <a:cubicBezTo>
                    <a:pt x="2571" y="13716"/>
                    <a:pt x="3600" y="8261"/>
                    <a:pt x="4629" y="4988"/>
                  </a:cubicBezTo>
                  <a:cubicBezTo>
                    <a:pt x="5657" y="1716"/>
                    <a:pt x="6686" y="625"/>
                    <a:pt x="8486" y="188"/>
                  </a:cubicBezTo>
                  <a:cubicBezTo>
                    <a:pt x="10286" y="-248"/>
                    <a:pt x="12857" y="-30"/>
                    <a:pt x="14914" y="1934"/>
                  </a:cubicBezTo>
                  <a:cubicBezTo>
                    <a:pt x="16971" y="3897"/>
                    <a:pt x="18514" y="7607"/>
                    <a:pt x="19543" y="10770"/>
                  </a:cubicBezTo>
                  <a:cubicBezTo>
                    <a:pt x="20571" y="13934"/>
                    <a:pt x="21086" y="16552"/>
                    <a:pt x="21600" y="19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3585547" y="5209487"/>
              <a:ext cx="31970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19332" y="0"/>
                  </a:moveTo>
                  <a:cubicBezTo>
                    <a:pt x="17343" y="480"/>
                    <a:pt x="15353" y="960"/>
                    <a:pt x="13151" y="1840"/>
                  </a:cubicBezTo>
                  <a:cubicBezTo>
                    <a:pt x="10948" y="2720"/>
                    <a:pt x="8532" y="4000"/>
                    <a:pt x="6969" y="4880"/>
                  </a:cubicBezTo>
                  <a:cubicBezTo>
                    <a:pt x="5406" y="5760"/>
                    <a:pt x="4696" y="6240"/>
                    <a:pt x="4056" y="6720"/>
                  </a:cubicBezTo>
                  <a:cubicBezTo>
                    <a:pt x="3417" y="7200"/>
                    <a:pt x="2848" y="7680"/>
                    <a:pt x="3132" y="7920"/>
                  </a:cubicBezTo>
                  <a:cubicBezTo>
                    <a:pt x="3417" y="8160"/>
                    <a:pt x="4553" y="8160"/>
                    <a:pt x="6614" y="8160"/>
                  </a:cubicBezTo>
                  <a:cubicBezTo>
                    <a:pt x="8675" y="8160"/>
                    <a:pt x="11659" y="8160"/>
                    <a:pt x="13435" y="8400"/>
                  </a:cubicBezTo>
                  <a:cubicBezTo>
                    <a:pt x="15211" y="8640"/>
                    <a:pt x="15780" y="9120"/>
                    <a:pt x="15638" y="9680"/>
                  </a:cubicBezTo>
                  <a:cubicBezTo>
                    <a:pt x="15496" y="10240"/>
                    <a:pt x="14643" y="10880"/>
                    <a:pt x="12298" y="12240"/>
                  </a:cubicBezTo>
                  <a:cubicBezTo>
                    <a:pt x="9953" y="13600"/>
                    <a:pt x="6117" y="15680"/>
                    <a:pt x="3843" y="16960"/>
                  </a:cubicBezTo>
                  <a:cubicBezTo>
                    <a:pt x="1569" y="18240"/>
                    <a:pt x="859" y="18720"/>
                    <a:pt x="432" y="19360"/>
                  </a:cubicBezTo>
                  <a:cubicBezTo>
                    <a:pt x="6" y="20000"/>
                    <a:pt x="-136" y="20800"/>
                    <a:pt x="148" y="21200"/>
                  </a:cubicBezTo>
                  <a:cubicBezTo>
                    <a:pt x="432" y="21600"/>
                    <a:pt x="1143" y="21600"/>
                    <a:pt x="3985" y="21440"/>
                  </a:cubicBezTo>
                  <a:cubicBezTo>
                    <a:pt x="6827" y="21280"/>
                    <a:pt x="11801" y="20960"/>
                    <a:pt x="15069" y="20960"/>
                  </a:cubicBezTo>
                  <a:cubicBezTo>
                    <a:pt x="18338" y="20960"/>
                    <a:pt x="19901" y="21280"/>
                    <a:pt x="214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037024" y="5081136"/>
              <a:ext cx="134927" cy="457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18" fill="norm" stroke="1" extrusionOk="0">
                  <a:moveTo>
                    <a:pt x="21183" y="1549"/>
                  </a:moveTo>
                  <a:cubicBezTo>
                    <a:pt x="21183" y="1054"/>
                    <a:pt x="21183" y="559"/>
                    <a:pt x="19688" y="261"/>
                  </a:cubicBezTo>
                  <a:cubicBezTo>
                    <a:pt x="18192" y="-36"/>
                    <a:pt x="15201" y="-135"/>
                    <a:pt x="12543" y="261"/>
                  </a:cubicBezTo>
                  <a:cubicBezTo>
                    <a:pt x="9885" y="658"/>
                    <a:pt x="7558" y="1549"/>
                    <a:pt x="6728" y="2491"/>
                  </a:cubicBezTo>
                  <a:cubicBezTo>
                    <a:pt x="5897" y="3432"/>
                    <a:pt x="6561" y="4423"/>
                    <a:pt x="8223" y="5315"/>
                  </a:cubicBezTo>
                  <a:cubicBezTo>
                    <a:pt x="9885" y="6206"/>
                    <a:pt x="12543" y="6999"/>
                    <a:pt x="13706" y="7891"/>
                  </a:cubicBezTo>
                  <a:cubicBezTo>
                    <a:pt x="14869" y="8782"/>
                    <a:pt x="14537" y="9773"/>
                    <a:pt x="13540" y="10417"/>
                  </a:cubicBezTo>
                  <a:cubicBezTo>
                    <a:pt x="12543" y="11061"/>
                    <a:pt x="10881" y="11359"/>
                    <a:pt x="8888" y="11507"/>
                  </a:cubicBezTo>
                  <a:cubicBezTo>
                    <a:pt x="6894" y="11656"/>
                    <a:pt x="4568" y="11656"/>
                    <a:pt x="4069" y="11507"/>
                  </a:cubicBezTo>
                  <a:cubicBezTo>
                    <a:pt x="3571" y="11359"/>
                    <a:pt x="4900" y="11061"/>
                    <a:pt x="6395" y="11061"/>
                  </a:cubicBezTo>
                  <a:cubicBezTo>
                    <a:pt x="7891" y="11061"/>
                    <a:pt x="9552" y="11359"/>
                    <a:pt x="10549" y="11755"/>
                  </a:cubicBezTo>
                  <a:cubicBezTo>
                    <a:pt x="11546" y="12151"/>
                    <a:pt x="11878" y="12647"/>
                    <a:pt x="11214" y="13588"/>
                  </a:cubicBezTo>
                  <a:cubicBezTo>
                    <a:pt x="10549" y="14529"/>
                    <a:pt x="8888" y="15916"/>
                    <a:pt x="6894" y="17056"/>
                  </a:cubicBezTo>
                  <a:cubicBezTo>
                    <a:pt x="4900" y="18195"/>
                    <a:pt x="2574" y="19087"/>
                    <a:pt x="1245" y="19781"/>
                  </a:cubicBezTo>
                  <a:cubicBezTo>
                    <a:pt x="-85" y="20474"/>
                    <a:pt x="-417" y="20970"/>
                    <a:pt x="580" y="21217"/>
                  </a:cubicBezTo>
                  <a:cubicBezTo>
                    <a:pt x="1577" y="21465"/>
                    <a:pt x="3903" y="21465"/>
                    <a:pt x="7060" y="21316"/>
                  </a:cubicBezTo>
                  <a:cubicBezTo>
                    <a:pt x="10217" y="21168"/>
                    <a:pt x="14205" y="20871"/>
                    <a:pt x="18192" y="20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264664" y="5188536"/>
              <a:ext cx="123186" cy="25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405" fill="norm" stroke="1" extrusionOk="0">
                  <a:moveTo>
                    <a:pt x="20608" y="2284"/>
                  </a:moveTo>
                  <a:cubicBezTo>
                    <a:pt x="20608" y="1398"/>
                    <a:pt x="20608" y="513"/>
                    <a:pt x="19546" y="159"/>
                  </a:cubicBezTo>
                  <a:cubicBezTo>
                    <a:pt x="18483" y="-195"/>
                    <a:pt x="16359" y="-18"/>
                    <a:pt x="13349" y="1310"/>
                  </a:cubicBezTo>
                  <a:cubicBezTo>
                    <a:pt x="10339" y="2638"/>
                    <a:pt x="6444" y="5116"/>
                    <a:pt x="3611" y="8215"/>
                  </a:cubicBezTo>
                  <a:cubicBezTo>
                    <a:pt x="778" y="11313"/>
                    <a:pt x="-992" y="15031"/>
                    <a:pt x="601" y="17333"/>
                  </a:cubicBezTo>
                  <a:cubicBezTo>
                    <a:pt x="2195" y="19635"/>
                    <a:pt x="7152" y="20520"/>
                    <a:pt x="1211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4502150" y="5203137"/>
              <a:ext cx="1587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3221"/>
                    <a:pt x="8064" y="6442"/>
                    <a:pt x="11664" y="10042"/>
                  </a:cubicBezTo>
                  <a:cubicBezTo>
                    <a:pt x="15264" y="13642"/>
                    <a:pt x="18432" y="17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540250" y="5190437"/>
              <a:ext cx="1333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6800" y="343"/>
                  </a:cubicBezTo>
                  <a:cubicBezTo>
                    <a:pt x="15429" y="686"/>
                    <a:pt x="14400" y="1371"/>
                    <a:pt x="11657" y="3771"/>
                  </a:cubicBezTo>
                  <a:cubicBezTo>
                    <a:pt x="8914" y="6171"/>
                    <a:pt x="4457" y="10286"/>
                    <a:pt x="2229" y="13543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743450" y="5387287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718049" y="5271767"/>
              <a:ext cx="58910" cy="28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0946" fill="norm" stroke="1" extrusionOk="0">
                  <a:moveTo>
                    <a:pt x="17876" y="5517"/>
                  </a:moveTo>
                  <a:cubicBezTo>
                    <a:pt x="17131" y="13232"/>
                    <a:pt x="16386" y="20946"/>
                    <a:pt x="17503" y="20946"/>
                  </a:cubicBezTo>
                  <a:cubicBezTo>
                    <a:pt x="18621" y="20946"/>
                    <a:pt x="21600" y="13232"/>
                    <a:pt x="20483" y="7832"/>
                  </a:cubicBezTo>
                  <a:cubicBezTo>
                    <a:pt x="19366" y="2432"/>
                    <a:pt x="14152" y="-654"/>
                    <a:pt x="10055" y="117"/>
                  </a:cubicBezTo>
                  <a:cubicBezTo>
                    <a:pt x="5959" y="889"/>
                    <a:pt x="2979" y="5517"/>
                    <a:pt x="0" y="10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997450" y="5304737"/>
              <a:ext cx="2476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5340350" y="5177737"/>
              <a:ext cx="1333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1851"/>
                    <a:pt x="6857" y="3703"/>
                    <a:pt x="10114" y="6480"/>
                  </a:cubicBezTo>
                  <a:cubicBezTo>
                    <a:pt x="13371" y="9257"/>
                    <a:pt x="16457" y="12960"/>
                    <a:pt x="18343" y="15634"/>
                  </a:cubicBezTo>
                  <a:cubicBezTo>
                    <a:pt x="20229" y="18309"/>
                    <a:pt x="20914" y="199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5358273" y="5196787"/>
              <a:ext cx="15987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21188" y="0"/>
                  </a:moveTo>
                  <a:cubicBezTo>
                    <a:pt x="15858" y="3979"/>
                    <a:pt x="10528" y="7958"/>
                    <a:pt x="6741" y="11274"/>
                  </a:cubicBezTo>
                  <a:cubicBezTo>
                    <a:pt x="2954" y="14589"/>
                    <a:pt x="710" y="17242"/>
                    <a:pt x="149" y="18853"/>
                  </a:cubicBezTo>
                  <a:cubicBezTo>
                    <a:pt x="-412" y="20463"/>
                    <a:pt x="710" y="21032"/>
                    <a:pt x="18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5257800" y="5098859"/>
              <a:ext cx="2540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680" y="12302"/>
                    <a:pt x="9360" y="4448"/>
                    <a:pt x="12960" y="1502"/>
                  </a:cubicBezTo>
                  <a:cubicBezTo>
                    <a:pt x="16560" y="-1443"/>
                    <a:pt x="1908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5626100" y="5101537"/>
              <a:ext cx="12511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5400" y="0"/>
                  </a:moveTo>
                  <a:cubicBezTo>
                    <a:pt x="8640" y="976"/>
                    <a:pt x="11880" y="1953"/>
                    <a:pt x="14940" y="4088"/>
                  </a:cubicBezTo>
                  <a:cubicBezTo>
                    <a:pt x="18000" y="6224"/>
                    <a:pt x="20880" y="9519"/>
                    <a:pt x="21240" y="12142"/>
                  </a:cubicBezTo>
                  <a:cubicBezTo>
                    <a:pt x="21600" y="14766"/>
                    <a:pt x="19440" y="16719"/>
                    <a:pt x="15480" y="18183"/>
                  </a:cubicBezTo>
                  <a:cubicBezTo>
                    <a:pt x="11520" y="19647"/>
                    <a:pt x="5760" y="20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5880100" y="539998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6154363" y="5131687"/>
              <a:ext cx="132137" cy="3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12" fill="norm" stroke="1" extrusionOk="0">
                  <a:moveTo>
                    <a:pt x="21069" y="114"/>
                  </a:moveTo>
                  <a:cubicBezTo>
                    <a:pt x="19382" y="-37"/>
                    <a:pt x="17694" y="-188"/>
                    <a:pt x="15332" y="718"/>
                  </a:cubicBezTo>
                  <a:cubicBezTo>
                    <a:pt x="12969" y="1625"/>
                    <a:pt x="9931" y="3588"/>
                    <a:pt x="7063" y="6156"/>
                  </a:cubicBezTo>
                  <a:cubicBezTo>
                    <a:pt x="4194" y="8724"/>
                    <a:pt x="1494" y="11896"/>
                    <a:pt x="481" y="14464"/>
                  </a:cubicBezTo>
                  <a:cubicBezTo>
                    <a:pt x="-531" y="17032"/>
                    <a:pt x="144" y="18995"/>
                    <a:pt x="1663" y="20053"/>
                  </a:cubicBezTo>
                  <a:cubicBezTo>
                    <a:pt x="3181" y="21110"/>
                    <a:pt x="5544" y="21261"/>
                    <a:pt x="7907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6343650" y="5158687"/>
              <a:ext cx="133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700"/>
                    <a:pt x="11657" y="11400"/>
                    <a:pt x="15257" y="15000"/>
                  </a:cubicBezTo>
                  <a:cubicBezTo>
                    <a:pt x="18857" y="18600"/>
                    <a:pt x="20229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6457386" y="5177737"/>
              <a:ext cx="8946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21231" y="0"/>
                  </a:moveTo>
                  <a:cubicBezTo>
                    <a:pt x="15705" y="2800"/>
                    <a:pt x="10180" y="5600"/>
                    <a:pt x="6412" y="8333"/>
                  </a:cubicBezTo>
                  <a:cubicBezTo>
                    <a:pt x="2645" y="11067"/>
                    <a:pt x="636" y="13733"/>
                    <a:pt x="133" y="15933"/>
                  </a:cubicBezTo>
                  <a:cubicBezTo>
                    <a:pt x="-369" y="18133"/>
                    <a:pt x="636" y="19867"/>
                    <a:pt x="1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6610350" y="5431737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6584950" y="5314490"/>
              <a:ext cx="59668" cy="54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0520" fill="norm" stroke="1" extrusionOk="0">
                  <a:moveTo>
                    <a:pt x="6703" y="1114"/>
                  </a:moveTo>
                  <a:cubicBezTo>
                    <a:pt x="5214" y="5114"/>
                    <a:pt x="3724" y="9114"/>
                    <a:pt x="4097" y="12714"/>
                  </a:cubicBezTo>
                  <a:cubicBezTo>
                    <a:pt x="4469" y="16314"/>
                    <a:pt x="6703" y="19514"/>
                    <a:pt x="9683" y="20314"/>
                  </a:cubicBezTo>
                  <a:cubicBezTo>
                    <a:pt x="12662" y="21114"/>
                    <a:pt x="16386" y="19514"/>
                    <a:pt x="18621" y="16714"/>
                  </a:cubicBezTo>
                  <a:cubicBezTo>
                    <a:pt x="20855" y="13914"/>
                    <a:pt x="21600" y="9914"/>
                    <a:pt x="20483" y="6714"/>
                  </a:cubicBezTo>
                  <a:cubicBezTo>
                    <a:pt x="19366" y="3514"/>
                    <a:pt x="16386" y="1114"/>
                    <a:pt x="13034" y="314"/>
                  </a:cubicBezTo>
                  <a:cubicBezTo>
                    <a:pt x="9683" y="-486"/>
                    <a:pt x="5959" y="314"/>
                    <a:pt x="3724" y="1914"/>
                  </a:cubicBezTo>
                  <a:cubicBezTo>
                    <a:pt x="1490" y="3514"/>
                    <a:pt x="745" y="5914"/>
                    <a:pt x="0" y="8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6870699" y="5349187"/>
              <a:ext cx="247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7232650" y="5203137"/>
              <a:ext cx="1460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3600"/>
                    <a:pt x="7513" y="7200"/>
                    <a:pt x="10800" y="10687"/>
                  </a:cubicBezTo>
                  <a:cubicBezTo>
                    <a:pt x="14087" y="14175"/>
                    <a:pt x="16904" y="17550"/>
                    <a:pt x="18626" y="19350"/>
                  </a:cubicBezTo>
                  <a:cubicBezTo>
                    <a:pt x="20348" y="21150"/>
                    <a:pt x="20974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7334250" y="5272987"/>
              <a:ext cx="1079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5040"/>
                    <a:pt x="8894" y="10080"/>
                    <a:pt x="5294" y="13680"/>
                  </a:cubicBezTo>
                  <a:cubicBezTo>
                    <a:pt x="1694" y="17280"/>
                    <a:pt x="847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7226300" y="5120587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8000"/>
                    <a:pt x="11747" y="14400"/>
                    <a:pt x="15347" y="10800"/>
                  </a:cubicBezTo>
                  <a:cubicBezTo>
                    <a:pt x="18947" y="7200"/>
                    <a:pt x="2027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7524750" y="5107887"/>
              <a:ext cx="140517" cy="35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46" fill="norm" stroke="1" extrusionOk="0">
                  <a:moveTo>
                    <a:pt x="11435" y="0"/>
                  </a:moveTo>
                  <a:cubicBezTo>
                    <a:pt x="13024" y="127"/>
                    <a:pt x="14612" y="254"/>
                    <a:pt x="16200" y="1334"/>
                  </a:cubicBezTo>
                  <a:cubicBezTo>
                    <a:pt x="17788" y="2414"/>
                    <a:pt x="19376" y="4447"/>
                    <a:pt x="20329" y="7242"/>
                  </a:cubicBezTo>
                  <a:cubicBezTo>
                    <a:pt x="21282" y="10038"/>
                    <a:pt x="21600" y="13595"/>
                    <a:pt x="19694" y="16136"/>
                  </a:cubicBezTo>
                  <a:cubicBezTo>
                    <a:pt x="17788" y="18678"/>
                    <a:pt x="13659" y="20202"/>
                    <a:pt x="10006" y="20901"/>
                  </a:cubicBezTo>
                  <a:cubicBezTo>
                    <a:pt x="6353" y="21600"/>
                    <a:pt x="3176" y="21473"/>
                    <a:pt x="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7683500" y="5010976"/>
              <a:ext cx="139879" cy="523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58" fill="norm" stroke="1" extrusionOk="0">
                  <a:moveTo>
                    <a:pt x="1934" y="68"/>
                  </a:moveTo>
                  <a:cubicBezTo>
                    <a:pt x="6770" y="-18"/>
                    <a:pt x="11606" y="-105"/>
                    <a:pt x="15313" y="372"/>
                  </a:cubicBezTo>
                  <a:cubicBezTo>
                    <a:pt x="19021" y="849"/>
                    <a:pt x="21600" y="1890"/>
                    <a:pt x="21278" y="3018"/>
                  </a:cubicBezTo>
                  <a:cubicBezTo>
                    <a:pt x="20955" y="4146"/>
                    <a:pt x="17731" y="5360"/>
                    <a:pt x="14346" y="6401"/>
                  </a:cubicBezTo>
                  <a:cubicBezTo>
                    <a:pt x="10961" y="7442"/>
                    <a:pt x="7415" y="8309"/>
                    <a:pt x="5803" y="8960"/>
                  </a:cubicBezTo>
                  <a:cubicBezTo>
                    <a:pt x="4191" y="9611"/>
                    <a:pt x="4513" y="10044"/>
                    <a:pt x="5964" y="10782"/>
                  </a:cubicBezTo>
                  <a:cubicBezTo>
                    <a:pt x="7415" y="11519"/>
                    <a:pt x="9994" y="12560"/>
                    <a:pt x="11928" y="13948"/>
                  </a:cubicBezTo>
                  <a:cubicBezTo>
                    <a:pt x="13863" y="15336"/>
                    <a:pt x="15152" y="17071"/>
                    <a:pt x="15797" y="18285"/>
                  </a:cubicBezTo>
                  <a:cubicBezTo>
                    <a:pt x="16442" y="19500"/>
                    <a:pt x="16442" y="20194"/>
                    <a:pt x="14346" y="20671"/>
                  </a:cubicBezTo>
                  <a:cubicBezTo>
                    <a:pt x="12251" y="21148"/>
                    <a:pt x="8060" y="21408"/>
                    <a:pt x="5319" y="21452"/>
                  </a:cubicBezTo>
                  <a:cubicBezTo>
                    <a:pt x="2579" y="21495"/>
                    <a:pt x="1290" y="21322"/>
                    <a:pt x="0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2832100" y="5933387"/>
              <a:ext cx="47307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" y="21176"/>
                    <a:pt x="503" y="20753"/>
                    <a:pt x="797" y="20118"/>
                  </a:cubicBezTo>
                  <a:cubicBezTo>
                    <a:pt x="1092" y="19482"/>
                    <a:pt x="1430" y="18635"/>
                    <a:pt x="1754" y="17788"/>
                  </a:cubicBezTo>
                  <a:cubicBezTo>
                    <a:pt x="2078" y="16941"/>
                    <a:pt x="2387" y="16094"/>
                    <a:pt x="2701" y="15247"/>
                  </a:cubicBezTo>
                  <a:cubicBezTo>
                    <a:pt x="3015" y="14400"/>
                    <a:pt x="3334" y="13553"/>
                    <a:pt x="3692" y="12494"/>
                  </a:cubicBezTo>
                  <a:cubicBezTo>
                    <a:pt x="4049" y="11435"/>
                    <a:pt x="4446" y="10165"/>
                    <a:pt x="4827" y="9106"/>
                  </a:cubicBezTo>
                  <a:cubicBezTo>
                    <a:pt x="5209" y="8047"/>
                    <a:pt x="5576" y="7200"/>
                    <a:pt x="5944" y="6565"/>
                  </a:cubicBezTo>
                  <a:cubicBezTo>
                    <a:pt x="6311" y="5929"/>
                    <a:pt x="6678" y="5506"/>
                    <a:pt x="7060" y="4871"/>
                  </a:cubicBezTo>
                  <a:cubicBezTo>
                    <a:pt x="7442" y="4235"/>
                    <a:pt x="7838" y="3388"/>
                    <a:pt x="8234" y="2965"/>
                  </a:cubicBezTo>
                  <a:cubicBezTo>
                    <a:pt x="8630" y="2541"/>
                    <a:pt x="9027" y="2541"/>
                    <a:pt x="9437" y="2329"/>
                  </a:cubicBezTo>
                  <a:cubicBezTo>
                    <a:pt x="9848" y="2118"/>
                    <a:pt x="10273" y="1694"/>
                    <a:pt x="10694" y="1482"/>
                  </a:cubicBezTo>
                  <a:cubicBezTo>
                    <a:pt x="11114" y="1271"/>
                    <a:pt x="11530" y="1271"/>
                    <a:pt x="11960" y="1271"/>
                  </a:cubicBezTo>
                  <a:cubicBezTo>
                    <a:pt x="12390" y="1271"/>
                    <a:pt x="12834" y="1271"/>
                    <a:pt x="13269" y="1271"/>
                  </a:cubicBezTo>
                  <a:cubicBezTo>
                    <a:pt x="13704" y="1271"/>
                    <a:pt x="14129" y="1271"/>
                    <a:pt x="14487" y="1271"/>
                  </a:cubicBezTo>
                  <a:cubicBezTo>
                    <a:pt x="14845" y="1271"/>
                    <a:pt x="15134" y="1271"/>
                    <a:pt x="15492" y="1271"/>
                  </a:cubicBezTo>
                  <a:cubicBezTo>
                    <a:pt x="15850" y="1271"/>
                    <a:pt x="16275" y="1271"/>
                    <a:pt x="16686" y="1482"/>
                  </a:cubicBezTo>
                  <a:cubicBezTo>
                    <a:pt x="17096" y="1694"/>
                    <a:pt x="17493" y="2118"/>
                    <a:pt x="17874" y="2329"/>
                  </a:cubicBezTo>
                  <a:cubicBezTo>
                    <a:pt x="18256" y="2541"/>
                    <a:pt x="18623" y="2541"/>
                    <a:pt x="19010" y="2329"/>
                  </a:cubicBezTo>
                  <a:cubicBezTo>
                    <a:pt x="19397" y="2118"/>
                    <a:pt x="19802" y="1694"/>
                    <a:pt x="20213" y="1271"/>
                  </a:cubicBezTo>
                  <a:cubicBezTo>
                    <a:pt x="20624" y="847"/>
                    <a:pt x="21039" y="424"/>
                    <a:pt x="21271" y="212"/>
                  </a:cubicBezTo>
                  <a:cubicBezTo>
                    <a:pt x="21503" y="0"/>
                    <a:pt x="215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2844800" y="6367303"/>
              <a:ext cx="2209800" cy="928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5562"/>
                  </a:moveTo>
                  <a:cubicBezTo>
                    <a:pt x="41" y="17035"/>
                    <a:pt x="83" y="18507"/>
                    <a:pt x="124" y="19465"/>
                  </a:cubicBezTo>
                  <a:cubicBezTo>
                    <a:pt x="166" y="20422"/>
                    <a:pt x="207" y="20864"/>
                    <a:pt x="269" y="21158"/>
                  </a:cubicBezTo>
                  <a:cubicBezTo>
                    <a:pt x="331" y="21453"/>
                    <a:pt x="414" y="21600"/>
                    <a:pt x="507" y="21526"/>
                  </a:cubicBezTo>
                  <a:cubicBezTo>
                    <a:pt x="600" y="21453"/>
                    <a:pt x="703" y="21158"/>
                    <a:pt x="797" y="20152"/>
                  </a:cubicBezTo>
                  <a:cubicBezTo>
                    <a:pt x="890" y="19145"/>
                    <a:pt x="972" y="17427"/>
                    <a:pt x="1034" y="15709"/>
                  </a:cubicBezTo>
                  <a:cubicBezTo>
                    <a:pt x="1097" y="13991"/>
                    <a:pt x="1138" y="12273"/>
                    <a:pt x="1138" y="10555"/>
                  </a:cubicBezTo>
                  <a:cubicBezTo>
                    <a:pt x="1138" y="8836"/>
                    <a:pt x="1097" y="7118"/>
                    <a:pt x="1014" y="5744"/>
                  </a:cubicBezTo>
                  <a:cubicBezTo>
                    <a:pt x="931" y="4369"/>
                    <a:pt x="807" y="3338"/>
                    <a:pt x="745" y="2675"/>
                  </a:cubicBezTo>
                  <a:cubicBezTo>
                    <a:pt x="683" y="2013"/>
                    <a:pt x="683" y="1718"/>
                    <a:pt x="714" y="1473"/>
                  </a:cubicBezTo>
                  <a:cubicBezTo>
                    <a:pt x="745" y="1227"/>
                    <a:pt x="807" y="1031"/>
                    <a:pt x="1159" y="933"/>
                  </a:cubicBezTo>
                  <a:cubicBezTo>
                    <a:pt x="1510" y="835"/>
                    <a:pt x="2152" y="835"/>
                    <a:pt x="2845" y="761"/>
                  </a:cubicBezTo>
                  <a:cubicBezTo>
                    <a:pt x="3538" y="687"/>
                    <a:pt x="4283" y="540"/>
                    <a:pt x="5079" y="442"/>
                  </a:cubicBezTo>
                  <a:cubicBezTo>
                    <a:pt x="5876" y="344"/>
                    <a:pt x="6724" y="295"/>
                    <a:pt x="7593" y="270"/>
                  </a:cubicBezTo>
                  <a:cubicBezTo>
                    <a:pt x="8462" y="245"/>
                    <a:pt x="9352" y="245"/>
                    <a:pt x="10179" y="270"/>
                  </a:cubicBezTo>
                  <a:cubicBezTo>
                    <a:pt x="11007" y="295"/>
                    <a:pt x="11772" y="344"/>
                    <a:pt x="12569" y="368"/>
                  </a:cubicBezTo>
                  <a:cubicBezTo>
                    <a:pt x="13366" y="393"/>
                    <a:pt x="14193" y="393"/>
                    <a:pt x="14959" y="344"/>
                  </a:cubicBezTo>
                  <a:cubicBezTo>
                    <a:pt x="15724" y="295"/>
                    <a:pt x="16428" y="196"/>
                    <a:pt x="17193" y="123"/>
                  </a:cubicBezTo>
                  <a:cubicBezTo>
                    <a:pt x="17959" y="49"/>
                    <a:pt x="18786" y="0"/>
                    <a:pt x="19469" y="0"/>
                  </a:cubicBezTo>
                  <a:cubicBezTo>
                    <a:pt x="20152" y="0"/>
                    <a:pt x="20690" y="49"/>
                    <a:pt x="21021" y="74"/>
                  </a:cubicBezTo>
                  <a:cubicBezTo>
                    <a:pt x="21352" y="98"/>
                    <a:pt x="21476" y="98"/>
                    <a:pt x="21600" y="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200400" y="6587437"/>
              <a:ext cx="31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800"/>
                    <a:pt x="8640" y="11600"/>
                    <a:pt x="12240" y="15200"/>
                  </a:cubicBezTo>
                  <a:cubicBezTo>
                    <a:pt x="15840" y="18800"/>
                    <a:pt x="18720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098800" y="6864574"/>
              <a:ext cx="2476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615" y="12793"/>
                    <a:pt x="9231" y="5170"/>
                    <a:pt x="12831" y="1993"/>
                  </a:cubicBezTo>
                  <a:cubicBezTo>
                    <a:pt x="16431" y="-1183"/>
                    <a:pt x="1901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3204754" y="6979020"/>
              <a:ext cx="167097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1065" y="3042"/>
                  </a:moveTo>
                  <a:cubicBezTo>
                    <a:pt x="1335" y="8214"/>
                    <a:pt x="1605" y="13386"/>
                    <a:pt x="1470" y="16732"/>
                  </a:cubicBezTo>
                  <a:cubicBezTo>
                    <a:pt x="1335" y="20079"/>
                    <a:pt x="795" y="21600"/>
                    <a:pt x="390" y="21600"/>
                  </a:cubicBezTo>
                  <a:cubicBezTo>
                    <a:pt x="-15" y="21600"/>
                    <a:pt x="-285" y="20079"/>
                    <a:pt x="525" y="16732"/>
                  </a:cubicBezTo>
                  <a:cubicBezTo>
                    <a:pt x="1335" y="13386"/>
                    <a:pt x="3225" y="8214"/>
                    <a:pt x="5655" y="4868"/>
                  </a:cubicBezTo>
                  <a:cubicBezTo>
                    <a:pt x="8085" y="1521"/>
                    <a:pt x="11055" y="0"/>
                    <a:pt x="13620" y="0"/>
                  </a:cubicBezTo>
                  <a:cubicBezTo>
                    <a:pt x="16185" y="0"/>
                    <a:pt x="18345" y="1521"/>
                    <a:pt x="19560" y="4868"/>
                  </a:cubicBezTo>
                  <a:cubicBezTo>
                    <a:pt x="20775" y="8214"/>
                    <a:pt x="21045" y="13386"/>
                    <a:pt x="21315" y="18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3560192" y="6663586"/>
              <a:ext cx="186309" cy="297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79" fill="norm" stroke="1" extrusionOk="0">
                  <a:moveTo>
                    <a:pt x="16993" y="459"/>
                  </a:moveTo>
                  <a:cubicBezTo>
                    <a:pt x="18692" y="155"/>
                    <a:pt x="20391" y="-149"/>
                    <a:pt x="20513" y="79"/>
                  </a:cubicBezTo>
                  <a:cubicBezTo>
                    <a:pt x="20634" y="307"/>
                    <a:pt x="19178" y="1068"/>
                    <a:pt x="16387" y="2209"/>
                  </a:cubicBezTo>
                  <a:cubicBezTo>
                    <a:pt x="13596" y="3350"/>
                    <a:pt x="9470" y="4871"/>
                    <a:pt x="7043" y="5936"/>
                  </a:cubicBezTo>
                  <a:cubicBezTo>
                    <a:pt x="4616" y="7000"/>
                    <a:pt x="3888" y="7609"/>
                    <a:pt x="4131" y="8141"/>
                  </a:cubicBezTo>
                  <a:cubicBezTo>
                    <a:pt x="4373" y="8674"/>
                    <a:pt x="5587" y="9130"/>
                    <a:pt x="6800" y="9358"/>
                  </a:cubicBezTo>
                  <a:cubicBezTo>
                    <a:pt x="8014" y="9586"/>
                    <a:pt x="9227" y="9586"/>
                    <a:pt x="10319" y="9814"/>
                  </a:cubicBezTo>
                  <a:cubicBezTo>
                    <a:pt x="11411" y="10043"/>
                    <a:pt x="12382" y="10499"/>
                    <a:pt x="12625" y="11107"/>
                  </a:cubicBezTo>
                  <a:cubicBezTo>
                    <a:pt x="12868" y="11716"/>
                    <a:pt x="12382" y="12476"/>
                    <a:pt x="10926" y="13389"/>
                  </a:cubicBezTo>
                  <a:cubicBezTo>
                    <a:pt x="9470" y="14302"/>
                    <a:pt x="7043" y="15366"/>
                    <a:pt x="5101" y="16355"/>
                  </a:cubicBezTo>
                  <a:cubicBezTo>
                    <a:pt x="3160" y="17344"/>
                    <a:pt x="1704" y="18257"/>
                    <a:pt x="854" y="19093"/>
                  </a:cubicBezTo>
                  <a:cubicBezTo>
                    <a:pt x="5" y="19930"/>
                    <a:pt x="-238" y="20690"/>
                    <a:pt x="247" y="21071"/>
                  </a:cubicBezTo>
                  <a:cubicBezTo>
                    <a:pt x="733" y="21451"/>
                    <a:pt x="1946" y="21451"/>
                    <a:pt x="5587" y="21223"/>
                  </a:cubicBezTo>
                  <a:cubicBezTo>
                    <a:pt x="9227" y="20995"/>
                    <a:pt x="15295" y="20538"/>
                    <a:pt x="21362" y="2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3813024" y="6668258"/>
              <a:ext cx="149376" cy="28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09" fill="norm" stroke="1" extrusionOk="0">
                  <a:moveTo>
                    <a:pt x="21171" y="131"/>
                  </a:moveTo>
                  <a:cubicBezTo>
                    <a:pt x="19671" y="-30"/>
                    <a:pt x="18171" y="-191"/>
                    <a:pt x="15921" y="615"/>
                  </a:cubicBezTo>
                  <a:cubicBezTo>
                    <a:pt x="13671" y="1421"/>
                    <a:pt x="10671" y="3194"/>
                    <a:pt x="7821" y="6096"/>
                  </a:cubicBezTo>
                  <a:cubicBezTo>
                    <a:pt x="4971" y="8997"/>
                    <a:pt x="2271" y="13027"/>
                    <a:pt x="921" y="15445"/>
                  </a:cubicBezTo>
                  <a:cubicBezTo>
                    <a:pt x="-429" y="17863"/>
                    <a:pt x="-429" y="18669"/>
                    <a:pt x="1821" y="19394"/>
                  </a:cubicBezTo>
                  <a:cubicBezTo>
                    <a:pt x="4071" y="20119"/>
                    <a:pt x="8571" y="20764"/>
                    <a:pt x="13071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019549" y="6695387"/>
              <a:ext cx="133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2674"/>
                    <a:pt x="6857" y="5349"/>
                    <a:pt x="10286" y="8846"/>
                  </a:cubicBezTo>
                  <a:cubicBezTo>
                    <a:pt x="13714" y="12343"/>
                    <a:pt x="17143" y="16663"/>
                    <a:pt x="19029" y="18926"/>
                  </a:cubicBezTo>
                  <a:cubicBezTo>
                    <a:pt x="20914" y="21189"/>
                    <a:pt x="21257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4038600" y="6663637"/>
              <a:ext cx="1206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5073"/>
                    <a:pt x="10232" y="10145"/>
                    <a:pt x="6632" y="13745"/>
                  </a:cubicBezTo>
                  <a:cubicBezTo>
                    <a:pt x="3032" y="17345"/>
                    <a:pt x="1516" y="194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4210050" y="6892237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4211422" y="6758887"/>
              <a:ext cx="35985" cy="4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27" h="20771" fill="norm" stroke="1" extrusionOk="0">
                  <a:moveTo>
                    <a:pt x="12905" y="0"/>
                  </a:moveTo>
                  <a:cubicBezTo>
                    <a:pt x="8358" y="3086"/>
                    <a:pt x="3810" y="6171"/>
                    <a:pt x="1537" y="10286"/>
                  </a:cubicBezTo>
                  <a:cubicBezTo>
                    <a:pt x="-737" y="14400"/>
                    <a:pt x="-737" y="19543"/>
                    <a:pt x="3242" y="20571"/>
                  </a:cubicBezTo>
                  <a:cubicBezTo>
                    <a:pt x="7221" y="21600"/>
                    <a:pt x="15179" y="18514"/>
                    <a:pt x="18021" y="14400"/>
                  </a:cubicBezTo>
                  <a:cubicBezTo>
                    <a:pt x="20863" y="10286"/>
                    <a:pt x="18589" y="5143"/>
                    <a:pt x="15747" y="4629"/>
                  </a:cubicBezTo>
                  <a:cubicBezTo>
                    <a:pt x="12905" y="4114"/>
                    <a:pt x="9495" y="8229"/>
                    <a:pt x="6084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4381500" y="6806230"/>
              <a:ext cx="1714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67" y="11375"/>
                    <a:pt x="11733" y="2735"/>
                    <a:pt x="15333" y="575"/>
                  </a:cubicBezTo>
                  <a:cubicBezTo>
                    <a:pt x="18933" y="-1585"/>
                    <a:pt x="2026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4629150" y="6701737"/>
              <a:ext cx="1841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248"/>
                    <a:pt x="2483" y="497"/>
                    <a:pt x="4593" y="2979"/>
                  </a:cubicBezTo>
                  <a:cubicBezTo>
                    <a:pt x="6703" y="5462"/>
                    <a:pt x="9683" y="10179"/>
                    <a:pt x="12662" y="13655"/>
                  </a:cubicBezTo>
                  <a:cubicBezTo>
                    <a:pt x="15641" y="17131"/>
                    <a:pt x="18621" y="19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4667250" y="6720787"/>
              <a:ext cx="1333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724"/>
                    <a:pt x="11314" y="7448"/>
                    <a:pt x="7714" y="11048"/>
                  </a:cubicBezTo>
                  <a:cubicBezTo>
                    <a:pt x="4114" y="14648"/>
                    <a:pt x="2057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4578350" y="6641593"/>
              <a:ext cx="2032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25" y="11918"/>
                    <a:pt x="11250" y="3818"/>
                    <a:pt x="14850" y="1118"/>
                  </a:cubicBezTo>
                  <a:cubicBezTo>
                    <a:pt x="18450" y="-1582"/>
                    <a:pt x="2002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4876800" y="6650937"/>
              <a:ext cx="9197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0" h="21600" fill="norm" stroke="1" extrusionOk="0">
                  <a:moveTo>
                    <a:pt x="0" y="0"/>
                  </a:moveTo>
                  <a:cubicBezTo>
                    <a:pt x="8272" y="3520"/>
                    <a:pt x="16545" y="7040"/>
                    <a:pt x="19072" y="10080"/>
                  </a:cubicBezTo>
                  <a:cubicBezTo>
                    <a:pt x="21600" y="13120"/>
                    <a:pt x="18383" y="15680"/>
                    <a:pt x="14477" y="17520"/>
                  </a:cubicBezTo>
                  <a:cubicBezTo>
                    <a:pt x="10570" y="19360"/>
                    <a:pt x="5974" y="20480"/>
                    <a:pt x="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4927600" y="6502370"/>
              <a:ext cx="152400" cy="11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6598"/>
                  </a:moveTo>
                  <a:cubicBezTo>
                    <a:pt x="600" y="4561"/>
                    <a:pt x="1200" y="2523"/>
                    <a:pt x="2250" y="1300"/>
                  </a:cubicBezTo>
                  <a:cubicBezTo>
                    <a:pt x="3300" y="78"/>
                    <a:pt x="4800" y="-330"/>
                    <a:pt x="6150" y="281"/>
                  </a:cubicBezTo>
                  <a:cubicBezTo>
                    <a:pt x="7500" y="893"/>
                    <a:pt x="8700" y="2523"/>
                    <a:pt x="9450" y="4357"/>
                  </a:cubicBezTo>
                  <a:cubicBezTo>
                    <a:pt x="10200" y="6191"/>
                    <a:pt x="10500" y="8228"/>
                    <a:pt x="10050" y="10062"/>
                  </a:cubicBezTo>
                  <a:cubicBezTo>
                    <a:pt x="9600" y="11896"/>
                    <a:pt x="8400" y="13527"/>
                    <a:pt x="7050" y="14749"/>
                  </a:cubicBezTo>
                  <a:cubicBezTo>
                    <a:pt x="5700" y="15972"/>
                    <a:pt x="4200" y="16787"/>
                    <a:pt x="4200" y="17398"/>
                  </a:cubicBezTo>
                  <a:cubicBezTo>
                    <a:pt x="4200" y="18010"/>
                    <a:pt x="5700" y="18417"/>
                    <a:pt x="8850" y="19028"/>
                  </a:cubicBezTo>
                  <a:cubicBezTo>
                    <a:pt x="12000" y="19640"/>
                    <a:pt x="16800" y="20455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5340350" y="6771587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5746750" y="6396937"/>
              <a:ext cx="1460500" cy="70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5715"/>
                  </a:moveTo>
                  <a:cubicBezTo>
                    <a:pt x="188" y="17267"/>
                    <a:pt x="376" y="18819"/>
                    <a:pt x="501" y="19854"/>
                  </a:cubicBezTo>
                  <a:cubicBezTo>
                    <a:pt x="626" y="20889"/>
                    <a:pt x="689" y="21406"/>
                    <a:pt x="736" y="21503"/>
                  </a:cubicBezTo>
                  <a:cubicBezTo>
                    <a:pt x="783" y="21600"/>
                    <a:pt x="814" y="21277"/>
                    <a:pt x="845" y="20048"/>
                  </a:cubicBezTo>
                  <a:cubicBezTo>
                    <a:pt x="877" y="18819"/>
                    <a:pt x="908" y="16685"/>
                    <a:pt x="923" y="14325"/>
                  </a:cubicBezTo>
                  <a:cubicBezTo>
                    <a:pt x="939" y="11964"/>
                    <a:pt x="939" y="9377"/>
                    <a:pt x="908" y="7437"/>
                  </a:cubicBezTo>
                  <a:cubicBezTo>
                    <a:pt x="877" y="5497"/>
                    <a:pt x="814" y="4204"/>
                    <a:pt x="783" y="3395"/>
                  </a:cubicBezTo>
                  <a:cubicBezTo>
                    <a:pt x="751" y="2587"/>
                    <a:pt x="751" y="2263"/>
                    <a:pt x="830" y="2102"/>
                  </a:cubicBezTo>
                  <a:cubicBezTo>
                    <a:pt x="908" y="1940"/>
                    <a:pt x="1064" y="1940"/>
                    <a:pt x="1205" y="2069"/>
                  </a:cubicBezTo>
                  <a:cubicBezTo>
                    <a:pt x="1346" y="2199"/>
                    <a:pt x="1471" y="2457"/>
                    <a:pt x="1863" y="2554"/>
                  </a:cubicBezTo>
                  <a:cubicBezTo>
                    <a:pt x="2254" y="2651"/>
                    <a:pt x="2911" y="2587"/>
                    <a:pt x="3725" y="2393"/>
                  </a:cubicBezTo>
                  <a:cubicBezTo>
                    <a:pt x="4539" y="2199"/>
                    <a:pt x="5510" y="1875"/>
                    <a:pt x="6574" y="1617"/>
                  </a:cubicBezTo>
                  <a:cubicBezTo>
                    <a:pt x="7638" y="1358"/>
                    <a:pt x="8797" y="1164"/>
                    <a:pt x="10002" y="1002"/>
                  </a:cubicBezTo>
                  <a:cubicBezTo>
                    <a:pt x="11207" y="841"/>
                    <a:pt x="12459" y="711"/>
                    <a:pt x="13664" y="614"/>
                  </a:cubicBezTo>
                  <a:cubicBezTo>
                    <a:pt x="14870" y="517"/>
                    <a:pt x="16028" y="453"/>
                    <a:pt x="17170" y="356"/>
                  </a:cubicBezTo>
                  <a:cubicBezTo>
                    <a:pt x="18313" y="259"/>
                    <a:pt x="19440" y="129"/>
                    <a:pt x="20176" y="65"/>
                  </a:cubicBezTo>
                  <a:cubicBezTo>
                    <a:pt x="20911" y="0"/>
                    <a:pt x="2125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6122342" y="6600137"/>
              <a:ext cx="1810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200"/>
                    <a:pt x="-1068" y="8400"/>
                    <a:pt x="132" y="12000"/>
                  </a:cubicBezTo>
                  <a:cubicBezTo>
                    <a:pt x="1332" y="15600"/>
                    <a:pt x="10932" y="1860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6000750" y="6816037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6079836" y="6893184"/>
              <a:ext cx="140278" cy="14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800" fill="norm" stroke="1" extrusionOk="0">
                  <a:moveTo>
                    <a:pt x="1495" y="3565"/>
                  </a:moveTo>
                  <a:cubicBezTo>
                    <a:pt x="850" y="6651"/>
                    <a:pt x="205" y="9736"/>
                    <a:pt x="44" y="12976"/>
                  </a:cubicBezTo>
                  <a:cubicBezTo>
                    <a:pt x="-117" y="16216"/>
                    <a:pt x="205" y="19611"/>
                    <a:pt x="367" y="20536"/>
                  </a:cubicBezTo>
                  <a:cubicBezTo>
                    <a:pt x="528" y="21462"/>
                    <a:pt x="528" y="19919"/>
                    <a:pt x="1656" y="16371"/>
                  </a:cubicBezTo>
                  <a:cubicBezTo>
                    <a:pt x="2784" y="12822"/>
                    <a:pt x="5041" y="7268"/>
                    <a:pt x="6814" y="4028"/>
                  </a:cubicBezTo>
                  <a:cubicBezTo>
                    <a:pt x="8587" y="788"/>
                    <a:pt x="9877" y="-138"/>
                    <a:pt x="11973" y="16"/>
                  </a:cubicBezTo>
                  <a:cubicBezTo>
                    <a:pt x="14068" y="171"/>
                    <a:pt x="16970" y="1405"/>
                    <a:pt x="18743" y="3873"/>
                  </a:cubicBezTo>
                  <a:cubicBezTo>
                    <a:pt x="20516" y="6342"/>
                    <a:pt x="21161" y="10045"/>
                    <a:pt x="21322" y="12668"/>
                  </a:cubicBezTo>
                  <a:cubicBezTo>
                    <a:pt x="21483" y="15291"/>
                    <a:pt x="21161" y="16833"/>
                    <a:pt x="20999" y="17605"/>
                  </a:cubicBezTo>
                  <a:cubicBezTo>
                    <a:pt x="20838" y="18376"/>
                    <a:pt x="20838" y="18376"/>
                    <a:pt x="20838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6379334" y="6631887"/>
              <a:ext cx="161167" cy="227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531" fill="norm" stroke="1" extrusionOk="0">
                  <a:moveTo>
                    <a:pt x="21085" y="0"/>
                  </a:moveTo>
                  <a:cubicBezTo>
                    <a:pt x="19700" y="0"/>
                    <a:pt x="18316" y="0"/>
                    <a:pt x="15547" y="1100"/>
                  </a:cubicBezTo>
                  <a:cubicBezTo>
                    <a:pt x="12777" y="2200"/>
                    <a:pt x="8623" y="4400"/>
                    <a:pt x="6131" y="5900"/>
                  </a:cubicBezTo>
                  <a:cubicBezTo>
                    <a:pt x="3639" y="7400"/>
                    <a:pt x="2808" y="8200"/>
                    <a:pt x="3362" y="8800"/>
                  </a:cubicBezTo>
                  <a:cubicBezTo>
                    <a:pt x="3916" y="9400"/>
                    <a:pt x="5854" y="9800"/>
                    <a:pt x="7516" y="10000"/>
                  </a:cubicBezTo>
                  <a:cubicBezTo>
                    <a:pt x="9177" y="10200"/>
                    <a:pt x="10562" y="10200"/>
                    <a:pt x="11808" y="10500"/>
                  </a:cubicBezTo>
                  <a:cubicBezTo>
                    <a:pt x="13054" y="10800"/>
                    <a:pt x="14162" y="11400"/>
                    <a:pt x="14162" y="12100"/>
                  </a:cubicBezTo>
                  <a:cubicBezTo>
                    <a:pt x="14162" y="12800"/>
                    <a:pt x="13054" y="13600"/>
                    <a:pt x="10700" y="14800"/>
                  </a:cubicBezTo>
                  <a:cubicBezTo>
                    <a:pt x="8347" y="16000"/>
                    <a:pt x="4747" y="17600"/>
                    <a:pt x="2531" y="18800"/>
                  </a:cubicBezTo>
                  <a:cubicBezTo>
                    <a:pt x="316" y="20000"/>
                    <a:pt x="-515" y="20800"/>
                    <a:pt x="316" y="21200"/>
                  </a:cubicBezTo>
                  <a:cubicBezTo>
                    <a:pt x="1147" y="21600"/>
                    <a:pt x="3639" y="21600"/>
                    <a:pt x="6962" y="21400"/>
                  </a:cubicBezTo>
                  <a:cubicBezTo>
                    <a:pt x="10285" y="21200"/>
                    <a:pt x="14439" y="20800"/>
                    <a:pt x="18593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6611293" y="6636825"/>
              <a:ext cx="145107" cy="21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23" fill="norm" stroke="1" extrusionOk="0">
                  <a:moveTo>
                    <a:pt x="21460" y="138"/>
                  </a:moveTo>
                  <a:cubicBezTo>
                    <a:pt x="19895" y="-69"/>
                    <a:pt x="18330" y="-277"/>
                    <a:pt x="15199" y="1385"/>
                  </a:cubicBezTo>
                  <a:cubicBezTo>
                    <a:pt x="12069" y="3046"/>
                    <a:pt x="7373" y="6577"/>
                    <a:pt x="4399" y="9796"/>
                  </a:cubicBezTo>
                  <a:cubicBezTo>
                    <a:pt x="1425" y="13015"/>
                    <a:pt x="173" y="15923"/>
                    <a:pt x="17" y="17792"/>
                  </a:cubicBezTo>
                  <a:cubicBezTo>
                    <a:pt x="-140" y="19661"/>
                    <a:pt x="799" y="20492"/>
                    <a:pt x="2208" y="20908"/>
                  </a:cubicBezTo>
                  <a:cubicBezTo>
                    <a:pt x="3617" y="21323"/>
                    <a:pt x="5495" y="21323"/>
                    <a:pt x="7373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6775450" y="6657287"/>
              <a:ext cx="1206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5850"/>
                    <a:pt x="9095" y="11700"/>
                    <a:pt x="12695" y="15300"/>
                  </a:cubicBezTo>
                  <a:cubicBezTo>
                    <a:pt x="16295" y="18900"/>
                    <a:pt x="18947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6864350" y="6657287"/>
              <a:ext cx="889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2141"/>
                    <a:pt x="12343" y="4281"/>
                    <a:pt x="8743" y="7881"/>
                  </a:cubicBezTo>
                  <a:cubicBezTo>
                    <a:pt x="5143" y="11481"/>
                    <a:pt x="2571" y="16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6940550" y="6835087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6961716" y="6733487"/>
              <a:ext cx="24505" cy="4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170" fill="norm" stroke="1" extrusionOk="0">
                  <a:moveTo>
                    <a:pt x="14400" y="2817"/>
                  </a:moveTo>
                  <a:cubicBezTo>
                    <a:pt x="7200" y="6574"/>
                    <a:pt x="0" y="10330"/>
                    <a:pt x="0" y="14087"/>
                  </a:cubicBezTo>
                  <a:cubicBezTo>
                    <a:pt x="0" y="17843"/>
                    <a:pt x="7200" y="21600"/>
                    <a:pt x="12600" y="21130"/>
                  </a:cubicBezTo>
                  <a:cubicBezTo>
                    <a:pt x="18000" y="20661"/>
                    <a:pt x="21600" y="15965"/>
                    <a:pt x="20700" y="11739"/>
                  </a:cubicBezTo>
                  <a:cubicBezTo>
                    <a:pt x="19800" y="7513"/>
                    <a:pt x="14400" y="3757"/>
                    <a:pt x="90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7054850" y="6803337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7264400" y="6644587"/>
              <a:ext cx="1079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7327900" y="6682687"/>
              <a:ext cx="952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6075"/>
                    <a:pt x="9120" y="12150"/>
                    <a:pt x="5520" y="15750"/>
                  </a:cubicBezTo>
                  <a:cubicBezTo>
                    <a:pt x="1920" y="19350"/>
                    <a:pt x="96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7219950" y="6619187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7467600" y="6593787"/>
              <a:ext cx="9477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600" fill="norm" stroke="1" extrusionOk="0">
                  <a:moveTo>
                    <a:pt x="1379" y="0"/>
                  </a:moveTo>
                  <a:cubicBezTo>
                    <a:pt x="6894" y="2451"/>
                    <a:pt x="12409" y="4902"/>
                    <a:pt x="16085" y="7353"/>
                  </a:cubicBezTo>
                  <a:cubicBezTo>
                    <a:pt x="19762" y="9804"/>
                    <a:pt x="21600" y="12255"/>
                    <a:pt x="19991" y="14553"/>
                  </a:cubicBezTo>
                  <a:cubicBezTo>
                    <a:pt x="18383" y="16851"/>
                    <a:pt x="13328" y="18996"/>
                    <a:pt x="9421" y="20145"/>
                  </a:cubicBezTo>
                  <a:cubicBezTo>
                    <a:pt x="5515" y="21294"/>
                    <a:pt x="2757" y="214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7581900" y="6498537"/>
              <a:ext cx="825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379"/>
                    <a:pt x="5538" y="758"/>
                    <a:pt x="7477" y="1895"/>
                  </a:cubicBezTo>
                  <a:cubicBezTo>
                    <a:pt x="9415" y="3032"/>
                    <a:pt x="10523" y="4926"/>
                    <a:pt x="10246" y="6821"/>
                  </a:cubicBezTo>
                  <a:cubicBezTo>
                    <a:pt x="9969" y="8716"/>
                    <a:pt x="8308" y="10611"/>
                    <a:pt x="6092" y="12126"/>
                  </a:cubicBezTo>
                  <a:cubicBezTo>
                    <a:pt x="3877" y="13642"/>
                    <a:pt x="1108" y="14779"/>
                    <a:pt x="1385" y="15537"/>
                  </a:cubicBezTo>
                  <a:cubicBezTo>
                    <a:pt x="1662" y="16295"/>
                    <a:pt x="4985" y="16674"/>
                    <a:pt x="8862" y="17621"/>
                  </a:cubicBezTo>
                  <a:cubicBezTo>
                    <a:pt x="12738" y="18568"/>
                    <a:pt x="17169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3130550" y="6549337"/>
              <a:ext cx="317500" cy="78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04" y="1335"/>
                    <a:pt x="19008" y="2671"/>
                    <a:pt x="17208" y="4442"/>
                  </a:cubicBezTo>
                  <a:cubicBezTo>
                    <a:pt x="15408" y="6213"/>
                    <a:pt x="13104" y="8419"/>
                    <a:pt x="10944" y="10539"/>
                  </a:cubicBezTo>
                  <a:cubicBezTo>
                    <a:pt x="8784" y="12658"/>
                    <a:pt x="6768" y="14690"/>
                    <a:pt x="4968" y="16519"/>
                  </a:cubicBezTo>
                  <a:cubicBezTo>
                    <a:pt x="3168" y="18348"/>
                    <a:pt x="1584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5930900" y="6600137"/>
              <a:ext cx="317500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8" y="2323"/>
                    <a:pt x="17856" y="4645"/>
                    <a:pt x="15624" y="7006"/>
                  </a:cubicBezTo>
                  <a:cubicBezTo>
                    <a:pt x="13392" y="9368"/>
                    <a:pt x="10800" y="11768"/>
                    <a:pt x="8136" y="14206"/>
                  </a:cubicBezTo>
                  <a:cubicBezTo>
                    <a:pt x="5472" y="16645"/>
                    <a:pt x="2736" y="191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2952750" y="5152337"/>
              <a:ext cx="336550" cy="7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26" y="2023"/>
                    <a:pt x="17253" y="4046"/>
                    <a:pt x="14943" y="6159"/>
                  </a:cubicBezTo>
                  <a:cubicBezTo>
                    <a:pt x="12634" y="8271"/>
                    <a:pt x="10189" y="10473"/>
                    <a:pt x="8015" y="12585"/>
                  </a:cubicBezTo>
                  <a:cubicBezTo>
                    <a:pt x="5842" y="14698"/>
                    <a:pt x="3940" y="16721"/>
                    <a:pt x="2649" y="18208"/>
                  </a:cubicBezTo>
                  <a:cubicBezTo>
                    <a:pt x="1358" y="19696"/>
                    <a:pt x="679" y="206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8261350" y="5876237"/>
              <a:ext cx="234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2" y="14400"/>
                    <a:pt x="7784" y="7200"/>
                    <a:pt x="11384" y="3600"/>
                  </a:cubicBezTo>
                  <a:cubicBezTo>
                    <a:pt x="14984" y="0"/>
                    <a:pt x="182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8242300" y="6066737"/>
              <a:ext cx="2349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7" y="10800"/>
                    <a:pt x="7395" y="21600"/>
                    <a:pt x="10995" y="21600"/>
                  </a:cubicBezTo>
                  <a:cubicBezTo>
                    <a:pt x="14595" y="21600"/>
                    <a:pt x="18097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8931186" y="5330137"/>
              <a:ext cx="282665" cy="259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40" fill="norm" stroke="1" extrusionOk="0">
                  <a:moveTo>
                    <a:pt x="19592" y="0"/>
                  </a:moveTo>
                  <a:cubicBezTo>
                    <a:pt x="15562" y="1580"/>
                    <a:pt x="11532" y="3161"/>
                    <a:pt x="8953" y="4215"/>
                  </a:cubicBezTo>
                  <a:cubicBezTo>
                    <a:pt x="6374" y="5268"/>
                    <a:pt x="5245" y="5795"/>
                    <a:pt x="4278" y="6234"/>
                  </a:cubicBezTo>
                  <a:cubicBezTo>
                    <a:pt x="3311" y="6673"/>
                    <a:pt x="2505" y="7024"/>
                    <a:pt x="2505" y="7463"/>
                  </a:cubicBezTo>
                  <a:cubicBezTo>
                    <a:pt x="2505" y="7902"/>
                    <a:pt x="3311" y="8429"/>
                    <a:pt x="5245" y="8605"/>
                  </a:cubicBezTo>
                  <a:cubicBezTo>
                    <a:pt x="7180" y="8780"/>
                    <a:pt x="10242" y="8605"/>
                    <a:pt x="12177" y="8693"/>
                  </a:cubicBezTo>
                  <a:cubicBezTo>
                    <a:pt x="14111" y="8780"/>
                    <a:pt x="14917" y="9132"/>
                    <a:pt x="15159" y="9746"/>
                  </a:cubicBezTo>
                  <a:cubicBezTo>
                    <a:pt x="15401" y="10361"/>
                    <a:pt x="15078" y="11239"/>
                    <a:pt x="13708" y="12468"/>
                  </a:cubicBezTo>
                  <a:cubicBezTo>
                    <a:pt x="12338" y="13698"/>
                    <a:pt x="9920" y="15278"/>
                    <a:pt x="7663" y="16507"/>
                  </a:cubicBezTo>
                  <a:cubicBezTo>
                    <a:pt x="5407" y="17737"/>
                    <a:pt x="3311" y="18615"/>
                    <a:pt x="1941" y="19405"/>
                  </a:cubicBezTo>
                  <a:cubicBezTo>
                    <a:pt x="571" y="20195"/>
                    <a:pt x="-74" y="20898"/>
                    <a:pt x="7" y="21249"/>
                  </a:cubicBezTo>
                  <a:cubicBezTo>
                    <a:pt x="87" y="21600"/>
                    <a:pt x="893" y="21600"/>
                    <a:pt x="4036" y="21424"/>
                  </a:cubicBezTo>
                  <a:cubicBezTo>
                    <a:pt x="7180" y="21249"/>
                    <a:pt x="12660" y="20898"/>
                    <a:pt x="15965" y="20546"/>
                  </a:cubicBezTo>
                  <a:cubicBezTo>
                    <a:pt x="19269" y="20195"/>
                    <a:pt x="20398" y="19844"/>
                    <a:pt x="21526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9373394" y="5261610"/>
              <a:ext cx="100807" cy="37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25" fill="norm" stroke="1" extrusionOk="0">
                  <a:moveTo>
                    <a:pt x="21431" y="1725"/>
                  </a:moveTo>
                  <a:cubicBezTo>
                    <a:pt x="21431" y="1125"/>
                    <a:pt x="21431" y="525"/>
                    <a:pt x="20306" y="225"/>
                  </a:cubicBezTo>
                  <a:cubicBezTo>
                    <a:pt x="19181" y="-75"/>
                    <a:pt x="16931" y="-75"/>
                    <a:pt x="14231" y="225"/>
                  </a:cubicBezTo>
                  <a:cubicBezTo>
                    <a:pt x="11531" y="525"/>
                    <a:pt x="8381" y="1125"/>
                    <a:pt x="7256" y="2025"/>
                  </a:cubicBezTo>
                  <a:cubicBezTo>
                    <a:pt x="6131" y="2925"/>
                    <a:pt x="7031" y="4125"/>
                    <a:pt x="8381" y="5265"/>
                  </a:cubicBezTo>
                  <a:cubicBezTo>
                    <a:pt x="9731" y="6405"/>
                    <a:pt x="11531" y="7485"/>
                    <a:pt x="11981" y="8325"/>
                  </a:cubicBezTo>
                  <a:cubicBezTo>
                    <a:pt x="12431" y="9165"/>
                    <a:pt x="11531" y="9765"/>
                    <a:pt x="9956" y="10245"/>
                  </a:cubicBezTo>
                  <a:cubicBezTo>
                    <a:pt x="8381" y="10725"/>
                    <a:pt x="6131" y="11085"/>
                    <a:pt x="5906" y="11565"/>
                  </a:cubicBezTo>
                  <a:cubicBezTo>
                    <a:pt x="5681" y="12045"/>
                    <a:pt x="7481" y="12645"/>
                    <a:pt x="7931" y="13305"/>
                  </a:cubicBezTo>
                  <a:cubicBezTo>
                    <a:pt x="8381" y="13965"/>
                    <a:pt x="7481" y="14685"/>
                    <a:pt x="6356" y="15285"/>
                  </a:cubicBezTo>
                  <a:cubicBezTo>
                    <a:pt x="5231" y="15885"/>
                    <a:pt x="3881" y="16365"/>
                    <a:pt x="2756" y="16905"/>
                  </a:cubicBezTo>
                  <a:cubicBezTo>
                    <a:pt x="1631" y="17445"/>
                    <a:pt x="731" y="18045"/>
                    <a:pt x="281" y="18705"/>
                  </a:cubicBezTo>
                  <a:cubicBezTo>
                    <a:pt x="-169" y="19365"/>
                    <a:pt x="-169" y="20085"/>
                    <a:pt x="956" y="20505"/>
                  </a:cubicBezTo>
                  <a:cubicBezTo>
                    <a:pt x="2081" y="20925"/>
                    <a:pt x="4331" y="21045"/>
                    <a:pt x="7031" y="21165"/>
                  </a:cubicBezTo>
                  <a:cubicBezTo>
                    <a:pt x="9731" y="21285"/>
                    <a:pt x="12881" y="21405"/>
                    <a:pt x="16031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9553448" y="5330137"/>
              <a:ext cx="14300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21149" y="0"/>
                  </a:moveTo>
                  <a:cubicBezTo>
                    <a:pt x="19584" y="0"/>
                    <a:pt x="18019" y="0"/>
                    <a:pt x="15671" y="1005"/>
                  </a:cubicBezTo>
                  <a:cubicBezTo>
                    <a:pt x="13323" y="2009"/>
                    <a:pt x="10192" y="4019"/>
                    <a:pt x="7375" y="6949"/>
                  </a:cubicBezTo>
                  <a:cubicBezTo>
                    <a:pt x="4558" y="9879"/>
                    <a:pt x="2053" y="13730"/>
                    <a:pt x="801" y="16158"/>
                  </a:cubicBezTo>
                  <a:cubicBezTo>
                    <a:pt x="-451" y="18586"/>
                    <a:pt x="-451" y="19591"/>
                    <a:pt x="2366" y="20260"/>
                  </a:cubicBezTo>
                  <a:cubicBezTo>
                    <a:pt x="5184" y="20930"/>
                    <a:pt x="10819" y="21265"/>
                    <a:pt x="164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9728200" y="5368237"/>
              <a:ext cx="133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79"/>
                    <a:pt x="9600" y="7958"/>
                    <a:pt x="13200" y="11558"/>
                  </a:cubicBezTo>
                  <a:cubicBezTo>
                    <a:pt x="16800" y="15158"/>
                    <a:pt x="19200" y="18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9759950" y="5342837"/>
              <a:ext cx="1397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100"/>
                    <a:pt x="15055" y="4200"/>
                    <a:pt x="11618" y="7350"/>
                  </a:cubicBezTo>
                  <a:cubicBezTo>
                    <a:pt x="8182" y="10500"/>
                    <a:pt x="4582" y="14700"/>
                    <a:pt x="2618" y="17250"/>
                  </a:cubicBezTo>
                  <a:cubicBezTo>
                    <a:pt x="655" y="19800"/>
                    <a:pt x="327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9918700" y="5546037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9925050" y="5434822"/>
              <a:ext cx="3175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21600" y="20702"/>
                  </a:moveTo>
                  <a:cubicBezTo>
                    <a:pt x="18720" y="10884"/>
                    <a:pt x="15840" y="1066"/>
                    <a:pt x="15120" y="1066"/>
                  </a:cubicBezTo>
                  <a:cubicBezTo>
                    <a:pt x="14400" y="1066"/>
                    <a:pt x="15840" y="10884"/>
                    <a:pt x="15840" y="10884"/>
                  </a:cubicBezTo>
                  <a:cubicBezTo>
                    <a:pt x="15840" y="10884"/>
                    <a:pt x="14400" y="1066"/>
                    <a:pt x="11520" y="84"/>
                  </a:cubicBezTo>
                  <a:cubicBezTo>
                    <a:pt x="8640" y="-898"/>
                    <a:pt x="4320" y="6957"/>
                    <a:pt x="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0077449" y="5495237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4400"/>
                    <a:pt x="10611" y="7200"/>
                    <a:pt x="14211" y="3600"/>
                  </a:cubicBezTo>
                  <a:cubicBezTo>
                    <a:pt x="17811" y="0"/>
                    <a:pt x="1970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0229850" y="5399987"/>
              <a:ext cx="1016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6300"/>
                    <a:pt x="11700" y="12600"/>
                    <a:pt x="15300" y="16200"/>
                  </a:cubicBezTo>
                  <a:cubicBezTo>
                    <a:pt x="18900" y="19800"/>
                    <a:pt x="2025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0225616" y="5425387"/>
              <a:ext cx="14393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35" y="3228"/>
                    <a:pt x="12071" y="6455"/>
                    <a:pt x="8576" y="9434"/>
                  </a:cubicBezTo>
                  <a:cubicBezTo>
                    <a:pt x="5082" y="12414"/>
                    <a:pt x="2859" y="15145"/>
                    <a:pt x="1588" y="17131"/>
                  </a:cubicBezTo>
                  <a:cubicBezTo>
                    <a:pt x="318" y="19117"/>
                    <a:pt x="0" y="20359"/>
                    <a:pt x="0" y="20979"/>
                  </a:cubicBezTo>
                  <a:cubicBezTo>
                    <a:pt x="0" y="21600"/>
                    <a:pt x="318" y="21600"/>
                    <a:pt x="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0204450" y="5333030"/>
              <a:ext cx="1778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657" y="2735"/>
                    <a:pt x="11314" y="-1585"/>
                    <a:pt x="14914" y="575"/>
                  </a:cubicBezTo>
                  <a:cubicBezTo>
                    <a:pt x="18514" y="2735"/>
                    <a:pt x="20057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0445749" y="5298387"/>
              <a:ext cx="889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600" fill="norm" stroke="1" extrusionOk="0">
                  <a:moveTo>
                    <a:pt x="0" y="0"/>
                  </a:moveTo>
                  <a:cubicBezTo>
                    <a:pt x="2455" y="0"/>
                    <a:pt x="4909" y="0"/>
                    <a:pt x="8345" y="1129"/>
                  </a:cubicBezTo>
                  <a:cubicBezTo>
                    <a:pt x="11782" y="2259"/>
                    <a:pt x="16200" y="4518"/>
                    <a:pt x="18655" y="7129"/>
                  </a:cubicBezTo>
                  <a:cubicBezTo>
                    <a:pt x="21109" y="9741"/>
                    <a:pt x="21600" y="12706"/>
                    <a:pt x="18164" y="15176"/>
                  </a:cubicBezTo>
                  <a:cubicBezTo>
                    <a:pt x="14727" y="17647"/>
                    <a:pt x="7364" y="19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0604500" y="552698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0670365" y="5311087"/>
              <a:ext cx="9923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600" fill="norm" stroke="1" extrusionOk="0">
                  <a:moveTo>
                    <a:pt x="21097" y="0"/>
                  </a:moveTo>
                  <a:cubicBezTo>
                    <a:pt x="18847" y="167"/>
                    <a:pt x="16597" y="335"/>
                    <a:pt x="13447" y="1758"/>
                  </a:cubicBezTo>
                  <a:cubicBezTo>
                    <a:pt x="10297" y="3181"/>
                    <a:pt x="6247" y="5860"/>
                    <a:pt x="3547" y="8540"/>
                  </a:cubicBezTo>
                  <a:cubicBezTo>
                    <a:pt x="847" y="11219"/>
                    <a:pt x="-503" y="13898"/>
                    <a:pt x="172" y="16074"/>
                  </a:cubicBezTo>
                  <a:cubicBezTo>
                    <a:pt x="847" y="18251"/>
                    <a:pt x="3547" y="19926"/>
                    <a:pt x="6697" y="20763"/>
                  </a:cubicBezTo>
                  <a:cubicBezTo>
                    <a:pt x="9847" y="21600"/>
                    <a:pt x="13447" y="21600"/>
                    <a:pt x="170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0794999" y="5355537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0839450" y="5374587"/>
              <a:ext cx="952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530"/>
                    <a:pt x="12000" y="5059"/>
                    <a:pt x="8400" y="8659"/>
                  </a:cubicBezTo>
                  <a:cubicBezTo>
                    <a:pt x="4800" y="12259"/>
                    <a:pt x="2400" y="16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0922000" y="5577787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0966450" y="548253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1042650" y="5487664"/>
              <a:ext cx="571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200" y="11040"/>
                    <a:pt x="6400" y="1783"/>
                    <a:pt x="10000" y="240"/>
                  </a:cubicBezTo>
                  <a:cubicBezTo>
                    <a:pt x="13600" y="-1303"/>
                    <a:pt x="176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1137900" y="5406337"/>
              <a:ext cx="571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1137"/>
                    <a:pt x="8000" y="2274"/>
                    <a:pt x="11600" y="5874"/>
                  </a:cubicBezTo>
                  <a:cubicBezTo>
                    <a:pt x="15200" y="9474"/>
                    <a:pt x="18400" y="155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1163300" y="5444437"/>
              <a:ext cx="1016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3840"/>
                    <a:pt x="13500" y="7680"/>
                    <a:pt x="10125" y="10560"/>
                  </a:cubicBezTo>
                  <a:cubicBezTo>
                    <a:pt x="6750" y="13440"/>
                    <a:pt x="4050" y="15360"/>
                    <a:pt x="2475" y="17040"/>
                  </a:cubicBezTo>
                  <a:cubicBezTo>
                    <a:pt x="900" y="18720"/>
                    <a:pt x="450" y="20160"/>
                    <a:pt x="225" y="2088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1099800" y="5380937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1252200" y="5361887"/>
              <a:ext cx="889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86" y="4800"/>
                    <a:pt x="13371" y="9600"/>
                    <a:pt x="16971" y="13200"/>
                  </a:cubicBezTo>
                  <a:cubicBezTo>
                    <a:pt x="20571" y="16800"/>
                    <a:pt x="2108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11220449" y="5488887"/>
              <a:ext cx="1206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63" y="3086"/>
                    <a:pt x="19326" y="6171"/>
                    <a:pt x="15726" y="9771"/>
                  </a:cubicBezTo>
                  <a:cubicBezTo>
                    <a:pt x="12126" y="13371"/>
                    <a:pt x="6063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1245849" y="5292037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1314568" y="5482537"/>
              <a:ext cx="2653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0"/>
                  </a:moveTo>
                  <a:cubicBezTo>
                    <a:pt x="10858" y="3840"/>
                    <a:pt x="889" y="7680"/>
                    <a:pt x="58" y="11280"/>
                  </a:cubicBezTo>
                  <a:cubicBezTo>
                    <a:pt x="-773" y="14880"/>
                    <a:pt x="7535" y="18240"/>
                    <a:pt x="15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1220450" y="5730187"/>
              <a:ext cx="1206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5400"/>
                    <a:pt x="14021" y="10800"/>
                    <a:pt x="10421" y="14400"/>
                  </a:cubicBezTo>
                  <a:cubicBezTo>
                    <a:pt x="6821" y="18000"/>
                    <a:pt x="3411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8750300" y="5838137"/>
              <a:ext cx="2063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86" y="21600"/>
                    <a:pt x="1772" y="21600"/>
                    <a:pt x="2647" y="20800"/>
                  </a:cubicBezTo>
                  <a:cubicBezTo>
                    <a:pt x="3522" y="20000"/>
                    <a:pt x="4386" y="18400"/>
                    <a:pt x="5306" y="16800"/>
                  </a:cubicBezTo>
                  <a:cubicBezTo>
                    <a:pt x="6225" y="15200"/>
                    <a:pt x="7200" y="13600"/>
                    <a:pt x="8097" y="12400"/>
                  </a:cubicBezTo>
                  <a:cubicBezTo>
                    <a:pt x="8994" y="11200"/>
                    <a:pt x="9814" y="10400"/>
                    <a:pt x="10667" y="9600"/>
                  </a:cubicBezTo>
                  <a:cubicBezTo>
                    <a:pt x="11520" y="8800"/>
                    <a:pt x="12406" y="8000"/>
                    <a:pt x="13281" y="7600"/>
                  </a:cubicBezTo>
                  <a:cubicBezTo>
                    <a:pt x="14156" y="7200"/>
                    <a:pt x="15020" y="7200"/>
                    <a:pt x="15895" y="7200"/>
                  </a:cubicBezTo>
                  <a:cubicBezTo>
                    <a:pt x="16770" y="7200"/>
                    <a:pt x="17657" y="7200"/>
                    <a:pt x="18521" y="7200"/>
                  </a:cubicBezTo>
                  <a:cubicBezTo>
                    <a:pt x="19385" y="7200"/>
                    <a:pt x="20226" y="7200"/>
                    <a:pt x="20736" y="6000"/>
                  </a:cubicBezTo>
                  <a:cubicBezTo>
                    <a:pt x="21246" y="4800"/>
                    <a:pt x="2142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8883649" y="6041337"/>
              <a:ext cx="9906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112"/>
                  </a:moveTo>
                  <a:cubicBezTo>
                    <a:pt x="0" y="16224"/>
                    <a:pt x="0" y="18336"/>
                    <a:pt x="46" y="19680"/>
                  </a:cubicBezTo>
                  <a:cubicBezTo>
                    <a:pt x="92" y="21024"/>
                    <a:pt x="185" y="21600"/>
                    <a:pt x="277" y="21600"/>
                  </a:cubicBezTo>
                  <a:cubicBezTo>
                    <a:pt x="369" y="21600"/>
                    <a:pt x="462" y="21024"/>
                    <a:pt x="554" y="19296"/>
                  </a:cubicBezTo>
                  <a:cubicBezTo>
                    <a:pt x="646" y="17568"/>
                    <a:pt x="738" y="14688"/>
                    <a:pt x="738" y="11952"/>
                  </a:cubicBezTo>
                  <a:cubicBezTo>
                    <a:pt x="738" y="9216"/>
                    <a:pt x="646" y="6624"/>
                    <a:pt x="577" y="4896"/>
                  </a:cubicBezTo>
                  <a:cubicBezTo>
                    <a:pt x="508" y="3168"/>
                    <a:pt x="462" y="2304"/>
                    <a:pt x="577" y="1776"/>
                  </a:cubicBezTo>
                  <a:cubicBezTo>
                    <a:pt x="692" y="1248"/>
                    <a:pt x="969" y="1056"/>
                    <a:pt x="1846" y="960"/>
                  </a:cubicBezTo>
                  <a:cubicBezTo>
                    <a:pt x="2723" y="864"/>
                    <a:pt x="4200" y="864"/>
                    <a:pt x="5862" y="720"/>
                  </a:cubicBezTo>
                  <a:cubicBezTo>
                    <a:pt x="7523" y="576"/>
                    <a:pt x="9369" y="288"/>
                    <a:pt x="11215" y="144"/>
                  </a:cubicBezTo>
                  <a:cubicBezTo>
                    <a:pt x="13062" y="0"/>
                    <a:pt x="14908" y="0"/>
                    <a:pt x="16638" y="0"/>
                  </a:cubicBezTo>
                  <a:cubicBezTo>
                    <a:pt x="18369" y="0"/>
                    <a:pt x="199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8961573" y="6231837"/>
              <a:ext cx="137978" cy="183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15" fill="norm" stroke="1" extrusionOk="0">
                  <a:moveTo>
                    <a:pt x="18388" y="0"/>
                  </a:moveTo>
                  <a:cubicBezTo>
                    <a:pt x="13478" y="2234"/>
                    <a:pt x="8569" y="4469"/>
                    <a:pt x="5624" y="6083"/>
                  </a:cubicBezTo>
                  <a:cubicBezTo>
                    <a:pt x="2678" y="7697"/>
                    <a:pt x="1697" y="8690"/>
                    <a:pt x="2024" y="9186"/>
                  </a:cubicBezTo>
                  <a:cubicBezTo>
                    <a:pt x="2351" y="9683"/>
                    <a:pt x="3988" y="9683"/>
                    <a:pt x="5624" y="9683"/>
                  </a:cubicBezTo>
                  <a:cubicBezTo>
                    <a:pt x="7260" y="9683"/>
                    <a:pt x="8897" y="9683"/>
                    <a:pt x="10533" y="9683"/>
                  </a:cubicBezTo>
                  <a:cubicBezTo>
                    <a:pt x="12169" y="9683"/>
                    <a:pt x="13806" y="9683"/>
                    <a:pt x="14460" y="10303"/>
                  </a:cubicBezTo>
                  <a:cubicBezTo>
                    <a:pt x="15115" y="10924"/>
                    <a:pt x="14788" y="12166"/>
                    <a:pt x="12497" y="13655"/>
                  </a:cubicBezTo>
                  <a:cubicBezTo>
                    <a:pt x="10206" y="15145"/>
                    <a:pt x="5951" y="16883"/>
                    <a:pt x="3333" y="18248"/>
                  </a:cubicBezTo>
                  <a:cubicBezTo>
                    <a:pt x="715" y="19614"/>
                    <a:pt x="-267" y="20607"/>
                    <a:pt x="60" y="21103"/>
                  </a:cubicBezTo>
                  <a:cubicBezTo>
                    <a:pt x="388" y="21600"/>
                    <a:pt x="2024" y="21600"/>
                    <a:pt x="5788" y="21352"/>
                  </a:cubicBezTo>
                  <a:cubicBezTo>
                    <a:pt x="9551" y="21103"/>
                    <a:pt x="15442" y="20607"/>
                    <a:pt x="21333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9155486" y="6217640"/>
              <a:ext cx="121864" cy="19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06" fill="norm" stroke="1" extrusionOk="0">
                  <a:moveTo>
                    <a:pt x="21441" y="161"/>
                  </a:moveTo>
                  <a:cubicBezTo>
                    <a:pt x="19207" y="-67"/>
                    <a:pt x="16972" y="-294"/>
                    <a:pt x="13807" y="1298"/>
                  </a:cubicBezTo>
                  <a:cubicBezTo>
                    <a:pt x="10641" y="2889"/>
                    <a:pt x="6544" y="6300"/>
                    <a:pt x="3938" y="9142"/>
                  </a:cubicBezTo>
                  <a:cubicBezTo>
                    <a:pt x="1331" y="11984"/>
                    <a:pt x="213" y="14258"/>
                    <a:pt x="27" y="15963"/>
                  </a:cubicBezTo>
                  <a:cubicBezTo>
                    <a:pt x="-159" y="17668"/>
                    <a:pt x="586" y="18805"/>
                    <a:pt x="3007" y="19601"/>
                  </a:cubicBezTo>
                  <a:cubicBezTo>
                    <a:pt x="5427" y="20397"/>
                    <a:pt x="9524" y="20851"/>
                    <a:pt x="1362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9302749" y="6250887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891"/>
                    <a:pt x="11200" y="11782"/>
                    <a:pt x="14800" y="15382"/>
                  </a:cubicBezTo>
                  <a:cubicBezTo>
                    <a:pt x="18400" y="18982"/>
                    <a:pt x="200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9328150" y="6206437"/>
              <a:ext cx="1270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405"/>
                    <a:pt x="15840" y="2810"/>
                    <a:pt x="12960" y="5356"/>
                  </a:cubicBezTo>
                  <a:cubicBezTo>
                    <a:pt x="10080" y="7902"/>
                    <a:pt x="7200" y="11590"/>
                    <a:pt x="5040" y="14488"/>
                  </a:cubicBezTo>
                  <a:cubicBezTo>
                    <a:pt x="2880" y="17385"/>
                    <a:pt x="1440" y="19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9455149" y="6390587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9486900" y="6308037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9550400" y="6339787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9728199" y="6257237"/>
              <a:ext cx="95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9740900" y="6282637"/>
              <a:ext cx="1016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327"/>
                    <a:pt x="17100" y="655"/>
                    <a:pt x="13500" y="4255"/>
                  </a:cubicBezTo>
                  <a:cubicBezTo>
                    <a:pt x="9900" y="7855"/>
                    <a:pt x="4950" y="147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9664700" y="6244537"/>
              <a:ext cx="139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9836149" y="6238187"/>
              <a:ext cx="7946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15347" y="0"/>
                  </a:moveTo>
                  <a:cubicBezTo>
                    <a:pt x="18189" y="3800"/>
                    <a:pt x="21032" y="7600"/>
                    <a:pt x="21316" y="10900"/>
                  </a:cubicBezTo>
                  <a:cubicBezTo>
                    <a:pt x="21600" y="14200"/>
                    <a:pt x="19326" y="17000"/>
                    <a:pt x="15347" y="18700"/>
                  </a:cubicBezTo>
                  <a:cubicBezTo>
                    <a:pt x="11368" y="20400"/>
                    <a:pt x="5684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9893300" y="6160764"/>
              <a:ext cx="101600" cy="8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fill="norm" stroke="1" extrusionOk="0">
                  <a:moveTo>
                    <a:pt x="0" y="1981"/>
                  </a:moveTo>
                  <a:cubicBezTo>
                    <a:pt x="2250" y="874"/>
                    <a:pt x="4500" y="-234"/>
                    <a:pt x="6750" y="43"/>
                  </a:cubicBezTo>
                  <a:cubicBezTo>
                    <a:pt x="9000" y="320"/>
                    <a:pt x="11250" y="1981"/>
                    <a:pt x="11925" y="5028"/>
                  </a:cubicBezTo>
                  <a:cubicBezTo>
                    <a:pt x="12600" y="8074"/>
                    <a:pt x="11700" y="12504"/>
                    <a:pt x="10125" y="15551"/>
                  </a:cubicBezTo>
                  <a:cubicBezTo>
                    <a:pt x="8550" y="18597"/>
                    <a:pt x="6300" y="20258"/>
                    <a:pt x="6525" y="20812"/>
                  </a:cubicBezTo>
                  <a:cubicBezTo>
                    <a:pt x="6750" y="21366"/>
                    <a:pt x="9450" y="20812"/>
                    <a:pt x="12375" y="19981"/>
                  </a:cubicBezTo>
                  <a:cubicBezTo>
                    <a:pt x="15300" y="19151"/>
                    <a:pt x="18450" y="18043"/>
                    <a:pt x="21600" y="16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0083800" y="6396937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0229850" y="6105262"/>
              <a:ext cx="889000" cy="443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16333"/>
                  </a:moveTo>
                  <a:cubicBezTo>
                    <a:pt x="0" y="17876"/>
                    <a:pt x="0" y="19419"/>
                    <a:pt x="103" y="20345"/>
                  </a:cubicBezTo>
                  <a:cubicBezTo>
                    <a:pt x="206" y="21270"/>
                    <a:pt x="411" y="21579"/>
                    <a:pt x="591" y="21528"/>
                  </a:cubicBezTo>
                  <a:cubicBezTo>
                    <a:pt x="771" y="21476"/>
                    <a:pt x="926" y="21065"/>
                    <a:pt x="1080" y="19316"/>
                  </a:cubicBezTo>
                  <a:cubicBezTo>
                    <a:pt x="1234" y="17568"/>
                    <a:pt x="1389" y="14482"/>
                    <a:pt x="1414" y="11602"/>
                  </a:cubicBezTo>
                  <a:cubicBezTo>
                    <a:pt x="1440" y="8722"/>
                    <a:pt x="1337" y="6048"/>
                    <a:pt x="1209" y="4505"/>
                  </a:cubicBezTo>
                  <a:cubicBezTo>
                    <a:pt x="1080" y="2962"/>
                    <a:pt x="926" y="2550"/>
                    <a:pt x="771" y="2088"/>
                  </a:cubicBezTo>
                  <a:cubicBezTo>
                    <a:pt x="617" y="1625"/>
                    <a:pt x="463" y="1110"/>
                    <a:pt x="514" y="956"/>
                  </a:cubicBezTo>
                  <a:cubicBezTo>
                    <a:pt x="566" y="802"/>
                    <a:pt x="823" y="1008"/>
                    <a:pt x="1723" y="1110"/>
                  </a:cubicBezTo>
                  <a:cubicBezTo>
                    <a:pt x="2623" y="1213"/>
                    <a:pt x="4166" y="1213"/>
                    <a:pt x="5837" y="1059"/>
                  </a:cubicBezTo>
                  <a:cubicBezTo>
                    <a:pt x="7509" y="905"/>
                    <a:pt x="9309" y="596"/>
                    <a:pt x="11340" y="390"/>
                  </a:cubicBezTo>
                  <a:cubicBezTo>
                    <a:pt x="13371" y="185"/>
                    <a:pt x="15634" y="82"/>
                    <a:pt x="17280" y="30"/>
                  </a:cubicBezTo>
                  <a:cubicBezTo>
                    <a:pt x="18926" y="-21"/>
                    <a:pt x="19954" y="-21"/>
                    <a:pt x="20571" y="133"/>
                  </a:cubicBezTo>
                  <a:cubicBezTo>
                    <a:pt x="21189" y="288"/>
                    <a:pt x="21394" y="596"/>
                    <a:pt x="21600" y="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0330915" y="6274687"/>
              <a:ext cx="222786" cy="21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26" fill="norm" stroke="1" extrusionOk="0">
                  <a:moveTo>
                    <a:pt x="21448" y="157"/>
                  </a:moveTo>
                  <a:cubicBezTo>
                    <a:pt x="20429" y="-50"/>
                    <a:pt x="19410" y="-258"/>
                    <a:pt x="16659" y="988"/>
                  </a:cubicBezTo>
                  <a:cubicBezTo>
                    <a:pt x="13908" y="2234"/>
                    <a:pt x="9425" y="4934"/>
                    <a:pt x="6776" y="6700"/>
                  </a:cubicBezTo>
                  <a:cubicBezTo>
                    <a:pt x="4127" y="8465"/>
                    <a:pt x="3312" y="9296"/>
                    <a:pt x="3516" y="9711"/>
                  </a:cubicBezTo>
                  <a:cubicBezTo>
                    <a:pt x="3720" y="10127"/>
                    <a:pt x="4942" y="10127"/>
                    <a:pt x="6063" y="10023"/>
                  </a:cubicBezTo>
                  <a:cubicBezTo>
                    <a:pt x="7184" y="9919"/>
                    <a:pt x="8203" y="9711"/>
                    <a:pt x="9222" y="9607"/>
                  </a:cubicBezTo>
                  <a:cubicBezTo>
                    <a:pt x="10240" y="9504"/>
                    <a:pt x="11259" y="9504"/>
                    <a:pt x="11361" y="9919"/>
                  </a:cubicBezTo>
                  <a:cubicBezTo>
                    <a:pt x="11463" y="10334"/>
                    <a:pt x="10648" y="11165"/>
                    <a:pt x="8916" y="12204"/>
                  </a:cubicBezTo>
                  <a:cubicBezTo>
                    <a:pt x="7184" y="13242"/>
                    <a:pt x="4535" y="14488"/>
                    <a:pt x="2803" y="15527"/>
                  </a:cubicBezTo>
                  <a:cubicBezTo>
                    <a:pt x="1071" y="16565"/>
                    <a:pt x="256" y="17396"/>
                    <a:pt x="52" y="18330"/>
                  </a:cubicBezTo>
                  <a:cubicBezTo>
                    <a:pt x="-152" y="19265"/>
                    <a:pt x="256" y="20304"/>
                    <a:pt x="1173" y="20823"/>
                  </a:cubicBezTo>
                  <a:cubicBezTo>
                    <a:pt x="2090" y="21342"/>
                    <a:pt x="3516" y="21342"/>
                    <a:pt x="5452" y="20927"/>
                  </a:cubicBezTo>
                  <a:cubicBezTo>
                    <a:pt x="7388" y="20511"/>
                    <a:pt x="9833" y="19680"/>
                    <a:pt x="12278" y="18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0557155" y="6276287"/>
              <a:ext cx="10449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21327" y="0"/>
                  </a:moveTo>
                  <a:cubicBezTo>
                    <a:pt x="15279" y="2880"/>
                    <a:pt x="9231" y="5760"/>
                    <a:pt x="5559" y="8640"/>
                  </a:cubicBezTo>
                  <a:cubicBezTo>
                    <a:pt x="1887" y="11520"/>
                    <a:pt x="591" y="14400"/>
                    <a:pt x="159" y="16440"/>
                  </a:cubicBezTo>
                  <a:cubicBezTo>
                    <a:pt x="-273" y="18480"/>
                    <a:pt x="159" y="19680"/>
                    <a:pt x="1671" y="20400"/>
                  </a:cubicBezTo>
                  <a:cubicBezTo>
                    <a:pt x="3183" y="21120"/>
                    <a:pt x="5775" y="21360"/>
                    <a:pt x="83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0693399" y="6282637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964"/>
                    <a:pt x="4800" y="3927"/>
                    <a:pt x="8400" y="7527"/>
                  </a:cubicBezTo>
                  <a:cubicBezTo>
                    <a:pt x="12000" y="11127"/>
                    <a:pt x="16800" y="163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0718800" y="6288987"/>
              <a:ext cx="825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3360"/>
                    <a:pt x="14954" y="6720"/>
                    <a:pt x="11354" y="10320"/>
                  </a:cubicBezTo>
                  <a:cubicBezTo>
                    <a:pt x="7754" y="13920"/>
                    <a:pt x="3877" y="17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0795000" y="6447737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0820400" y="6371537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0883900" y="6390587"/>
              <a:ext cx="82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1010900" y="6314387"/>
              <a:ext cx="1016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1061700" y="6301687"/>
              <a:ext cx="889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114"/>
                    <a:pt x="9257" y="8229"/>
                    <a:pt x="5657" y="11829"/>
                  </a:cubicBezTo>
                  <a:cubicBezTo>
                    <a:pt x="2057" y="15429"/>
                    <a:pt x="1029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0985500" y="6269937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1144250" y="6263587"/>
              <a:ext cx="5333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600" fill="norm" stroke="1" extrusionOk="0">
                  <a:moveTo>
                    <a:pt x="2400" y="0"/>
                  </a:moveTo>
                  <a:cubicBezTo>
                    <a:pt x="9600" y="3114"/>
                    <a:pt x="16800" y="6227"/>
                    <a:pt x="19200" y="9243"/>
                  </a:cubicBezTo>
                  <a:cubicBezTo>
                    <a:pt x="21600" y="12259"/>
                    <a:pt x="19200" y="15178"/>
                    <a:pt x="15200" y="17222"/>
                  </a:cubicBezTo>
                  <a:cubicBezTo>
                    <a:pt x="11200" y="19265"/>
                    <a:pt x="5600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1182349" y="6193737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0"/>
                    <a:pt x="6000" y="0"/>
                    <a:pt x="8400" y="960"/>
                  </a:cubicBezTo>
                  <a:cubicBezTo>
                    <a:pt x="10800" y="1920"/>
                    <a:pt x="12600" y="3840"/>
                    <a:pt x="13500" y="6000"/>
                  </a:cubicBezTo>
                  <a:cubicBezTo>
                    <a:pt x="14400" y="8160"/>
                    <a:pt x="14400" y="10560"/>
                    <a:pt x="13200" y="12720"/>
                  </a:cubicBezTo>
                  <a:cubicBezTo>
                    <a:pt x="12000" y="14880"/>
                    <a:pt x="9600" y="16800"/>
                    <a:pt x="10800" y="18240"/>
                  </a:cubicBezTo>
                  <a:cubicBezTo>
                    <a:pt x="12000" y="19680"/>
                    <a:pt x="1680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8040044" y="4727342"/>
              <a:ext cx="3288357" cy="239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69" fill="norm" stroke="1" extrusionOk="0">
                  <a:moveTo>
                    <a:pt x="10919" y="1367"/>
                  </a:moveTo>
                  <a:cubicBezTo>
                    <a:pt x="11030" y="1139"/>
                    <a:pt x="11141" y="910"/>
                    <a:pt x="11197" y="748"/>
                  </a:cubicBezTo>
                  <a:cubicBezTo>
                    <a:pt x="11253" y="587"/>
                    <a:pt x="11253" y="491"/>
                    <a:pt x="11190" y="387"/>
                  </a:cubicBezTo>
                  <a:cubicBezTo>
                    <a:pt x="11128" y="282"/>
                    <a:pt x="11002" y="167"/>
                    <a:pt x="10725" y="91"/>
                  </a:cubicBezTo>
                  <a:cubicBezTo>
                    <a:pt x="10447" y="15"/>
                    <a:pt x="10016" y="-23"/>
                    <a:pt x="9571" y="15"/>
                  </a:cubicBezTo>
                  <a:cubicBezTo>
                    <a:pt x="9126" y="53"/>
                    <a:pt x="8667" y="167"/>
                    <a:pt x="8181" y="320"/>
                  </a:cubicBezTo>
                  <a:cubicBezTo>
                    <a:pt x="7694" y="472"/>
                    <a:pt x="7180" y="663"/>
                    <a:pt x="6673" y="891"/>
                  </a:cubicBezTo>
                  <a:cubicBezTo>
                    <a:pt x="6165" y="1120"/>
                    <a:pt x="5665" y="1387"/>
                    <a:pt x="5186" y="1682"/>
                  </a:cubicBezTo>
                  <a:cubicBezTo>
                    <a:pt x="4706" y="1977"/>
                    <a:pt x="4247" y="2301"/>
                    <a:pt x="3837" y="2653"/>
                  </a:cubicBezTo>
                  <a:cubicBezTo>
                    <a:pt x="3427" y="3006"/>
                    <a:pt x="3066" y="3387"/>
                    <a:pt x="2718" y="3815"/>
                  </a:cubicBezTo>
                  <a:cubicBezTo>
                    <a:pt x="2371" y="4244"/>
                    <a:pt x="2037" y="4720"/>
                    <a:pt x="1759" y="5215"/>
                  </a:cubicBezTo>
                  <a:cubicBezTo>
                    <a:pt x="1481" y="5710"/>
                    <a:pt x="1259" y="6225"/>
                    <a:pt x="1043" y="6844"/>
                  </a:cubicBezTo>
                  <a:cubicBezTo>
                    <a:pt x="828" y="7463"/>
                    <a:pt x="619" y="8187"/>
                    <a:pt x="460" y="8863"/>
                  </a:cubicBezTo>
                  <a:cubicBezTo>
                    <a:pt x="300" y="9539"/>
                    <a:pt x="189" y="10167"/>
                    <a:pt x="112" y="10815"/>
                  </a:cubicBezTo>
                  <a:cubicBezTo>
                    <a:pt x="36" y="11463"/>
                    <a:pt x="-6" y="12129"/>
                    <a:pt x="1" y="12825"/>
                  </a:cubicBezTo>
                  <a:cubicBezTo>
                    <a:pt x="8" y="13520"/>
                    <a:pt x="63" y="14244"/>
                    <a:pt x="154" y="14853"/>
                  </a:cubicBezTo>
                  <a:cubicBezTo>
                    <a:pt x="244" y="15463"/>
                    <a:pt x="369" y="15958"/>
                    <a:pt x="585" y="16482"/>
                  </a:cubicBezTo>
                  <a:cubicBezTo>
                    <a:pt x="800" y="17006"/>
                    <a:pt x="1106" y="17558"/>
                    <a:pt x="1481" y="18053"/>
                  </a:cubicBezTo>
                  <a:cubicBezTo>
                    <a:pt x="1857" y="18548"/>
                    <a:pt x="2301" y="18987"/>
                    <a:pt x="2767" y="19339"/>
                  </a:cubicBezTo>
                  <a:cubicBezTo>
                    <a:pt x="3233" y="19691"/>
                    <a:pt x="3719" y="19958"/>
                    <a:pt x="4219" y="20158"/>
                  </a:cubicBezTo>
                  <a:cubicBezTo>
                    <a:pt x="4720" y="20358"/>
                    <a:pt x="5234" y="20491"/>
                    <a:pt x="5735" y="20606"/>
                  </a:cubicBezTo>
                  <a:cubicBezTo>
                    <a:pt x="6235" y="20720"/>
                    <a:pt x="6721" y="20815"/>
                    <a:pt x="7180" y="20882"/>
                  </a:cubicBezTo>
                  <a:cubicBezTo>
                    <a:pt x="7639" y="20948"/>
                    <a:pt x="8070" y="20987"/>
                    <a:pt x="8535" y="21015"/>
                  </a:cubicBezTo>
                  <a:cubicBezTo>
                    <a:pt x="9001" y="21044"/>
                    <a:pt x="9501" y="21063"/>
                    <a:pt x="10016" y="21072"/>
                  </a:cubicBezTo>
                  <a:cubicBezTo>
                    <a:pt x="10530" y="21082"/>
                    <a:pt x="11058" y="21082"/>
                    <a:pt x="11558" y="21110"/>
                  </a:cubicBezTo>
                  <a:cubicBezTo>
                    <a:pt x="12059" y="21139"/>
                    <a:pt x="12531" y="21196"/>
                    <a:pt x="12997" y="21253"/>
                  </a:cubicBezTo>
                  <a:cubicBezTo>
                    <a:pt x="13463" y="21310"/>
                    <a:pt x="13921" y="21367"/>
                    <a:pt x="14373" y="21406"/>
                  </a:cubicBezTo>
                  <a:cubicBezTo>
                    <a:pt x="14825" y="21444"/>
                    <a:pt x="15270" y="21463"/>
                    <a:pt x="15756" y="21491"/>
                  </a:cubicBezTo>
                  <a:cubicBezTo>
                    <a:pt x="16243" y="21520"/>
                    <a:pt x="16771" y="21558"/>
                    <a:pt x="17271" y="21567"/>
                  </a:cubicBezTo>
                  <a:cubicBezTo>
                    <a:pt x="17772" y="21577"/>
                    <a:pt x="18244" y="21558"/>
                    <a:pt x="18752" y="21444"/>
                  </a:cubicBezTo>
                  <a:cubicBezTo>
                    <a:pt x="19259" y="21329"/>
                    <a:pt x="19801" y="21120"/>
                    <a:pt x="20280" y="20939"/>
                  </a:cubicBezTo>
                  <a:cubicBezTo>
                    <a:pt x="20760" y="20758"/>
                    <a:pt x="21177" y="20606"/>
                    <a:pt x="21594" y="2045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9309100" y="4725668"/>
              <a:ext cx="2025650" cy="35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21546"/>
                  </a:moveTo>
                  <a:cubicBezTo>
                    <a:pt x="21036" y="19373"/>
                    <a:pt x="20471" y="17200"/>
                    <a:pt x="19783" y="14964"/>
                  </a:cubicBezTo>
                  <a:cubicBezTo>
                    <a:pt x="19095" y="12727"/>
                    <a:pt x="18282" y="10426"/>
                    <a:pt x="17503" y="8701"/>
                  </a:cubicBezTo>
                  <a:cubicBezTo>
                    <a:pt x="16725" y="6976"/>
                    <a:pt x="15980" y="5825"/>
                    <a:pt x="15213" y="4867"/>
                  </a:cubicBezTo>
                  <a:cubicBezTo>
                    <a:pt x="14445" y="3908"/>
                    <a:pt x="13655" y="3141"/>
                    <a:pt x="12854" y="2502"/>
                  </a:cubicBezTo>
                  <a:cubicBezTo>
                    <a:pt x="12053" y="1863"/>
                    <a:pt x="11240" y="1352"/>
                    <a:pt x="10371" y="905"/>
                  </a:cubicBezTo>
                  <a:cubicBezTo>
                    <a:pt x="9502" y="457"/>
                    <a:pt x="8577" y="74"/>
                    <a:pt x="7708" y="10"/>
                  </a:cubicBezTo>
                  <a:cubicBezTo>
                    <a:pt x="6839" y="-54"/>
                    <a:pt x="6026" y="202"/>
                    <a:pt x="5180" y="713"/>
                  </a:cubicBezTo>
                  <a:cubicBezTo>
                    <a:pt x="4334" y="1224"/>
                    <a:pt x="3453" y="1991"/>
                    <a:pt x="2584" y="3397"/>
                  </a:cubicBezTo>
                  <a:cubicBezTo>
                    <a:pt x="1715" y="4803"/>
                    <a:pt x="858" y="6848"/>
                    <a:pt x="0" y="889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9" name="Drawing"/>
          <p:cNvGrpSpPr/>
          <p:nvPr/>
        </p:nvGrpSpPr>
        <p:grpSpPr>
          <a:xfrm>
            <a:off x="745973" y="1271852"/>
            <a:ext cx="12023878" cy="8075268"/>
            <a:chOff x="0" y="0"/>
            <a:chExt cx="12023875" cy="8075267"/>
          </a:xfrm>
        </p:grpSpPr>
        <p:sp>
          <p:nvSpPr>
            <p:cNvPr id="1564" name="Line"/>
            <p:cNvSpPr/>
            <p:nvPr/>
          </p:nvSpPr>
          <p:spPr>
            <a:xfrm>
              <a:off x="1844825" y="74347"/>
              <a:ext cx="381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87"/>
                    <a:pt x="0" y="5574"/>
                    <a:pt x="3000" y="8884"/>
                  </a:cubicBezTo>
                  <a:cubicBezTo>
                    <a:pt x="6000" y="12194"/>
                    <a:pt x="12000" y="16026"/>
                    <a:pt x="15600" y="18232"/>
                  </a:cubicBezTo>
                  <a:cubicBezTo>
                    <a:pt x="19200" y="20439"/>
                    <a:pt x="20400" y="210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798775" y="-1"/>
              <a:ext cx="231307" cy="26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119" fill="norm" stroke="1" extrusionOk="0">
                  <a:moveTo>
                    <a:pt x="147" y="8965"/>
                  </a:moveTo>
                  <a:cubicBezTo>
                    <a:pt x="-47" y="7278"/>
                    <a:pt x="-242" y="5590"/>
                    <a:pt x="926" y="3903"/>
                  </a:cubicBezTo>
                  <a:cubicBezTo>
                    <a:pt x="2093" y="2215"/>
                    <a:pt x="4623" y="528"/>
                    <a:pt x="7736" y="106"/>
                  </a:cubicBezTo>
                  <a:cubicBezTo>
                    <a:pt x="10850" y="-316"/>
                    <a:pt x="14547" y="528"/>
                    <a:pt x="17174" y="2637"/>
                  </a:cubicBezTo>
                  <a:cubicBezTo>
                    <a:pt x="19801" y="4746"/>
                    <a:pt x="21358" y="8121"/>
                    <a:pt x="21261" y="11075"/>
                  </a:cubicBezTo>
                  <a:cubicBezTo>
                    <a:pt x="21163" y="14028"/>
                    <a:pt x="19412" y="16559"/>
                    <a:pt x="16785" y="18247"/>
                  </a:cubicBezTo>
                  <a:cubicBezTo>
                    <a:pt x="14158" y="19934"/>
                    <a:pt x="10655" y="20778"/>
                    <a:pt x="8417" y="21031"/>
                  </a:cubicBezTo>
                  <a:cubicBezTo>
                    <a:pt x="6180" y="21284"/>
                    <a:pt x="5207" y="20946"/>
                    <a:pt x="5499" y="20609"/>
                  </a:cubicBezTo>
                  <a:cubicBezTo>
                    <a:pt x="5790" y="20272"/>
                    <a:pt x="7347" y="19934"/>
                    <a:pt x="8904" y="19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2020270" y="235908"/>
              <a:ext cx="161106" cy="185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088" fill="norm" stroke="1" extrusionOk="0">
                  <a:moveTo>
                    <a:pt x="3631" y="9761"/>
                  </a:moveTo>
                  <a:cubicBezTo>
                    <a:pt x="6123" y="8081"/>
                    <a:pt x="8615" y="6401"/>
                    <a:pt x="10277" y="4721"/>
                  </a:cubicBezTo>
                  <a:cubicBezTo>
                    <a:pt x="11939" y="3041"/>
                    <a:pt x="12769" y="1361"/>
                    <a:pt x="12354" y="521"/>
                  </a:cubicBezTo>
                  <a:cubicBezTo>
                    <a:pt x="11939" y="-319"/>
                    <a:pt x="10277" y="-319"/>
                    <a:pt x="7923" y="1841"/>
                  </a:cubicBezTo>
                  <a:cubicBezTo>
                    <a:pt x="5569" y="4001"/>
                    <a:pt x="2523" y="8321"/>
                    <a:pt x="1000" y="11441"/>
                  </a:cubicBezTo>
                  <a:cubicBezTo>
                    <a:pt x="-523" y="14561"/>
                    <a:pt x="-523" y="16481"/>
                    <a:pt x="2523" y="18041"/>
                  </a:cubicBezTo>
                  <a:cubicBezTo>
                    <a:pt x="5569" y="19601"/>
                    <a:pt x="11662" y="20801"/>
                    <a:pt x="15262" y="21041"/>
                  </a:cubicBezTo>
                  <a:cubicBezTo>
                    <a:pt x="18862" y="21281"/>
                    <a:pt x="19969" y="20561"/>
                    <a:pt x="21077" y="19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2167459" y="266585"/>
              <a:ext cx="179017" cy="14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11" fill="norm" stroke="1" extrusionOk="0">
                  <a:moveTo>
                    <a:pt x="12344" y="4313"/>
                  </a:moveTo>
                  <a:cubicBezTo>
                    <a:pt x="11836" y="2792"/>
                    <a:pt x="11327" y="1271"/>
                    <a:pt x="10438" y="511"/>
                  </a:cubicBezTo>
                  <a:cubicBezTo>
                    <a:pt x="9548" y="-250"/>
                    <a:pt x="8278" y="-250"/>
                    <a:pt x="6626" y="1119"/>
                  </a:cubicBezTo>
                  <a:cubicBezTo>
                    <a:pt x="4974" y="2488"/>
                    <a:pt x="2941" y="5226"/>
                    <a:pt x="1671" y="8268"/>
                  </a:cubicBezTo>
                  <a:cubicBezTo>
                    <a:pt x="400" y="11311"/>
                    <a:pt x="-108" y="14657"/>
                    <a:pt x="19" y="17091"/>
                  </a:cubicBezTo>
                  <a:cubicBezTo>
                    <a:pt x="146" y="19525"/>
                    <a:pt x="908" y="21046"/>
                    <a:pt x="2433" y="21198"/>
                  </a:cubicBezTo>
                  <a:cubicBezTo>
                    <a:pt x="3958" y="21350"/>
                    <a:pt x="6245" y="20133"/>
                    <a:pt x="8024" y="17699"/>
                  </a:cubicBezTo>
                  <a:cubicBezTo>
                    <a:pt x="9803" y="15265"/>
                    <a:pt x="11073" y="11615"/>
                    <a:pt x="11963" y="9029"/>
                  </a:cubicBezTo>
                  <a:cubicBezTo>
                    <a:pt x="12852" y="6443"/>
                    <a:pt x="13360" y="4922"/>
                    <a:pt x="13614" y="4922"/>
                  </a:cubicBezTo>
                  <a:cubicBezTo>
                    <a:pt x="13868" y="4922"/>
                    <a:pt x="13868" y="6443"/>
                    <a:pt x="13996" y="8116"/>
                  </a:cubicBezTo>
                  <a:cubicBezTo>
                    <a:pt x="14123" y="9789"/>
                    <a:pt x="14377" y="11615"/>
                    <a:pt x="15647" y="13288"/>
                  </a:cubicBezTo>
                  <a:cubicBezTo>
                    <a:pt x="16918" y="14961"/>
                    <a:pt x="19205" y="16482"/>
                    <a:pt x="21492" y="18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2371875" y="264847"/>
              <a:ext cx="146051" cy="17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0" y="4521"/>
                  </a:moveTo>
                  <a:cubicBezTo>
                    <a:pt x="1565" y="4270"/>
                    <a:pt x="3130" y="4019"/>
                    <a:pt x="4852" y="5149"/>
                  </a:cubicBezTo>
                  <a:cubicBezTo>
                    <a:pt x="6574" y="6279"/>
                    <a:pt x="8452" y="8791"/>
                    <a:pt x="9548" y="11428"/>
                  </a:cubicBezTo>
                  <a:cubicBezTo>
                    <a:pt x="10643" y="14065"/>
                    <a:pt x="10957" y="16828"/>
                    <a:pt x="10643" y="18712"/>
                  </a:cubicBezTo>
                  <a:cubicBezTo>
                    <a:pt x="10330" y="20595"/>
                    <a:pt x="9391" y="21600"/>
                    <a:pt x="8765" y="20847"/>
                  </a:cubicBezTo>
                  <a:cubicBezTo>
                    <a:pt x="8139" y="20093"/>
                    <a:pt x="7826" y="17581"/>
                    <a:pt x="8296" y="14316"/>
                  </a:cubicBezTo>
                  <a:cubicBezTo>
                    <a:pt x="8765" y="11051"/>
                    <a:pt x="10017" y="7033"/>
                    <a:pt x="12365" y="4521"/>
                  </a:cubicBezTo>
                  <a:cubicBezTo>
                    <a:pt x="14713" y="2009"/>
                    <a:pt x="18157" y="10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2544696" y="260614"/>
              <a:ext cx="100252" cy="18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488" fill="norm" stroke="1" extrusionOk="0">
                  <a:moveTo>
                    <a:pt x="8972" y="5777"/>
                  </a:moveTo>
                  <a:cubicBezTo>
                    <a:pt x="9413" y="4521"/>
                    <a:pt x="9854" y="3265"/>
                    <a:pt x="8972" y="2135"/>
                  </a:cubicBezTo>
                  <a:cubicBezTo>
                    <a:pt x="8091" y="1005"/>
                    <a:pt x="5886" y="0"/>
                    <a:pt x="4123" y="0"/>
                  </a:cubicBezTo>
                  <a:cubicBezTo>
                    <a:pt x="2360" y="0"/>
                    <a:pt x="1037" y="1005"/>
                    <a:pt x="376" y="2135"/>
                  </a:cubicBezTo>
                  <a:cubicBezTo>
                    <a:pt x="-285" y="3265"/>
                    <a:pt x="-285" y="4521"/>
                    <a:pt x="2139" y="6530"/>
                  </a:cubicBezTo>
                  <a:cubicBezTo>
                    <a:pt x="4564" y="8540"/>
                    <a:pt x="9413" y="11302"/>
                    <a:pt x="12719" y="13060"/>
                  </a:cubicBezTo>
                  <a:cubicBezTo>
                    <a:pt x="16025" y="14819"/>
                    <a:pt x="17788" y="15572"/>
                    <a:pt x="19111" y="16577"/>
                  </a:cubicBezTo>
                  <a:cubicBezTo>
                    <a:pt x="20433" y="17581"/>
                    <a:pt x="21315" y="18837"/>
                    <a:pt x="20654" y="19716"/>
                  </a:cubicBezTo>
                  <a:cubicBezTo>
                    <a:pt x="19993" y="20595"/>
                    <a:pt x="17788" y="21098"/>
                    <a:pt x="15364" y="21349"/>
                  </a:cubicBezTo>
                  <a:cubicBezTo>
                    <a:pt x="12939" y="21600"/>
                    <a:pt x="10295" y="21600"/>
                    <a:pt x="8972" y="20595"/>
                  </a:cubicBezTo>
                  <a:cubicBezTo>
                    <a:pt x="7650" y="19591"/>
                    <a:pt x="7650" y="17581"/>
                    <a:pt x="7650" y="15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2682109" y="277275"/>
              <a:ext cx="130288" cy="136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165" fill="norm" stroke="1" extrusionOk="0">
                  <a:moveTo>
                    <a:pt x="16346" y="2988"/>
                  </a:moveTo>
                  <a:cubicBezTo>
                    <a:pt x="14321" y="1351"/>
                    <a:pt x="12296" y="-285"/>
                    <a:pt x="9596" y="42"/>
                  </a:cubicBezTo>
                  <a:cubicBezTo>
                    <a:pt x="6896" y="370"/>
                    <a:pt x="3521" y="2660"/>
                    <a:pt x="1665" y="5933"/>
                  </a:cubicBezTo>
                  <a:cubicBezTo>
                    <a:pt x="-192" y="9206"/>
                    <a:pt x="-529" y="13460"/>
                    <a:pt x="821" y="16406"/>
                  </a:cubicBezTo>
                  <a:cubicBezTo>
                    <a:pt x="2171" y="19351"/>
                    <a:pt x="5208" y="20988"/>
                    <a:pt x="8415" y="21151"/>
                  </a:cubicBezTo>
                  <a:cubicBezTo>
                    <a:pt x="11621" y="21315"/>
                    <a:pt x="14996" y="20006"/>
                    <a:pt x="17021" y="18533"/>
                  </a:cubicBezTo>
                  <a:cubicBezTo>
                    <a:pt x="19046" y="17060"/>
                    <a:pt x="19721" y="15424"/>
                    <a:pt x="20227" y="13624"/>
                  </a:cubicBezTo>
                  <a:cubicBezTo>
                    <a:pt x="20733" y="11824"/>
                    <a:pt x="21071" y="9860"/>
                    <a:pt x="20396" y="8551"/>
                  </a:cubicBezTo>
                  <a:cubicBezTo>
                    <a:pt x="19721" y="7242"/>
                    <a:pt x="18034" y="6588"/>
                    <a:pt x="16346" y="5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2835425" y="267935"/>
              <a:ext cx="139701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4239"/>
                  </a:moveTo>
                  <a:cubicBezTo>
                    <a:pt x="327" y="2673"/>
                    <a:pt x="655" y="1108"/>
                    <a:pt x="982" y="1108"/>
                  </a:cubicBezTo>
                  <a:cubicBezTo>
                    <a:pt x="1309" y="1108"/>
                    <a:pt x="1636" y="2673"/>
                    <a:pt x="2291" y="5334"/>
                  </a:cubicBezTo>
                  <a:cubicBezTo>
                    <a:pt x="2945" y="7995"/>
                    <a:pt x="3927" y="11752"/>
                    <a:pt x="4418" y="14882"/>
                  </a:cubicBezTo>
                  <a:cubicBezTo>
                    <a:pt x="4909" y="18013"/>
                    <a:pt x="4909" y="20517"/>
                    <a:pt x="4745" y="20986"/>
                  </a:cubicBezTo>
                  <a:cubicBezTo>
                    <a:pt x="4582" y="21456"/>
                    <a:pt x="4255" y="19891"/>
                    <a:pt x="4418" y="16604"/>
                  </a:cubicBezTo>
                  <a:cubicBezTo>
                    <a:pt x="4582" y="13317"/>
                    <a:pt x="5236" y="8308"/>
                    <a:pt x="6218" y="5021"/>
                  </a:cubicBezTo>
                  <a:cubicBezTo>
                    <a:pt x="7200" y="1734"/>
                    <a:pt x="8509" y="169"/>
                    <a:pt x="10636" y="13"/>
                  </a:cubicBezTo>
                  <a:cubicBezTo>
                    <a:pt x="12764" y="-144"/>
                    <a:pt x="15709" y="1108"/>
                    <a:pt x="17673" y="4865"/>
                  </a:cubicBezTo>
                  <a:cubicBezTo>
                    <a:pt x="19636" y="8621"/>
                    <a:pt x="20618" y="14882"/>
                    <a:pt x="21600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2987825" y="112447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516"/>
                    <a:pt x="10800" y="3032"/>
                    <a:pt x="14400" y="6632"/>
                  </a:cubicBezTo>
                  <a:cubicBezTo>
                    <a:pt x="18000" y="10232"/>
                    <a:pt x="19800" y="15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3070375" y="236454"/>
              <a:ext cx="86867" cy="19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331" fill="norm" stroke="1" extrusionOk="0">
                  <a:moveTo>
                    <a:pt x="16577" y="325"/>
                  </a:moveTo>
                  <a:cubicBezTo>
                    <a:pt x="14065" y="95"/>
                    <a:pt x="11553" y="-135"/>
                    <a:pt x="9293" y="95"/>
                  </a:cubicBezTo>
                  <a:cubicBezTo>
                    <a:pt x="7033" y="325"/>
                    <a:pt x="5023" y="1014"/>
                    <a:pt x="3767" y="1933"/>
                  </a:cubicBezTo>
                  <a:cubicBezTo>
                    <a:pt x="2512" y="2852"/>
                    <a:pt x="2009" y="4001"/>
                    <a:pt x="4772" y="6069"/>
                  </a:cubicBezTo>
                  <a:cubicBezTo>
                    <a:pt x="7535" y="8137"/>
                    <a:pt x="13563" y="11125"/>
                    <a:pt x="17079" y="13537"/>
                  </a:cubicBezTo>
                  <a:cubicBezTo>
                    <a:pt x="20595" y="15950"/>
                    <a:pt x="21600" y="17788"/>
                    <a:pt x="19591" y="19052"/>
                  </a:cubicBezTo>
                  <a:cubicBezTo>
                    <a:pt x="17581" y="20316"/>
                    <a:pt x="12558" y="21005"/>
                    <a:pt x="8791" y="21235"/>
                  </a:cubicBezTo>
                  <a:cubicBezTo>
                    <a:pt x="5023" y="21465"/>
                    <a:pt x="2512" y="21235"/>
                    <a:pt x="0" y="2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3692893" y="58046"/>
              <a:ext cx="171233" cy="35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094" fill="norm" stroke="1" extrusionOk="0">
                  <a:moveTo>
                    <a:pt x="16369" y="4383"/>
                  </a:moveTo>
                  <a:cubicBezTo>
                    <a:pt x="16629" y="3752"/>
                    <a:pt x="16889" y="3120"/>
                    <a:pt x="17149" y="2362"/>
                  </a:cubicBezTo>
                  <a:cubicBezTo>
                    <a:pt x="17410" y="1604"/>
                    <a:pt x="17670" y="720"/>
                    <a:pt x="16629" y="278"/>
                  </a:cubicBezTo>
                  <a:cubicBezTo>
                    <a:pt x="15588" y="-164"/>
                    <a:pt x="13246" y="-164"/>
                    <a:pt x="10253" y="910"/>
                  </a:cubicBezTo>
                  <a:cubicBezTo>
                    <a:pt x="7260" y="1983"/>
                    <a:pt x="3617" y="4131"/>
                    <a:pt x="1665" y="6973"/>
                  </a:cubicBezTo>
                  <a:cubicBezTo>
                    <a:pt x="-287" y="9815"/>
                    <a:pt x="-547" y="13352"/>
                    <a:pt x="1014" y="16004"/>
                  </a:cubicBezTo>
                  <a:cubicBezTo>
                    <a:pt x="2576" y="18657"/>
                    <a:pt x="5959" y="20425"/>
                    <a:pt x="9602" y="20931"/>
                  </a:cubicBezTo>
                  <a:cubicBezTo>
                    <a:pt x="13246" y="21436"/>
                    <a:pt x="17149" y="20678"/>
                    <a:pt x="21053" y="19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3886532" y="254390"/>
              <a:ext cx="97890" cy="144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9" h="20422" fill="norm" stroke="1" extrusionOk="0">
                  <a:moveTo>
                    <a:pt x="17459" y="582"/>
                  </a:moveTo>
                  <a:cubicBezTo>
                    <a:pt x="14435" y="-18"/>
                    <a:pt x="11411" y="-618"/>
                    <a:pt x="8171" y="1332"/>
                  </a:cubicBezTo>
                  <a:cubicBezTo>
                    <a:pt x="4931" y="3282"/>
                    <a:pt x="1475" y="7782"/>
                    <a:pt x="395" y="11382"/>
                  </a:cubicBezTo>
                  <a:cubicBezTo>
                    <a:pt x="-685" y="14982"/>
                    <a:pt x="611" y="17682"/>
                    <a:pt x="2339" y="19182"/>
                  </a:cubicBezTo>
                  <a:cubicBezTo>
                    <a:pt x="4067" y="20682"/>
                    <a:pt x="6227" y="20982"/>
                    <a:pt x="9683" y="19182"/>
                  </a:cubicBezTo>
                  <a:cubicBezTo>
                    <a:pt x="13139" y="17382"/>
                    <a:pt x="17891" y="13482"/>
                    <a:pt x="19403" y="10182"/>
                  </a:cubicBezTo>
                  <a:cubicBezTo>
                    <a:pt x="20915" y="6882"/>
                    <a:pt x="19187" y="4182"/>
                    <a:pt x="17243" y="2682"/>
                  </a:cubicBezTo>
                  <a:cubicBezTo>
                    <a:pt x="15299" y="1182"/>
                    <a:pt x="13139" y="882"/>
                    <a:pt x="12059" y="1032"/>
                  </a:cubicBezTo>
                  <a:cubicBezTo>
                    <a:pt x="10979" y="1182"/>
                    <a:pt x="10979" y="1782"/>
                    <a:pt x="10979" y="2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4016525" y="226747"/>
              <a:ext cx="133351" cy="18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3640"/>
                  </a:moveTo>
                  <a:cubicBezTo>
                    <a:pt x="1714" y="2912"/>
                    <a:pt x="3429" y="2184"/>
                    <a:pt x="5829" y="2670"/>
                  </a:cubicBezTo>
                  <a:cubicBezTo>
                    <a:pt x="8229" y="3155"/>
                    <a:pt x="11314" y="4854"/>
                    <a:pt x="13543" y="7402"/>
                  </a:cubicBezTo>
                  <a:cubicBezTo>
                    <a:pt x="15771" y="9951"/>
                    <a:pt x="17143" y="13348"/>
                    <a:pt x="17486" y="15775"/>
                  </a:cubicBezTo>
                  <a:cubicBezTo>
                    <a:pt x="17829" y="18202"/>
                    <a:pt x="17143" y="19658"/>
                    <a:pt x="15943" y="20508"/>
                  </a:cubicBezTo>
                  <a:cubicBezTo>
                    <a:pt x="14743" y="21357"/>
                    <a:pt x="13029" y="21600"/>
                    <a:pt x="11486" y="19780"/>
                  </a:cubicBezTo>
                  <a:cubicBezTo>
                    <a:pt x="9943" y="17960"/>
                    <a:pt x="8571" y="14076"/>
                    <a:pt x="8571" y="10800"/>
                  </a:cubicBezTo>
                  <a:cubicBezTo>
                    <a:pt x="8571" y="7524"/>
                    <a:pt x="9943" y="4854"/>
                    <a:pt x="12343" y="3155"/>
                  </a:cubicBezTo>
                  <a:cubicBezTo>
                    <a:pt x="14743" y="1456"/>
                    <a:pt x="18171" y="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4194325" y="239447"/>
              <a:ext cx="146051" cy="15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0"/>
                  </a:moveTo>
                  <a:cubicBezTo>
                    <a:pt x="2817" y="3551"/>
                    <a:pt x="5635" y="7101"/>
                    <a:pt x="7200" y="9764"/>
                  </a:cubicBezTo>
                  <a:cubicBezTo>
                    <a:pt x="8765" y="12427"/>
                    <a:pt x="9078" y="14203"/>
                    <a:pt x="9078" y="15830"/>
                  </a:cubicBezTo>
                  <a:cubicBezTo>
                    <a:pt x="9078" y="17458"/>
                    <a:pt x="8765" y="18937"/>
                    <a:pt x="7826" y="19973"/>
                  </a:cubicBezTo>
                  <a:cubicBezTo>
                    <a:pt x="6887" y="21008"/>
                    <a:pt x="5322" y="21600"/>
                    <a:pt x="4070" y="20564"/>
                  </a:cubicBezTo>
                  <a:cubicBezTo>
                    <a:pt x="2817" y="19529"/>
                    <a:pt x="1878" y="16866"/>
                    <a:pt x="2035" y="14055"/>
                  </a:cubicBezTo>
                  <a:cubicBezTo>
                    <a:pt x="2191" y="11244"/>
                    <a:pt x="3443" y="8285"/>
                    <a:pt x="6887" y="6214"/>
                  </a:cubicBezTo>
                  <a:cubicBezTo>
                    <a:pt x="10330" y="4142"/>
                    <a:pt x="15965" y="2959"/>
                    <a:pt x="21600" y="1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4343647" y="250247"/>
              <a:ext cx="93961" cy="17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1" h="21313" fill="norm" stroke="1" extrusionOk="0">
                  <a:moveTo>
                    <a:pt x="4805" y="8041"/>
                  </a:moveTo>
                  <a:cubicBezTo>
                    <a:pt x="9860" y="6479"/>
                    <a:pt x="14916" y="4918"/>
                    <a:pt x="17673" y="3486"/>
                  </a:cubicBezTo>
                  <a:cubicBezTo>
                    <a:pt x="20430" y="2055"/>
                    <a:pt x="20890" y="754"/>
                    <a:pt x="19971" y="233"/>
                  </a:cubicBezTo>
                  <a:cubicBezTo>
                    <a:pt x="19052" y="-287"/>
                    <a:pt x="16754" y="-27"/>
                    <a:pt x="13077" y="1925"/>
                  </a:cubicBezTo>
                  <a:cubicBezTo>
                    <a:pt x="9401" y="3877"/>
                    <a:pt x="4345" y="7520"/>
                    <a:pt x="1818" y="10643"/>
                  </a:cubicBezTo>
                  <a:cubicBezTo>
                    <a:pt x="-710" y="13766"/>
                    <a:pt x="-710" y="16368"/>
                    <a:pt x="2507" y="18060"/>
                  </a:cubicBezTo>
                  <a:cubicBezTo>
                    <a:pt x="5724" y="19752"/>
                    <a:pt x="12158" y="20532"/>
                    <a:pt x="18592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4518125" y="69699"/>
              <a:ext cx="63551" cy="35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97" fill="norm" stroke="1" extrusionOk="0">
                  <a:moveTo>
                    <a:pt x="20920" y="668"/>
                  </a:moveTo>
                  <a:cubicBezTo>
                    <a:pt x="18133" y="283"/>
                    <a:pt x="15346" y="-103"/>
                    <a:pt x="13255" y="26"/>
                  </a:cubicBezTo>
                  <a:cubicBezTo>
                    <a:pt x="11165" y="154"/>
                    <a:pt x="9772" y="797"/>
                    <a:pt x="7333" y="3497"/>
                  </a:cubicBezTo>
                  <a:cubicBezTo>
                    <a:pt x="4894" y="6197"/>
                    <a:pt x="1410" y="10954"/>
                    <a:pt x="365" y="14297"/>
                  </a:cubicBezTo>
                  <a:cubicBezTo>
                    <a:pt x="-680" y="17640"/>
                    <a:pt x="714" y="19568"/>
                    <a:pt x="2107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4572955" y="859"/>
              <a:ext cx="275421" cy="38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09" fill="norm" stroke="1" extrusionOk="0">
                  <a:moveTo>
                    <a:pt x="6121" y="16402"/>
                  </a:moveTo>
                  <a:cubicBezTo>
                    <a:pt x="5461" y="16050"/>
                    <a:pt x="4802" y="15698"/>
                    <a:pt x="3977" y="15698"/>
                  </a:cubicBezTo>
                  <a:cubicBezTo>
                    <a:pt x="3153" y="15698"/>
                    <a:pt x="2163" y="16050"/>
                    <a:pt x="1504" y="16578"/>
                  </a:cubicBezTo>
                  <a:cubicBezTo>
                    <a:pt x="844" y="17107"/>
                    <a:pt x="515" y="17811"/>
                    <a:pt x="267" y="18515"/>
                  </a:cubicBezTo>
                  <a:cubicBezTo>
                    <a:pt x="20" y="19220"/>
                    <a:pt x="-145" y="19924"/>
                    <a:pt x="185" y="20335"/>
                  </a:cubicBezTo>
                  <a:cubicBezTo>
                    <a:pt x="515" y="20746"/>
                    <a:pt x="1339" y="20863"/>
                    <a:pt x="2411" y="20452"/>
                  </a:cubicBezTo>
                  <a:cubicBezTo>
                    <a:pt x="3482" y="20041"/>
                    <a:pt x="4802" y="19102"/>
                    <a:pt x="5626" y="18339"/>
                  </a:cubicBezTo>
                  <a:cubicBezTo>
                    <a:pt x="6450" y="17576"/>
                    <a:pt x="6780" y="16989"/>
                    <a:pt x="6615" y="16989"/>
                  </a:cubicBezTo>
                  <a:cubicBezTo>
                    <a:pt x="6450" y="16989"/>
                    <a:pt x="5791" y="17576"/>
                    <a:pt x="5544" y="18398"/>
                  </a:cubicBezTo>
                  <a:cubicBezTo>
                    <a:pt x="5296" y="19220"/>
                    <a:pt x="5461" y="20276"/>
                    <a:pt x="5956" y="20687"/>
                  </a:cubicBezTo>
                  <a:cubicBezTo>
                    <a:pt x="6450" y="21098"/>
                    <a:pt x="7275" y="20863"/>
                    <a:pt x="8429" y="19807"/>
                  </a:cubicBezTo>
                  <a:cubicBezTo>
                    <a:pt x="9583" y="18750"/>
                    <a:pt x="11067" y="16872"/>
                    <a:pt x="13046" y="13820"/>
                  </a:cubicBezTo>
                  <a:cubicBezTo>
                    <a:pt x="15024" y="10767"/>
                    <a:pt x="17498" y="6541"/>
                    <a:pt x="18899" y="3900"/>
                  </a:cubicBezTo>
                  <a:cubicBezTo>
                    <a:pt x="20301" y="1259"/>
                    <a:pt x="20631" y="202"/>
                    <a:pt x="20548" y="26"/>
                  </a:cubicBezTo>
                  <a:cubicBezTo>
                    <a:pt x="20466" y="-150"/>
                    <a:pt x="19971" y="554"/>
                    <a:pt x="19147" y="2902"/>
                  </a:cubicBezTo>
                  <a:cubicBezTo>
                    <a:pt x="18322" y="5250"/>
                    <a:pt x="17168" y="9241"/>
                    <a:pt x="16508" y="12293"/>
                  </a:cubicBezTo>
                  <a:cubicBezTo>
                    <a:pt x="15849" y="15346"/>
                    <a:pt x="15684" y="17459"/>
                    <a:pt x="15684" y="18867"/>
                  </a:cubicBezTo>
                  <a:cubicBezTo>
                    <a:pt x="15684" y="20276"/>
                    <a:pt x="15849" y="20980"/>
                    <a:pt x="16426" y="21215"/>
                  </a:cubicBezTo>
                  <a:cubicBezTo>
                    <a:pt x="17003" y="21450"/>
                    <a:pt x="17992" y="21215"/>
                    <a:pt x="18899" y="20863"/>
                  </a:cubicBezTo>
                  <a:cubicBezTo>
                    <a:pt x="19806" y="20511"/>
                    <a:pt x="20631" y="20041"/>
                    <a:pt x="21455" y="19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4695975" y="224302"/>
              <a:ext cx="1905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400" y="11040"/>
                    <a:pt x="4800" y="1783"/>
                    <a:pt x="8400" y="240"/>
                  </a:cubicBezTo>
                  <a:cubicBezTo>
                    <a:pt x="12000" y="-1303"/>
                    <a:pt x="16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4866842" y="118797"/>
              <a:ext cx="4503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5894" y="21600"/>
                  </a:moveTo>
                  <a:cubicBezTo>
                    <a:pt x="2138" y="20945"/>
                    <a:pt x="-1619" y="20291"/>
                    <a:pt x="729" y="16691"/>
                  </a:cubicBezTo>
                  <a:cubicBezTo>
                    <a:pt x="3077" y="13091"/>
                    <a:pt x="11529" y="6545"/>
                    <a:pt x="199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4932251" y="253327"/>
              <a:ext cx="106625" cy="81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389" fill="norm" stroke="1" extrusionOk="0">
                  <a:moveTo>
                    <a:pt x="21335" y="6028"/>
                  </a:moveTo>
                  <a:cubicBezTo>
                    <a:pt x="17523" y="3921"/>
                    <a:pt x="13711" y="1813"/>
                    <a:pt x="10747" y="760"/>
                  </a:cubicBezTo>
                  <a:cubicBezTo>
                    <a:pt x="7782" y="-294"/>
                    <a:pt x="5664" y="-294"/>
                    <a:pt x="3970" y="1023"/>
                  </a:cubicBezTo>
                  <a:cubicBezTo>
                    <a:pt x="2276" y="2340"/>
                    <a:pt x="1006" y="4974"/>
                    <a:pt x="370" y="8399"/>
                  </a:cubicBezTo>
                  <a:cubicBezTo>
                    <a:pt x="-265" y="11823"/>
                    <a:pt x="-265" y="16038"/>
                    <a:pt x="1853" y="18408"/>
                  </a:cubicBezTo>
                  <a:cubicBezTo>
                    <a:pt x="3970" y="20779"/>
                    <a:pt x="8206" y="21306"/>
                    <a:pt x="11382" y="18408"/>
                  </a:cubicBezTo>
                  <a:cubicBezTo>
                    <a:pt x="14559" y="15511"/>
                    <a:pt x="16676" y="9189"/>
                    <a:pt x="18794" y="2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5051575" y="212918"/>
              <a:ext cx="131890" cy="18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86" fill="norm" stroke="1" extrusionOk="0">
                  <a:moveTo>
                    <a:pt x="0" y="4550"/>
                  </a:moveTo>
                  <a:cubicBezTo>
                    <a:pt x="1012" y="9213"/>
                    <a:pt x="2025" y="13877"/>
                    <a:pt x="2194" y="16945"/>
                  </a:cubicBezTo>
                  <a:cubicBezTo>
                    <a:pt x="2362" y="20013"/>
                    <a:pt x="1687" y="21486"/>
                    <a:pt x="1350" y="21486"/>
                  </a:cubicBezTo>
                  <a:cubicBezTo>
                    <a:pt x="1012" y="21486"/>
                    <a:pt x="1012" y="20013"/>
                    <a:pt x="1856" y="16577"/>
                  </a:cubicBezTo>
                  <a:cubicBezTo>
                    <a:pt x="2700" y="13141"/>
                    <a:pt x="4387" y="7741"/>
                    <a:pt x="6244" y="4427"/>
                  </a:cubicBezTo>
                  <a:cubicBezTo>
                    <a:pt x="8100" y="1113"/>
                    <a:pt x="10125" y="-114"/>
                    <a:pt x="12825" y="9"/>
                  </a:cubicBezTo>
                  <a:cubicBezTo>
                    <a:pt x="15525" y="131"/>
                    <a:pt x="18900" y="1604"/>
                    <a:pt x="20250" y="5163"/>
                  </a:cubicBezTo>
                  <a:cubicBezTo>
                    <a:pt x="21600" y="8722"/>
                    <a:pt x="20925" y="14368"/>
                    <a:pt x="20250" y="20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5794525" y="67997"/>
              <a:ext cx="31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171"/>
                    <a:pt x="21600" y="12343"/>
                    <a:pt x="21600" y="15869"/>
                  </a:cubicBezTo>
                  <a:cubicBezTo>
                    <a:pt x="21600" y="19396"/>
                    <a:pt x="21600" y="20278"/>
                    <a:pt x="18000" y="20792"/>
                  </a:cubicBezTo>
                  <a:cubicBezTo>
                    <a:pt x="14400" y="21306"/>
                    <a:pt x="7200" y="21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5644103" y="80697"/>
              <a:ext cx="30917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302" y="21600"/>
                  </a:moveTo>
                  <a:cubicBezTo>
                    <a:pt x="10" y="19543"/>
                    <a:pt x="-282" y="17486"/>
                    <a:pt x="521" y="15257"/>
                  </a:cubicBezTo>
                  <a:cubicBezTo>
                    <a:pt x="1323" y="13029"/>
                    <a:pt x="3221" y="10629"/>
                    <a:pt x="6869" y="8057"/>
                  </a:cubicBezTo>
                  <a:cubicBezTo>
                    <a:pt x="10518" y="5486"/>
                    <a:pt x="15918" y="2743"/>
                    <a:pt x="213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5892162" y="209585"/>
              <a:ext cx="156364" cy="15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019" fill="norm" stroke="1" extrusionOk="0">
                  <a:moveTo>
                    <a:pt x="2267" y="15295"/>
                  </a:moveTo>
                  <a:cubicBezTo>
                    <a:pt x="6587" y="11551"/>
                    <a:pt x="10907" y="7807"/>
                    <a:pt x="13355" y="5215"/>
                  </a:cubicBezTo>
                  <a:cubicBezTo>
                    <a:pt x="15803" y="2623"/>
                    <a:pt x="16379" y="1183"/>
                    <a:pt x="15947" y="463"/>
                  </a:cubicBezTo>
                  <a:cubicBezTo>
                    <a:pt x="15515" y="-257"/>
                    <a:pt x="14075" y="-257"/>
                    <a:pt x="11483" y="1327"/>
                  </a:cubicBezTo>
                  <a:cubicBezTo>
                    <a:pt x="8891" y="2911"/>
                    <a:pt x="5147" y="6079"/>
                    <a:pt x="2843" y="9391"/>
                  </a:cubicBezTo>
                  <a:cubicBezTo>
                    <a:pt x="539" y="12703"/>
                    <a:pt x="-325" y="16159"/>
                    <a:pt x="107" y="18319"/>
                  </a:cubicBezTo>
                  <a:cubicBezTo>
                    <a:pt x="539" y="20479"/>
                    <a:pt x="2267" y="21343"/>
                    <a:pt x="6011" y="20911"/>
                  </a:cubicBezTo>
                  <a:cubicBezTo>
                    <a:pt x="9755" y="20479"/>
                    <a:pt x="15515" y="18751"/>
                    <a:pt x="21275" y="17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6052994" y="240242"/>
              <a:ext cx="71732" cy="17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3" h="21500" fill="norm" stroke="1" extrusionOk="0">
                  <a:moveTo>
                    <a:pt x="20333" y="1500"/>
                  </a:moveTo>
                  <a:cubicBezTo>
                    <a:pt x="17333" y="967"/>
                    <a:pt x="14333" y="433"/>
                    <a:pt x="11333" y="167"/>
                  </a:cubicBezTo>
                  <a:cubicBezTo>
                    <a:pt x="8333" y="-100"/>
                    <a:pt x="5333" y="-100"/>
                    <a:pt x="2933" y="567"/>
                  </a:cubicBezTo>
                  <a:cubicBezTo>
                    <a:pt x="533" y="1233"/>
                    <a:pt x="-1267" y="2567"/>
                    <a:pt x="1133" y="5500"/>
                  </a:cubicBezTo>
                  <a:cubicBezTo>
                    <a:pt x="3533" y="8433"/>
                    <a:pt x="10133" y="12967"/>
                    <a:pt x="13433" y="15900"/>
                  </a:cubicBezTo>
                  <a:cubicBezTo>
                    <a:pt x="16733" y="18833"/>
                    <a:pt x="16733" y="20167"/>
                    <a:pt x="14933" y="20833"/>
                  </a:cubicBezTo>
                  <a:cubicBezTo>
                    <a:pt x="13133" y="21500"/>
                    <a:pt x="9533" y="21500"/>
                    <a:pt x="5933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6188696" y="23547"/>
              <a:ext cx="75730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19667" y="0"/>
                  </a:moveTo>
                  <a:cubicBezTo>
                    <a:pt x="15467" y="2512"/>
                    <a:pt x="11267" y="5023"/>
                    <a:pt x="7967" y="7974"/>
                  </a:cubicBezTo>
                  <a:cubicBezTo>
                    <a:pt x="4667" y="10926"/>
                    <a:pt x="2267" y="14316"/>
                    <a:pt x="1067" y="16451"/>
                  </a:cubicBezTo>
                  <a:cubicBezTo>
                    <a:pt x="-133" y="18586"/>
                    <a:pt x="-133" y="19465"/>
                    <a:pt x="167" y="20219"/>
                  </a:cubicBezTo>
                  <a:cubicBezTo>
                    <a:pt x="467" y="20972"/>
                    <a:pt x="1067" y="21600"/>
                    <a:pt x="4667" y="21600"/>
                  </a:cubicBezTo>
                  <a:cubicBezTo>
                    <a:pt x="8267" y="21600"/>
                    <a:pt x="14867" y="20972"/>
                    <a:pt x="21467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6156475" y="214047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609875" y="537897"/>
              <a:ext cx="46355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" y="20925"/>
                    <a:pt x="789" y="20250"/>
                    <a:pt x="1188" y="19238"/>
                  </a:cubicBezTo>
                  <a:cubicBezTo>
                    <a:pt x="1588" y="18225"/>
                    <a:pt x="1992" y="16875"/>
                    <a:pt x="2357" y="15750"/>
                  </a:cubicBezTo>
                  <a:cubicBezTo>
                    <a:pt x="2722" y="14625"/>
                    <a:pt x="3048" y="13725"/>
                    <a:pt x="3393" y="12825"/>
                  </a:cubicBezTo>
                  <a:cubicBezTo>
                    <a:pt x="3738" y="11925"/>
                    <a:pt x="4103" y="11025"/>
                    <a:pt x="4488" y="10238"/>
                  </a:cubicBezTo>
                  <a:cubicBezTo>
                    <a:pt x="4872" y="9450"/>
                    <a:pt x="5277" y="8775"/>
                    <a:pt x="5622" y="8213"/>
                  </a:cubicBezTo>
                  <a:cubicBezTo>
                    <a:pt x="5967" y="7650"/>
                    <a:pt x="6253" y="7200"/>
                    <a:pt x="6544" y="6750"/>
                  </a:cubicBezTo>
                  <a:cubicBezTo>
                    <a:pt x="6835" y="6300"/>
                    <a:pt x="7131" y="5850"/>
                    <a:pt x="7432" y="5513"/>
                  </a:cubicBezTo>
                  <a:cubicBezTo>
                    <a:pt x="7733" y="5175"/>
                    <a:pt x="8038" y="4950"/>
                    <a:pt x="8349" y="4725"/>
                  </a:cubicBezTo>
                  <a:cubicBezTo>
                    <a:pt x="8660" y="4500"/>
                    <a:pt x="8975" y="4275"/>
                    <a:pt x="9306" y="3938"/>
                  </a:cubicBezTo>
                  <a:cubicBezTo>
                    <a:pt x="9636" y="3600"/>
                    <a:pt x="9981" y="3150"/>
                    <a:pt x="10322" y="2812"/>
                  </a:cubicBezTo>
                  <a:cubicBezTo>
                    <a:pt x="10662" y="2475"/>
                    <a:pt x="10997" y="2250"/>
                    <a:pt x="11328" y="2025"/>
                  </a:cubicBezTo>
                  <a:cubicBezTo>
                    <a:pt x="11658" y="1800"/>
                    <a:pt x="11984" y="1575"/>
                    <a:pt x="12319" y="1350"/>
                  </a:cubicBezTo>
                  <a:cubicBezTo>
                    <a:pt x="12654" y="1125"/>
                    <a:pt x="12999" y="900"/>
                    <a:pt x="13359" y="675"/>
                  </a:cubicBezTo>
                  <a:cubicBezTo>
                    <a:pt x="13719" y="450"/>
                    <a:pt x="14094" y="225"/>
                    <a:pt x="14444" y="113"/>
                  </a:cubicBezTo>
                  <a:cubicBezTo>
                    <a:pt x="14795" y="0"/>
                    <a:pt x="15120" y="0"/>
                    <a:pt x="15465" y="0"/>
                  </a:cubicBezTo>
                  <a:cubicBezTo>
                    <a:pt x="15810" y="0"/>
                    <a:pt x="16175" y="0"/>
                    <a:pt x="16516" y="0"/>
                  </a:cubicBezTo>
                  <a:cubicBezTo>
                    <a:pt x="16856" y="0"/>
                    <a:pt x="17172" y="0"/>
                    <a:pt x="17541" y="113"/>
                  </a:cubicBezTo>
                  <a:cubicBezTo>
                    <a:pt x="17911" y="225"/>
                    <a:pt x="18335" y="450"/>
                    <a:pt x="18725" y="787"/>
                  </a:cubicBezTo>
                  <a:cubicBezTo>
                    <a:pt x="19115" y="1125"/>
                    <a:pt x="19470" y="1575"/>
                    <a:pt x="19884" y="2138"/>
                  </a:cubicBezTo>
                  <a:cubicBezTo>
                    <a:pt x="20298" y="2700"/>
                    <a:pt x="20772" y="3375"/>
                    <a:pt x="21067" y="3825"/>
                  </a:cubicBezTo>
                  <a:cubicBezTo>
                    <a:pt x="21363" y="4275"/>
                    <a:pt x="21482" y="4500"/>
                    <a:pt x="21600" y="4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774975" y="728397"/>
              <a:ext cx="42545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" y="20727"/>
                    <a:pt x="795" y="19855"/>
                    <a:pt x="1177" y="19091"/>
                  </a:cubicBezTo>
                  <a:cubicBezTo>
                    <a:pt x="1558" y="18327"/>
                    <a:pt x="1924" y="17673"/>
                    <a:pt x="2332" y="16909"/>
                  </a:cubicBezTo>
                  <a:cubicBezTo>
                    <a:pt x="2740" y="16145"/>
                    <a:pt x="3192" y="15273"/>
                    <a:pt x="3621" y="14400"/>
                  </a:cubicBezTo>
                  <a:cubicBezTo>
                    <a:pt x="4051" y="13527"/>
                    <a:pt x="4460" y="12655"/>
                    <a:pt x="4895" y="11782"/>
                  </a:cubicBezTo>
                  <a:cubicBezTo>
                    <a:pt x="5330" y="10909"/>
                    <a:pt x="5792" y="10036"/>
                    <a:pt x="6184" y="9382"/>
                  </a:cubicBezTo>
                  <a:cubicBezTo>
                    <a:pt x="6577" y="8727"/>
                    <a:pt x="6899" y="8291"/>
                    <a:pt x="7238" y="7855"/>
                  </a:cubicBezTo>
                  <a:cubicBezTo>
                    <a:pt x="7576" y="7418"/>
                    <a:pt x="7931" y="6982"/>
                    <a:pt x="8382" y="6327"/>
                  </a:cubicBezTo>
                  <a:cubicBezTo>
                    <a:pt x="8833" y="5673"/>
                    <a:pt x="9381" y="4800"/>
                    <a:pt x="9833" y="4255"/>
                  </a:cubicBezTo>
                  <a:cubicBezTo>
                    <a:pt x="10284" y="3709"/>
                    <a:pt x="10639" y="3491"/>
                    <a:pt x="11004" y="3164"/>
                  </a:cubicBezTo>
                  <a:cubicBezTo>
                    <a:pt x="11370" y="2836"/>
                    <a:pt x="11746" y="2400"/>
                    <a:pt x="12138" y="1964"/>
                  </a:cubicBezTo>
                  <a:cubicBezTo>
                    <a:pt x="12530" y="1527"/>
                    <a:pt x="12939" y="1091"/>
                    <a:pt x="13325" y="873"/>
                  </a:cubicBezTo>
                  <a:cubicBezTo>
                    <a:pt x="13712" y="655"/>
                    <a:pt x="14078" y="655"/>
                    <a:pt x="14534" y="545"/>
                  </a:cubicBezTo>
                  <a:cubicBezTo>
                    <a:pt x="14991" y="436"/>
                    <a:pt x="15539" y="218"/>
                    <a:pt x="15990" y="109"/>
                  </a:cubicBezTo>
                  <a:cubicBezTo>
                    <a:pt x="16442" y="0"/>
                    <a:pt x="16796" y="0"/>
                    <a:pt x="17216" y="0"/>
                  </a:cubicBezTo>
                  <a:cubicBezTo>
                    <a:pt x="17635" y="0"/>
                    <a:pt x="18118" y="0"/>
                    <a:pt x="18553" y="0"/>
                  </a:cubicBezTo>
                  <a:cubicBezTo>
                    <a:pt x="18989" y="0"/>
                    <a:pt x="19376" y="0"/>
                    <a:pt x="19875" y="109"/>
                  </a:cubicBezTo>
                  <a:cubicBezTo>
                    <a:pt x="20375" y="218"/>
                    <a:pt x="20987" y="436"/>
                    <a:pt x="21600" y="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6025" y="1350697"/>
              <a:ext cx="635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358"/>
                    <a:pt x="8640" y="10716"/>
                    <a:pt x="12240" y="14316"/>
                  </a:cubicBezTo>
                  <a:cubicBezTo>
                    <a:pt x="15840" y="17916"/>
                    <a:pt x="18720" y="197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0" y="1233454"/>
              <a:ext cx="235341" cy="408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056" fill="norm" stroke="1" extrusionOk="0">
                  <a:moveTo>
                    <a:pt x="3086" y="9315"/>
                  </a:moveTo>
                  <a:cubicBezTo>
                    <a:pt x="1782" y="8115"/>
                    <a:pt x="479" y="6915"/>
                    <a:pt x="106" y="5497"/>
                  </a:cubicBezTo>
                  <a:cubicBezTo>
                    <a:pt x="-266" y="4079"/>
                    <a:pt x="293" y="2442"/>
                    <a:pt x="2527" y="1297"/>
                  </a:cubicBezTo>
                  <a:cubicBezTo>
                    <a:pt x="4762" y="152"/>
                    <a:pt x="8672" y="-503"/>
                    <a:pt x="12210" y="479"/>
                  </a:cubicBezTo>
                  <a:cubicBezTo>
                    <a:pt x="15748" y="1461"/>
                    <a:pt x="18913" y="4079"/>
                    <a:pt x="20124" y="6915"/>
                  </a:cubicBezTo>
                  <a:cubicBezTo>
                    <a:pt x="21334" y="9752"/>
                    <a:pt x="20589" y="12806"/>
                    <a:pt x="18448" y="15097"/>
                  </a:cubicBezTo>
                  <a:cubicBezTo>
                    <a:pt x="16306" y="17388"/>
                    <a:pt x="12768" y="18915"/>
                    <a:pt x="10255" y="19788"/>
                  </a:cubicBezTo>
                  <a:cubicBezTo>
                    <a:pt x="7741" y="20661"/>
                    <a:pt x="6251" y="20879"/>
                    <a:pt x="4855" y="20988"/>
                  </a:cubicBezTo>
                  <a:cubicBezTo>
                    <a:pt x="3458" y="21097"/>
                    <a:pt x="2155" y="21097"/>
                    <a:pt x="1875" y="20824"/>
                  </a:cubicBezTo>
                  <a:cubicBezTo>
                    <a:pt x="1596" y="20552"/>
                    <a:pt x="2341" y="20006"/>
                    <a:pt x="3086" y="19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44625" y="1572947"/>
              <a:ext cx="114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4717"/>
                    <a:pt x="11200" y="9434"/>
                    <a:pt x="14800" y="13034"/>
                  </a:cubicBezTo>
                  <a:cubicBezTo>
                    <a:pt x="18400" y="16634"/>
                    <a:pt x="2000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257275" y="1598347"/>
              <a:ext cx="1016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8966" y="0"/>
                    <a:pt x="16762" y="0"/>
                    <a:pt x="14117" y="1688"/>
                  </a:cubicBezTo>
                  <a:cubicBezTo>
                    <a:pt x="11472" y="3375"/>
                    <a:pt x="8386" y="6750"/>
                    <a:pt x="5741" y="9788"/>
                  </a:cubicBezTo>
                  <a:cubicBezTo>
                    <a:pt x="3097" y="12825"/>
                    <a:pt x="892" y="15525"/>
                    <a:pt x="231" y="17438"/>
                  </a:cubicBezTo>
                  <a:cubicBezTo>
                    <a:pt x="-430" y="19350"/>
                    <a:pt x="452" y="20475"/>
                    <a:pt x="1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543075" y="1456531"/>
              <a:ext cx="952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530375" y="1566597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866369" y="1199242"/>
              <a:ext cx="140257" cy="456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55" fill="norm" stroke="1" extrusionOk="0">
                  <a:moveTo>
                    <a:pt x="21362" y="3555"/>
                  </a:moveTo>
                  <a:cubicBezTo>
                    <a:pt x="21362" y="2555"/>
                    <a:pt x="21362" y="1555"/>
                    <a:pt x="20717" y="905"/>
                  </a:cubicBezTo>
                  <a:cubicBezTo>
                    <a:pt x="20072" y="255"/>
                    <a:pt x="18783" y="-45"/>
                    <a:pt x="16043" y="5"/>
                  </a:cubicBezTo>
                  <a:cubicBezTo>
                    <a:pt x="13302" y="55"/>
                    <a:pt x="9111" y="455"/>
                    <a:pt x="6049" y="1205"/>
                  </a:cubicBezTo>
                  <a:cubicBezTo>
                    <a:pt x="2986" y="1955"/>
                    <a:pt x="1052" y="3055"/>
                    <a:pt x="1858" y="4105"/>
                  </a:cubicBezTo>
                  <a:cubicBezTo>
                    <a:pt x="2663" y="5155"/>
                    <a:pt x="6210" y="6155"/>
                    <a:pt x="8628" y="7155"/>
                  </a:cubicBezTo>
                  <a:cubicBezTo>
                    <a:pt x="11046" y="8155"/>
                    <a:pt x="12335" y="9155"/>
                    <a:pt x="11852" y="10005"/>
                  </a:cubicBezTo>
                  <a:cubicBezTo>
                    <a:pt x="11368" y="10855"/>
                    <a:pt x="9111" y="11555"/>
                    <a:pt x="7338" y="12055"/>
                  </a:cubicBezTo>
                  <a:cubicBezTo>
                    <a:pt x="5565" y="12555"/>
                    <a:pt x="4275" y="12855"/>
                    <a:pt x="3792" y="13505"/>
                  </a:cubicBezTo>
                  <a:cubicBezTo>
                    <a:pt x="3308" y="14155"/>
                    <a:pt x="3631" y="15155"/>
                    <a:pt x="3308" y="16155"/>
                  </a:cubicBezTo>
                  <a:cubicBezTo>
                    <a:pt x="2986" y="17155"/>
                    <a:pt x="2019" y="18155"/>
                    <a:pt x="1213" y="18905"/>
                  </a:cubicBezTo>
                  <a:cubicBezTo>
                    <a:pt x="407" y="19655"/>
                    <a:pt x="-238" y="20155"/>
                    <a:pt x="84" y="20555"/>
                  </a:cubicBezTo>
                  <a:cubicBezTo>
                    <a:pt x="407" y="20955"/>
                    <a:pt x="1696" y="21255"/>
                    <a:pt x="4114" y="21405"/>
                  </a:cubicBezTo>
                  <a:cubicBezTo>
                    <a:pt x="6532" y="21555"/>
                    <a:pt x="10078" y="21555"/>
                    <a:pt x="13625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044725" y="1342747"/>
              <a:ext cx="222251" cy="2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167"/>
                  </a:moveTo>
                  <a:cubicBezTo>
                    <a:pt x="1029" y="-54"/>
                    <a:pt x="2057" y="-274"/>
                    <a:pt x="3600" y="1048"/>
                  </a:cubicBezTo>
                  <a:cubicBezTo>
                    <a:pt x="5143" y="2371"/>
                    <a:pt x="7200" y="5236"/>
                    <a:pt x="9771" y="8873"/>
                  </a:cubicBezTo>
                  <a:cubicBezTo>
                    <a:pt x="12343" y="12510"/>
                    <a:pt x="15429" y="16918"/>
                    <a:pt x="17486" y="19122"/>
                  </a:cubicBezTo>
                  <a:cubicBezTo>
                    <a:pt x="19543" y="21326"/>
                    <a:pt x="20571" y="21326"/>
                    <a:pt x="21600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127004" y="1306247"/>
              <a:ext cx="171722" cy="307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66" fill="norm" stroke="1" extrusionOk="0">
                  <a:moveTo>
                    <a:pt x="21370" y="0"/>
                  </a:moveTo>
                  <a:cubicBezTo>
                    <a:pt x="20053" y="148"/>
                    <a:pt x="18736" y="296"/>
                    <a:pt x="16497" y="1997"/>
                  </a:cubicBezTo>
                  <a:cubicBezTo>
                    <a:pt x="14258" y="3699"/>
                    <a:pt x="11097" y="6953"/>
                    <a:pt x="8594" y="9986"/>
                  </a:cubicBezTo>
                  <a:cubicBezTo>
                    <a:pt x="6092" y="13019"/>
                    <a:pt x="4248" y="15830"/>
                    <a:pt x="2668" y="17901"/>
                  </a:cubicBezTo>
                  <a:cubicBezTo>
                    <a:pt x="1087" y="19973"/>
                    <a:pt x="-230" y="21304"/>
                    <a:pt x="33" y="21452"/>
                  </a:cubicBezTo>
                  <a:cubicBezTo>
                    <a:pt x="297" y="21600"/>
                    <a:pt x="2141" y="20564"/>
                    <a:pt x="3985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324125" y="1503097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482875" y="1553897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825775" y="1528497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2060725" y="1503097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2371875" y="1230047"/>
              <a:ext cx="1778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680"/>
                    <a:pt x="7714" y="7360"/>
                    <a:pt x="10800" y="10640"/>
                  </a:cubicBezTo>
                  <a:cubicBezTo>
                    <a:pt x="13886" y="13920"/>
                    <a:pt x="16200" y="16800"/>
                    <a:pt x="17871" y="18560"/>
                  </a:cubicBezTo>
                  <a:cubicBezTo>
                    <a:pt x="19543" y="20320"/>
                    <a:pt x="20571" y="20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2409975" y="1236397"/>
              <a:ext cx="1524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933"/>
                    <a:pt x="16800" y="1867"/>
                    <a:pt x="13500" y="4667"/>
                  </a:cubicBezTo>
                  <a:cubicBezTo>
                    <a:pt x="10200" y="7467"/>
                    <a:pt x="6000" y="12133"/>
                    <a:pt x="3450" y="14933"/>
                  </a:cubicBezTo>
                  <a:cubicBezTo>
                    <a:pt x="900" y="17733"/>
                    <a:pt x="0" y="18667"/>
                    <a:pt x="0" y="19467"/>
                  </a:cubicBezTo>
                  <a:cubicBezTo>
                    <a:pt x="0" y="20267"/>
                    <a:pt x="900" y="20933"/>
                    <a:pt x="1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2582585" y="1439597"/>
              <a:ext cx="11314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4581" y="5400"/>
                  </a:moveTo>
                  <a:cubicBezTo>
                    <a:pt x="4181" y="7200"/>
                    <a:pt x="3781" y="9000"/>
                    <a:pt x="2981" y="11520"/>
                  </a:cubicBezTo>
                  <a:cubicBezTo>
                    <a:pt x="2181" y="14040"/>
                    <a:pt x="981" y="17280"/>
                    <a:pt x="381" y="18000"/>
                  </a:cubicBezTo>
                  <a:cubicBezTo>
                    <a:pt x="-219" y="18720"/>
                    <a:pt x="-219" y="16920"/>
                    <a:pt x="1181" y="13860"/>
                  </a:cubicBezTo>
                  <a:cubicBezTo>
                    <a:pt x="2581" y="10800"/>
                    <a:pt x="5381" y="6480"/>
                    <a:pt x="7581" y="3780"/>
                  </a:cubicBezTo>
                  <a:cubicBezTo>
                    <a:pt x="9781" y="1080"/>
                    <a:pt x="11381" y="0"/>
                    <a:pt x="13181" y="0"/>
                  </a:cubicBezTo>
                  <a:cubicBezTo>
                    <a:pt x="14981" y="0"/>
                    <a:pt x="16981" y="1080"/>
                    <a:pt x="18381" y="4860"/>
                  </a:cubicBezTo>
                  <a:cubicBezTo>
                    <a:pt x="19781" y="8640"/>
                    <a:pt x="20581" y="15120"/>
                    <a:pt x="213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2759225" y="1134459"/>
              <a:ext cx="106066" cy="49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32" fill="norm" stroke="1" extrusionOk="0">
                  <a:moveTo>
                    <a:pt x="0" y="1663"/>
                  </a:moveTo>
                  <a:cubicBezTo>
                    <a:pt x="1694" y="1113"/>
                    <a:pt x="3388" y="564"/>
                    <a:pt x="5506" y="244"/>
                  </a:cubicBezTo>
                  <a:cubicBezTo>
                    <a:pt x="7624" y="-76"/>
                    <a:pt x="10165" y="-168"/>
                    <a:pt x="12494" y="518"/>
                  </a:cubicBezTo>
                  <a:cubicBezTo>
                    <a:pt x="14824" y="1205"/>
                    <a:pt x="16941" y="2669"/>
                    <a:pt x="16094" y="4134"/>
                  </a:cubicBezTo>
                  <a:cubicBezTo>
                    <a:pt x="15247" y="5598"/>
                    <a:pt x="11435" y="7063"/>
                    <a:pt x="8894" y="8024"/>
                  </a:cubicBezTo>
                  <a:cubicBezTo>
                    <a:pt x="6353" y="8985"/>
                    <a:pt x="5082" y="9442"/>
                    <a:pt x="4447" y="9900"/>
                  </a:cubicBezTo>
                  <a:cubicBezTo>
                    <a:pt x="3812" y="10357"/>
                    <a:pt x="3812" y="10815"/>
                    <a:pt x="5929" y="11410"/>
                  </a:cubicBezTo>
                  <a:cubicBezTo>
                    <a:pt x="8047" y="12005"/>
                    <a:pt x="12282" y="12737"/>
                    <a:pt x="15671" y="13744"/>
                  </a:cubicBezTo>
                  <a:cubicBezTo>
                    <a:pt x="19059" y="14751"/>
                    <a:pt x="21600" y="16032"/>
                    <a:pt x="21176" y="17313"/>
                  </a:cubicBezTo>
                  <a:cubicBezTo>
                    <a:pt x="20753" y="18595"/>
                    <a:pt x="17365" y="19876"/>
                    <a:pt x="14400" y="20563"/>
                  </a:cubicBezTo>
                  <a:cubicBezTo>
                    <a:pt x="11435" y="21249"/>
                    <a:pt x="8894" y="21340"/>
                    <a:pt x="6353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2976776" y="1348286"/>
              <a:ext cx="296800" cy="9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780" fill="norm" stroke="1" extrusionOk="0">
                  <a:moveTo>
                    <a:pt x="2179" y="20339"/>
                  </a:moveTo>
                  <a:cubicBezTo>
                    <a:pt x="1413" y="20780"/>
                    <a:pt x="647" y="21221"/>
                    <a:pt x="264" y="19899"/>
                  </a:cubicBezTo>
                  <a:cubicBezTo>
                    <a:pt x="-119" y="18576"/>
                    <a:pt x="-119" y="15490"/>
                    <a:pt x="494" y="11964"/>
                  </a:cubicBezTo>
                  <a:cubicBezTo>
                    <a:pt x="1107" y="8437"/>
                    <a:pt x="2332" y="4470"/>
                    <a:pt x="3404" y="2266"/>
                  </a:cubicBezTo>
                  <a:cubicBezTo>
                    <a:pt x="4477" y="62"/>
                    <a:pt x="5396" y="-379"/>
                    <a:pt x="6162" y="282"/>
                  </a:cubicBezTo>
                  <a:cubicBezTo>
                    <a:pt x="6928" y="943"/>
                    <a:pt x="7541" y="2707"/>
                    <a:pt x="8919" y="5131"/>
                  </a:cubicBezTo>
                  <a:cubicBezTo>
                    <a:pt x="10298" y="7556"/>
                    <a:pt x="12443" y="10641"/>
                    <a:pt x="13898" y="12184"/>
                  </a:cubicBezTo>
                  <a:cubicBezTo>
                    <a:pt x="15353" y="13727"/>
                    <a:pt x="16119" y="13727"/>
                    <a:pt x="17268" y="11743"/>
                  </a:cubicBezTo>
                  <a:cubicBezTo>
                    <a:pt x="18417" y="9760"/>
                    <a:pt x="19949" y="5792"/>
                    <a:pt x="21481" y="1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3051325" y="1204647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3025925" y="1109397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3121175" y="1204647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3133875" y="1141147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3166420" y="964298"/>
              <a:ext cx="145796" cy="32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38" fill="norm" stroke="1" extrusionOk="0">
                  <a:moveTo>
                    <a:pt x="16547" y="14892"/>
                  </a:moveTo>
                  <a:cubicBezTo>
                    <a:pt x="12535" y="14753"/>
                    <a:pt x="8524" y="14615"/>
                    <a:pt x="5747" y="14892"/>
                  </a:cubicBezTo>
                  <a:cubicBezTo>
                    <a:pt x="2970" y="15169"/>
                    <a:pt x="1427" y="15861"/>
                    <a:pt x="655" y="16553"/>
                  </a:cubicBezTo>
                  <a:cubicBezTo>
                    <a:pt x="-116" y="17246"/>
                    <a:pt x="-116" y="17938"/>
                    <a:pt x="193" y="18630"/>
                  </a:cubicBezTo>
                  <a:cubicBezTo>
                    <a:pt x="501" y="19323"/>
                    <a:pt x="1118" y="20015"/>
                    <a:pt x="3587" y="19738"/>
                  </a:cubicBezTo>
                  <a:cubicBezTo>
                    <a:pt x="6055" y="19461"/>
                    <a:pt x="10375" y="18215"/>
                    <a:pt x="13461" y="16000"/>
                  </a:cubicBezTo>
                  <a:cubicBezTo>
                    <a:pt x="16547" y="13784"/>
                    <a:pt x="18398" y="10600"/>
                    <a:pt x="19633" y="7969"/>
                  </a:cubicBezTo>
                  <a:cubicBezTo>
                    <a:pt x="20867" y="5338"/>
                    <a:pt x="21484" y="3261"/>
                    <a:pt x="21175" y="1946"/>
                  </a:cubicBezTo>
                  <a:cubicBezTo>
                    <a:pt x="20867" y="630"/>
                    <a:pt x="19633" y="76"/>
                    <a:pt x="18398" y="7"/>
                  </a:cubicBezTo>
                  <a:cubicBezTo>
                    <a:pt x="17164" y="-62"/>
                    <a:pt x="15930" y="353"/>
                    <a:pt x="15004" y="2500"/>
                  </a:cubicBezTo>
                  <a:cubicBezTo>
                    <a:pt x="14078" y="4646"/>
                    <a:pt x="13461" y="8523"/>
                    <a:pt x="14078" y="11984"/>
                  </a:cubicBezTo>
                  <a:cubicBezTo>
                    <a:pt x="14695" y="15446"/>
                    <a:pt x="16547" y="18492"/>
                    <a:pt x="18398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3706318" y="1182370"/>
              <a:ext cx="157808" cy="314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31" fill="norm" stroke="1" extrusionOk="0">
                  <a:moveTo>
                    <a:pt x="1600" y="2395"/>
                  </a:moveTo>
                  <a:cubicBezTo>
                    <a:pt x="736" y="1236"/>
                    <a:pt x="-128" y="76"/>
                    <a:pt x="16" y="3"/>
                  </a:cubicBezTo>
                  <a:cubicBezTo>
                    <a:pt x="160" y="-69"/>
                    <a:pt x="1312" y="946"/>
                    <a:pt x="3904" y="3483"/>
                  </a:cubicBezTo>
                  <a:cubicBezTo>
                    <a:pt x="6496" y="6020"/>
                    <a:pt x="10528" y="10079"/>
                    <a:pt x="13696" y="13340"/>
                  </a:cubicBezTo>
                  <a:cubicBezTo>
                    <a:pt x="16864" y="16602"/>
                    <a:pt x="19168" y="19067"/>
                    <a:pt x="21472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3648225" y="1210997"/>
              <a:ext cx="2540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487"/>
                    <a:pt x="15840" y="4975"/>
                    <a:pt x="13050" y="7658"/>
                  </a:cubicBezTo>
                  <a:cubicBezTo>
                    <a:pt x="10260" y="10342"/>
                    <a:pt x="7560" y="13222"/>
                    <a:pt x="5400" y="15578"/>
                  </a:cubicBezTo>
                  <a:cubicBezTo>
                    <a:pt x="3240" y="17935"/>
                    <a:pt x="1620" y="197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3584725" y="1630097"/>
              <a:ext cx="298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9" y="15429"/>
                    <a:pt x="9498" y="9257"/>
                    <a:pt x="13098" y="5657"/>
                  </a:cubicBezTo>
                  <a:cubicBezTo>
                    <a:pt x="16698" y="2057"/>
                    <a:pt x="1914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3612022" y="1668197"/>
              <a:ext cx="296554" cy="66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40" fill="norm" stroke="1" extrusionOk="0">
                  <a:moveTo>
                    <a:pt x="2620" y="18225"/>
                  </a:moveTo>
                  <a:cubicBezTo>
                    <a:pt x="1395" y="19575"/>
                    <a:pt x="169" y="20925"/>
                    <a:pt x="16" y="21262"/>
                  </a:cubicBezTo>
                  <a:cubicBezTo>
                    <a:pt x="-137" y="21600"/>
                    <a:pt x="782" y="20925"/>
                    <a:pt x="4152" y="17550"/>
                  </a:cubicBezTo>
                  <a:cubicBezTo>
                    <a:pt x="7523" y="14175"/>
                    <a:pt x="13344" y="8100"/>
                    <a:pt x="16637" y="4725"/>
                  </a:cubicBezTo>
                  <a:cubicBezTo>
                    <a:pt x="19931" y="1350"/>
                    <a:pt x="20697" y="675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3756175" y="196029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3711725" y="1899884"/>
              <a:ext cx="247651" cy="16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416"/>
                  </a:moveTo>
                  <a:cubicBezTo>
                    <a:pt x="0" y="6356"/>
                    <a:pt x="0" y="12296"/>
                    <a:pt x="185" y="15941"/>
                  </a:cubicBezTo>
                  <a:cubicBezTo>
                    <a:pt x="369" y="19586"/>
                    <a:pt x="738" y="20936"/>
                    <a:pt x="1385" y="21206"/>
                  </a:cubicBezTo>
                  <a:cubicBezTo>
                    <a:pt x="2031" y="21476"/>
                    <a:pt x="2954" y="20666"/>
                    <a:pt x="4062" y="18101"/>
                  </a:cubicBezTo>
                  <a:cubicBezTo>
                    <a:pt x="5169" y="15536"/>
                    <a:pt x="6462" y="11216"/>
                    <a:pt x="7200" y="8381"/>
                  </a:cubicBezTo>
                  <a:cubicBezTo>
                    <a:pt x="7938" y="5546"/>
                    <a:pt x="8123" y="4196"/>
                    <a:pt x="8031" y="4196"/>
                  </a:cubicBezTo>
                  <a:cubicBezTo>
                    <a:pt x="7938" y="4196"/>
                    <a:pt x="7569" y="5546"/>
                    <a:pt x="7385" y="7031"/>
                  </a:cubicBezTo>
                  <a:cubicBezTo>
                    <a:pt x="7200" y="8516"/>
                    <a:pt x="7200" y="10136"/>
                    <a:pt x="7477" y="11486"/>
                  </a:cubicBezTo>
                  <a:cubicBezTo>
                    <a:pt x="7754" y="12836"/>
                    <a:pt x="8308" y="13916"/>
                    <a:pt x="9046" y="14186"/>
                  </a:cubicBezTo>
                  <a:cubicBezTo>
                    <a:pt x="9785" y="14456"/>
                    <a:pt x="10708" y="13916"/>
                    <a:pt x="11446" y="12836"/>
                  </a:cubicBezTo>
                  <a:cubicBezTo>
                    <a:pt x="12185" y="11756"/>
                    <a:pt x="12738" y="10136"/>
                    <a:pt x="13200" y="8651"/>
                  </a:cubicBezTo>
                  <a:cubicBezTo>
                    <a:pt x="13662" y="7166"/>
                    <a:pt x="14031" y="5816"/>
                    <a:pt x="14400" y="5816"/>
                  </a:cubicBezTo>
                  <a:cubicBezTo>
                    <a:pt x="14769" y="5816"/>
                    <a:pt x="15138" y="7166"/>
                    <a:pt x="15323" y="9191"/>
                  </a:cubicBezTo>
                  <a:cubicBezTo>
                    <a:pt x="15508" y="11216"/>
                    <a:pt x="15508" y="13916"/>
                    <a:pt x="15323" y="15941"/>
                  </a:cubicBezTo>
                  <a:cubicBezTo>
                    <a:pt x="15138" y="17966"/>
                    <a:pt x="14769" y="19316"/>
                    <a:pt x="14585" y="19181"/>
                  </a:cubicBezTo>
                  <a:cubicBezTo>
                    <a:pt x="14400" y="19046"/>
                    <a:pt x="14400" y="17426"/>
                    <a:pt x="14585" y="14456"/>
                  </a:cubicBezTo>
                  <a:cubicBezTo>
                    <a:pt x="14769" y="11486"/>
                    <a:pt x="15138" y="7166"/>
                    <a:pt x="15508" y="4331"/>
                  </a:cubicBezTo>
                  <a:cubicBezTo>
                    <a:pt x="15877" y="1496"/>
                    <a:pt x="16246" y="146"/>
                    <a:pt x="16708" y="11"/>
                  </a:cubicBezTo>
                  <a:cubicBezTo>
                    <a:pt x="17169" y="-124"/>
                    <a:pt x="17723" y="956"/>
                    <a:pt x="18277" y="2846"/>
                  </a:cubicBezTo>
                  <a:cubicBezTo>
                    <a:pt x="18831" y="4736"/>
                    <a:pt x="19385" y="7436"/>
                    <a:pt x="19846" y="10001"/>
                  </a:cubicBezTo>
                  <a:cubicBezTo>
                    <a:pt x="20308" y="12566"/>
                    <a:pt x="20677" y="14996"/>
                    <a:pt x="20954" y="15401"/>
                  </a:cubicBezTo>
                  <a:cubicBezTo>
                    <a:pt x="21231" y="15806"/>
                    <a:pt x="21415" y="14186"/>
                    <a:pt x="21600" y="12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3984775" y="1745395"/>
              <a:ext cx="114301" cy="28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6645"/>
                  </a:moveTo>
                  <a:cubicBezTo>
                    <a:pt x="400" y="5205"/>
                    <a:pt x="800" y="3765"/>
                    <a:pt x="1600" y="2485"/>
                  </a:cubicBezTo>
                  <a:cubicBezTo>
                    <a:pt x="2400" y="1205"/>
                    <a:pt x="3600" y="85"/>
                    <a:pt x="4600" y="5"/>
                  </a:cubicBezTo>
                  <a:cubicBezTo>
                    <a:pt x="5600" y="-75"/>
                    <a:pt x="6400" y="885"/>
                    <a:pt x="6400" y="3605"/>
                  </a:cubicBezTo>
                  <a:cubicBezTo>
                    <a:pt x="6400" y="6325"/>
                    <a:pt x="5600" y="10805"/>
                    <a:pt x="5000" y="13765"/>
                  </a:cubicBezTo>
                  <a:cubicBezTo>
                    <a:pt x="4400" y="16725"/>
                    <a:pt x="4000" y="18165"/>
                    <a:pt x="3600" y="19365"/>
                  </a:cubicBezTo>
                  <a:cubicBezTo>
                    <a:pt x="3200" y="20565"/>
                    <a:pt x="2800" y="21525"/>
                    <a:pt x="2600" y="21525"/>
                  </a:cubicBezTo>
                  <a:cubicBezTo>
                    <a:pt x="2400" y="21525"/>
                    <a:pt x="2400" y="20565"/>
                    <a:pt x="3600" y="18885"/>
                  </a:cubicBezTo>
                  <a:cubicBezTo>
                    <a:pt x="4800" y="17205"/>
                    <a:pt x="7200" y="14805"/>
                    <a:pt x="9000" y="13205"/>
                  </a:cubicBezTo>
                  <a:cubicBezTo>
                    <a:pt x="10800" y="11605"/>
                    <a:pt x="12000" y="10805"/>
                    <a:pt x="12600" y="10805"/>
                  </a:cubicBezTo>
                  <a:cubicBezTo>
                    <a:pt x="13200" y="10805"/>
                    <a:pt x="13200" y="11605"/>
                    <a:pt x="12400" y="12325"/>
                  </a:cubicBezTo>
                  <a:cubicBezTo>
                    <a:pt x="11600" y="13045"/>
                    <a:pt x="10000" y="13685"/>
                    <a:pt x="8200" y="14565"/>
                  </a:cubicBezTo>
                  <a:cubicBezTo>
                    <a:pt x="6400" y="15445"/>
                    <a:pt x="4400" y="16565"/>
                    <a:pt x="4400" y="17285"/>
                  </a:cubicBezTo>
                  <a:cubicBezTo>
                    <a:pt x="4400" y="18005"/>
                    <a:pt x="6400" y="18325"/>
                    <a:pt x="9600" y="18405"/>
                  </a:cubicBezTo>
                  <a:cubicBezTo>
                    <a:pt x="12800" y="18485"/>
                    <a:pt x="17200" y="18325"/>
                    <a:pt x="21600" y="18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4118920" y="1891763"/>
              <a:ext cx="78400" cy="11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0963" fill="norm" stroke="1" extrusionOk="0">
                  <a:moveTo>
                    <a:pt x="3198" y="2112"/>
                  </a:moveTo>
                  <a:cubicBezTo>
                    <a:pt x="3198" y="4076"/>
                    <a:pt x="3198" y="6039"/>
                    <a:pt x="2629" y="9181"/>
                  </a:cubicBezTo>
                  <a:cubicBezTo>
                    <a:pt x="2061" y="12323"/>
                    <a:pt x="924" y="16643"/>
                    <a:pt x="355" y="17428"/>
                  </a:cubicBezTo>
                  <a:cubicBezTo>
                    <a:pt x="-213" y="18214"/>
                    <a:pt x="-213" y="15465"/>
                    <a:pt x="1208" y="12127"/>
                  </a:cubicBezTo>
                  <a:cubicBezTo>
                    <a:pt x="2629" y="8788"/>
                    <a:pt x="5471" y="4861"/>
                    <a:pt x="8313" y="2505"/>
                  </a:cubicBezTo>
                  <a:cubicBezTo>
                    <a:pt x="11155" y="148"/>
                    <a:pt x="13998" y="-637"/>
                    <a:pt x="16271" y="541"/>
                  </a:cubicBezTo>
                  <a:cubicBezTo>
                    <a:pt x="18545" y="1719"/>
                    <a:pt x="20250" y="4861"/>
                    <a:pt x="20819" y="8592"/>
                  </a:cubicBezTo>
                  <a:cubicBezTo>
                    <a:pt x="21387" y="12323"/>
                    <a:pt x="20819" y="16643"/>
                    <a:pt x="20250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4240792" y="1858697"/>
              <a:ext cx="74184" cy="11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308" fill="norm" stroke="1" extrusionOk="0">
                  <a:moveTo>
                    <a:pt x="19228" y="4713"/>
                  </a:moveTo>
                  <a:cubicBezTo>
                    <a:pt x="16228" y="4713"/>
                    <a:pt x="13228" y="4713"/>
                    <a:pt x="9928" y="6284"/>
                  </a:cubicBezTo>
                  <a:cubicBezTo>
                    <a:pt x="6628" y="7855"/>
                    <a:pt x="3028" y="10996"/>
                    <a:pt x="1228" y="13549"/>
                  </a:cubicBezTo>
                  <a:cubicBezTo>
                    <a:pt x="-572" y="16102"/>
                    <a:pt x="-572" y="18065"/>
                    <a:pt x="2428" y="19440"/>
                  </a:cubicBezTo>
                  <a:cubicBezTo>
                    <a:pt x="5428" y="20815"/>
                    <a:pt x="11428" y="21600"/>
                    <a:pt x="15328" y="21207"/>
                  </a:cubicBezTo>
                  <a:cubicBezTo>
                    <a:pt x="19228" y="20815"/>
                    <a:pt x="21028" y="19244"/>
                    <a:pt x="21028" y="15513"/>
                  </a:cubicBezTo>
                  <a:cubicBezTo>
                    <a:pt x="21028" y="11782"/>
                    <a:pt x="19228" y="5891"/>
                    <a:pt x="174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4337382" y="1845997"/>
              <a:ext cx="142694" cy="98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27" fill="norm" stroke="1" extrusionOk="0">
                  <a:moveTo>
                    <a:pt x="449" y="5515"/>
                  </a:moveTo>
                  <a:cubicBezTo>
                    <a:pt x="132" y="7813"/>
                    <a:pt x="-186" y="10111"/>
                    <a:pt x="132" y="12409"/>
                  </a:cubicBezTo>
                  <a:cubicBezTo>
                    <a:pt x="449" y="14706"/>
                    <a:pt x="1402" y="17004"/>
                    <a:pt x="2673" y="18153"/>
                  </a:cubicBezTo>
                  <a:cubicBezTo>
                    <a:pt x="3943" y="19302"/>
                    <a:pt x="5532" y="19302"/>
                    <a:pt x="6961" y="18383"/>
                  </a:cubicBezTo>
                  <a:cubicBezTo>
                    <a:pt x="8390" y="17464"/>
                    <a:pt x="9661" y="15626"/>
                    <a:pt x="10296" y="15855"/>
                  </a:cubicBezTo>
                  <a:cubicBezTo>
                    <a:pt x="10932" y="16085"/>
                    <a:pt x="10932" y="18383"/>
                    <a:pt x="11726" y="19762"/>
                  </a:cubicBezTo>
                  <a:cubicBezTo>
                    <a:pt x="12520" y="21140"/>
                    <a:pt x="14108" y="21600"/>
                    <a:pt x="15696" y="21370"/>
                  </a:cubicBezTo>
                  <a:cubicBezTo>
                    <a:pt x="17285" y="21140"/>
                    <a:pt x="18873" y="20221"/>
                    <a:pt x="19826" y="16545"/>
                  </a:cubicBezTo>
                  <a:cubicBezTo>
                    <a:pt x="20779" y="12868"/>
                    <a:pt x="21096" y="6434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4511825" y="1853631"/>
              <a:ext cx="110214" cy="14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104" fill="norm" stroke="1" extrusionOk="0">
                  <a:moveTo>
                    <a:pt x="0" y="2590"/>
                  </a:moveTo>
                  <a:cubicBezTo>
                    <a:pt x="408" y="4133"/>
                    <a:pt x="815" y="5675"/>
                    <a:pt x="1223" y="7527"/>
                  </a:cubicBezTo>
                  <a:cubicBezTo>
                    <a:pt x="1630" y="9378"/>
                    <a:pt x="2038" y="11538"/>
                    <a:pt x="2242" y="11847"/>
                  </a:cubicBezTo>
                  <a:cubicBezTo>
                    <a:pt x="2445" y="12155"/>
                    <a:pt x="2445" y="10613"/>
                    <a:pt x="3464" y="8453"/>
                  </a:cubicBezTo>
                  <a:cubicBezTo>
                    <a:pt x="4483" y="6293"/>
                    <a:pt x="6521" y="3515"/>
                    <a:pt x="8558" y="1818"/>
                  </a:cubicBezTo>
                  <a:cubicBezTo>
                    <a:pt x="10596" y="121"/>
                    <a:pt x="12634" y="-496"/>
                    <a:pt x="14875" y="430"/>
                  </a:cubicBezTo>
                  <a:cubicBezTo>
                    <a:pt x="17117" y="1355"/>
                    <a:pt x="19562" y="3824"/>
                    <a:pt x="20581" y="7527"/>
                  </a:cubicBezTo>
                  <a:cubicBezTo>
                    <a:pt x="21600" y="11230"/>
                    <a:pt x="21192" y="16167"/>
                    <a:pt x="20785" y="2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6550175" y="1122097"/>
              <a:ext cx="38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246"/>
                    <a:pt x="12000" y="8492"/>
                    <a:pt x="15600" y="12092"/>
                  </a:cubicBezTo>
                  <a:cubicBezTo>
                    <a:pt x="19200" y="15692"/>
                    <a:pt x="20400" y="186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6539592" y="1034786"/>
              <a:ext cx="266520" cy="36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47" fill="norm" stroke="1" extrusionOk="0">
                  <a:moveTo>
                    <a:pt x="1350" y="10953"/>
                  </a:moveTo>
                  <a:cubicBezTo>
                    <a:pt x="675" y="7763"/>
                    <a:pt x="0" y="4572"/>
                    <a:pt x="0" y="2731"/>
                  </a:cubicBezTo>
                  <a:cubicBezTo>
                    <a:pt x="0" y="890"/>
                    <a:pt x="675" y="399"/>
                    <a:pt x="2025" y="153"/>
                  </a:cubicBezTo>
                  <a:cubicBezTo>
                    <a:pt x="3375" y="-92"/>
                    <a:pt x="5400" y="-92"/>
                    <a:pt x="8269" y="522"/>
                  </a:cubicBezTo>
                  <a:cubicBezTo>
                    <a:pt x="11137" y="1135"/>
                    <a:pt x="14850" y="2363"/>
                    <a:pt x="17466" y="4081"/>
                  </a:cubicBezTo>
                  <a:cubicBezTo>
                    <a:pt x="20081" y="5799"/>
                    <a:pt x="21600" y="8008"/>
                    <a:pt x="21178" y="10401"/>
                  </a:cubicBezTo>
                  <a:cubicBezTo>
                    <a:pt x="20756" y="12794"/>
                    <a:pt x="18394" y="15372"/>
                    <a:pt x="15694" y="17213"/>
                  </a:cubicBezTo>
                  <a:cubicBezTo>
                    <a:pt x="12994" y="19053"/>
                    <a:pt x="9956" y="20158"/>
                    <a:pt x="7931" y="20772"/>
                  </a:cubicBezTo>
                  <a:cubicBezTo>
                    <a:pt x="5906" y="21385"/>
                    <a:pt x="4894" y="21508"/>
                    <a:pt x="4641" y="21140"/>
                  </a:cubicBezTo>
                  <a:cubicBezTo>
                    <a:pt x="4387" y="20772"/>
                    <a:pt x="4894" y="19913"/>
                    <a:pt x="5316" y="19422"/>
                  </a:cubicBezTo>
                  <a:cubicBezTo>
                    <a:pt x="5737" y="18931"/>
                    <a:pt x="6075" y="18808"/>
                    <a:pt x="6412" y="1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6848625" y="1306247"/>
              <a:ext cx="88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3273"/>
                    <a:pt x="9257" y="6545"/>
                    <a:pt x="12857" y="10145"/>
                  </a:cubicBezTo>
                  <a:cubicBezTo>
                    <a:pt x="16457" y="13745"/>
                    <a:pt x="19029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6905775" y="1337997"/>
              <a:ext cx="762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450"/>
                    <a:pt x="15600" y="900"/>
                    <a:pt x="12000" y="4500"/>
                  </a:cubicBezTo>
                  <a:cubicBezTo>
                    <a:pt x="8400" y="8100"/>
                    <a:pt x="4200" y="14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7115325" y="1179247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7108975" y="1274497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7418994" y="921983"/>
              <a:ext cx="128132" cy="40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549" fill="norm" stroke="1" extrusionOk="0">
                  <a:moveTo>
                    <a:pt x="21090" y="840"/>
                  </a:moveTo>
                  <a:cubicBezTo>
                    <a:pt x="17955" y="394"/>
                    <a:pt x="14819" y="-51"/>
                    <a:pt x="11684" y="5"/>
                  </a:cubicBezTo>
                  <a:cubicBezTo>
                    <a:pt x="8548" y="60"/>
                    <a:pt x="5413" y="617"/>
                    <a:pt x="3148" y="1619"/>
                  </a:cubicBezTo>
                  <a:cubicBezTo>
                    <a:pt x="884" y="2621"/>
                    <a:pt x="-510" y="4069"/>
                    <a:pt x="187" y="5238"/>
                  </a:cubicBezTo>
                  <a:cubicBezTo>
                    <a:pt x="884" y="6407"/>
                    <a:pt x="3671" y="7297"/>
                    <a:pt x="5587" y="8021"/>
                  </a:cubicBezTo>
                  <a:cubicBezTo>
                    <a:pt x="7503" y="8745"/>
                    <a:pt x="8548" y="9302"/>
                    <a:pt x="9071" y="9858"/>
                  </a:cubicBezTo>
                  <a:cubicBezTo>
                    <a:pt x="9593" y="10415"/>
                    <a:pt x="9593" y="10972"/>
                    <a:pt x="8722" y="11473"/>
                  </a:cubicBezTo>
                  <a:cubicBezTo>
                    <a:pt x="7851" y="11974"/>
                    <a:pt x="6109" y="12419"/>
                    <a:pt x="4193" y="12642"/>
                  </a:cubicBezTo>
                  <a:cubicBezTo>
                    <a:pt x="2277" y="12864"/>
                    <a:pt x="187" y="12864"/>
                    <a:pt x="13" y="12920"/>
                  </a:cubicBezTo>
                  <a:cubicBezTo>
                    <a:pt x="-162" y="12976"/>
                    <a:pt x="1580" y="13087"/>
                    <a:pt x="2974" y="13365"/>
                  </a:cubicBezTo>
                  <a:cubicBezTo>
                    <a:pt x="4367" y="13644"/>
                    <a:pt x="5413" y="14089"/>
                    <a:pt x="5935" y="14924"/>
                  </a:cubicBezTo>
                  <a:cubicBezTo>
                    <a:pt x="6458" y="15759"/>
                    <a:pt x="6458" y="16984"/>
                    <a:pt x="6109" y="17875"/>
                  </a:cubicBezTo>
                  <a:cubicBezTo>
                    <a:pt x="5761" y="18765"/>
                    <a:pt x="5064" y="19322"/>
                    <a:pt x="4890" y="19879"/>
                  </a:cubicBezTo>
                  <a:cubicBezTo>
                    <a:pt x="4716" y="20436"/>
                    <a:pt x="5064" y="20992"/>
                    <a:pt x="7155" y="21271"/>
                  </a:cubicBezTo>
                  <a:cubicBezTo>
                    <a:pt x="9245" y="21549"/>
                    <a:pt x="13077" y="21549"/>
                    <a:pt x="15342" y="21549"/>
                  </a:cubicBezTo>
                  <a:cubicBezTo>
                    <a:pt x="17606" y="21549"/>
                    <a:pt x="18303" y="21549"/>
                    <a:pt x="1900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7610625" y="1000399"/>
              <a:ext cx="127001" cy="159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5188"/>
                  </a:moveTo>
                  <a:cubicBezTo>
                    <a:pt x="0" y="2944"/>
                    <a:pt x="0" y="700"/>
                    <a:pt x="540" y="139"/>
                  </a:cubicBezTo>
                  <a:cubicBezTo>
                    <a:pt x="1080" y="-422"/>
                    <a:pt x="2160" y="700"/>
                    <a:pt x="4860" y="3786"/>
                  </a:cubicBezTo>
                  <a:cubicBezTo>
                    <a:pt x="7560" y="6872"/>
                    <a:pt x="11880" y="11921"/>
                    <a:pt x="14940" y="15147"/>
                  </a:cubicBezTo>
                  <a:cubicBezTo>
                    <a:pt x="18000" y="18373"/>
                    <a:pt x="19800" y="19775"/>
                    <a:pt x="21600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7675572" y="1013584"/>
              <a:ext cx="144604" cy="30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71" fill="norm" stroke="1" extrusionOk="0">
                  <a:moveTo>
                    <a:pt x="21386" y="487"/>
                  </a:moveTo>
                  <a:cubicBezTo>
                    <a:pt x="19821" y="189"/>
                    <a:pt x="18256" y="-109"/>
                    <a:pt x="17003" y="40"/>
                  </a:cubicBezTo>
                  <a:cubicBezTo>
                    <a:pt x="15751" y="189"/>
                    <a:pt x="14812" y="785"/>
                    <a:pt x="12934" y="2796"/>
                  </a:cubicBezTo>
                  <a:cubicBezTo>
                    <a:pt x="11056" y="4807"/>
                    <a:pt x="8238" y="8233"/>
                    <a:pt x="5890" y="11287"/>
                  </a:cubicBezTo>
                  <a:cubicBezTo>
                    <a:pt x="3543" y="14341"/>
                    <a:pt x="1664" y="17022"/>
                    <a:pt x="725" y="18735"/>
                  </a:cubicBezTo>
                  <a:cubicBezTo>
                    <a:pt x="-214" y="20448"/>
                    <a:pt x="-214" y="21193"/>
                    <a:pt x="569" y="21342"/>
                  </a:cubicBezTo>
                  <a:cubicBezTo>
                    <a:pt x="1351" y="21491"/>
                    <a:pt x="2916" y="21044"/>
                    <a:pt x="4482" y="20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7794775" y="1230047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7934475" y="1274497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8207525" y="1274497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8537725" y="982397"/>
              <a:ext cx="158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88"/>
                    <a:pt x="2880" y="576"/>
                    <a:pt x="5616" y="3888"/>
                  </a:cubicBezTo>
                  <a:cubicBezTo>
                    <a:pt x="8352" y="7200"/>
                    <a:pt x="12384" y="13536"/>
                    <a:pt x="15264" y="16992"/>
                  </a:cubicBezTo>
                  <a:cubicBezTo>
                    <a:pt x="18144" y="20448"/>
                    <a:pt x="19872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8639325" y="982397"/>
              <a:ext cx="1143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296"/>
                    <a:pt x="15200" y="2592"/>
                    <a:pt x="12000" y="5112"/>
                  </a:cubicBezTo>
                  <a:cubicBezTo>
                    <a:pt x="8800" y="7632"/>
                    <a:pt x="5600" y="11376"/>
                    <a:pt x="3600" y="14328"/>
                  </a:cubicBezTo>
                  <a:cubicBezTo>
                    <a:pt x="1600" y="17280"/>
                    <a:pt x="8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8730342" y="1232069"/>
              <a:ext cx="93134" cy="12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5400" y="1816"/>
                  </a:moveTo>
                  <a:cubicBezTo>
                    <a:pt x="3927" y="5776"/>
                    <a:pt x="2455" y="9736"/>
                    <a:pt x="1473" y="12616"/>
                  </a:cubicBezTo>
                  <a:cubicBezTo>
                    <a:pt x="491" y="15496"/>
                    <a:pt x="0" y="17296"/>
                    <a:pt x="0" y="17296"/>
                  </a:cubicBezTo>
                  <a:cubicBezTo>
                    <a:pt x="0" y="17296"/>
                    <a:pt x="491" y="15496"/>
                    <a:pt x="1718" y="12976"/>
                  </a:cubicBezTo>
                  <a:cubicBezTo>
                    <a:pt x="2945" y="10456"/>
                    <a:pt x="4909" y="7216"/>
                    <a:pt x="6627" y="4876"/>
                  </a:cubicBezTo>
                  <a:cubicBezTo>
                    <a:pt x="8345" y="2536"/>
                    <a:pt x="9818" y="1096"/>
                    <a:pt x="11782" y="376"/>
                  </a:cubicBezTo>
                  <a:cubicBezTo>
                    <a:pt x="13745" y="-344"/>
                    <a:pt x="16200" y="-344"/>
                    <a:pt x="17918" y="3256"/>
                  </a:cubicBezTo>
                  <a:cubicBezTo>
                    <a:pt x="19636" y="6856"/>
                    <a:pt x="20618" y="14056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8918725" y="906273"/>
              <a:ext cx="74085" cy="495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3703" y="1100"/>
                  </a:moveTo>
                  <a:cubicBezTo>
                    <a:pt x="4937" y="640"/>
                    <a:pt x="6171" y="181"/>
                    <a:pt x="8331" y="43"/>
                  </a:cubicBezTo>
                  <a:cubicBezTo>
                    <a:pt x="10491" y="-95"/>
                    <a:pt x="13577" y="89"/>
                    <a:pt x="16354" y="778"/>
                  </a:cubicBezTo>
                  <a:cubicBezTo>
                    <a:pt x="19131" y="1468"/>
                    <a:pt x="21600" y="2662"/>
                    <a:pt x="21600" y="3811"/>
                  </a:cubicBezTo>
                  <a:cubicBezTo>
                    <a:pt x="21600" y="4960"/>
                    <a:pt x="19131" y="6063"/>
                    <a:pt x="16663" y="6799"/>
                  </a:cubicBezTo>
                  <a:cubicBezTo>
                    <a:pt x="14194" y="7534"/>
                    <a:pt x="11726" y="7902"/>
                    <a:pt x="9566" y="8269"/>
                  </a:cubicBezTo>
                  <a:cubicBezTo>
                    <a:pt x="7406" y="8637"/>
                    <a:pt x="5554" y="9005"/>
                    <a:pt x="5863" y="9372"/>
                  </a:cubicBezTo>
                  <a:cubicBezTo>
                    <a:pt x="6171" y="9740"/>
                    <a:pt x="8640" y="10108"/>
                    <a:pt x="11726" y="11394"/>
                  </a:cubicBezTo>
                  <a:cubicBezTo>
                    <a:pt x="14811" y="12681"/>
                    <a:pt x="18514" y="14887"/>
                    <a:pt x="19440" y="16542"/>
                  </a:cubicBezTo>
                  <a:cubicBezTo>
                    <a:pt x="20366" y="18196"/>
                    <a:pt x="18514" y="19299"/>
                    <a:pt x="14811" y="20034"/>
                  </a:cubicBezTo>
                  <a:cubicBezTo>
                    <a:pt x="11109" y="20770"/>
                    <a:pt x="5554" y="21137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9124042" y="1147497"/>
              <a:ext cx="25823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16" y="21600"/>
                  </a:moveTo>
                  <a:cubicBezTo>
                    <a:pt x="708" y="20463"/>
                    <a:pt x="0" y="19326"/>
                    <a:pt x="0" y="16295"/>
                  </a:cubicBezTo>
                  <a:cubicBezTo>
                    <a:pt x="0" y="13263"/>
                    <a:pt x="708" y="8337"/>
                    <a:pt x="1948" y="5874"/>
                  </a:cubicBezTo>
                  <a:cubicBezTo>
                    <a:pt x="3187" y="3411"/>
                    <a:pt x="4957" y="3411"/>
                    <a:pt x="6197" y="3979"/>
                  </a:cubicBezTo>
                  <a:cubicBezTo>
                    <a:pt x="7436" y="4547"/>
                    <a:pt x="8144" y="5684"/>
                    <a:pt x="8764" y="7200"/>
                  </a:cubicBezTo>
                  <a:cubicBezTo>
                    <a:pt x="9384" y="8716"/>
                    <a:pt x="9915" y="10611"/>
                    <a:pt x="11420" y="11179"/>
                  </a:cubicBezTo>
                  <a:cubicBezTo>
                    <a:pt x="12925" y="11747"/>
                    <a:pt x="15403" y="10989"/>
                    <a:pt x="17262" y="8905"/>
                  </a:cubicBezTo>
                  <a:cubicBezTo>
                    <a:pt x="19121" y="6821"/>
                    <a:pt x="20361" y="3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9172725" y="969697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9185425" y="91889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9286462" y="906197"/>
              <a:ext cx="13827" cy="13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36" h="20741" fill="norm" stroke="1" extrusionOk="0">
                  <a:moveTo>
                    <a:pt x="8818" y="18225"/>
                  </a:moveTo>
                  <a:cubicBezTo>
                    <a:pt x="3418" y="19912"/>
                    <a:pt x="-1982" y="21600"/>
                    <a:pt x="718" y="20250"/>
                  </a:cubicBezTo>
                  <a:cubicBezTo>
                    <a:pt x="3418" y="18900"/>
                    <a:pt x="14218" y="14512"/>
                    <a:pt x="16918" y="10631"/>
                  </a:cubicBezTo>
                  <a:cubicBezTo>
                    <a:pt x="19618" y="6750"/>
                    <a:pt x="14218" y="3375"/>
                    <a:pt x="88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9352080" y="784418"/>
              <a:ext cx="153451" cy="28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52" fill="norm" stroke="1" extrusionOk="0">
                  <a:moveTo>
                    <a:pt x="13613" y="13426"/>
                  </a:moveTo>
                  <a:cubicBezTo>
                    <a:pt x="12461" y="12950"/>
                    <a:pt x="11309" y="12473"/>
                    <a:pt x="10013" y="12155"/>
                  </a:cubicBezTo>
                  <a:cubicBezTo>
                    <a:pt x="8717" y="11838"/>
                    <a:pt x="7277" y="11679"/>
                    <a:pt x="5549" y="12791"/>
                  </a:cubicBezTo>
                  <a:cubicBezTo>
                    <a:pt x="3821" y="13902"/>
                    <a:pt x="1805" y="16285"/>
                    <a:pt x="797" y="17952"/>
                  </a:cubicBezTo>
                  <a:cubicBezTo>
                    <a:pt x="-211" y="19620"/>
                    <a:pt x="-211" y="20573"/>
                    <a:pt x="509" y="21050"/>
                  </a:cubicBezTo>
                  <a:cubicBezTo>
                    <a:pt x="1229" y="21526"/>
                    <a:pt x="2669" y="21526"/>
                    <a:pt x="5117" y="20414"/>
                  </a:cubicBezTo>
                  <a:cubicBezTo>
                    <a:pt x="7565" y="19302"/>
                    <a:pt x="11021" y="17079"/>
                    <a:pt x="14045" y="13744"/>
                  </a:cubicBezTo>
                  <a:cubicBezTo>
                    <a:pt x="17069" y="10408"/>
                    <a:pt x="19661" y="5961"/>
                    <a:pt x="20525" y="3341"/>
                  </a:cubicBezTo>
                  <a:cubicBezTo>
                    <a:pt x="21389" y="720"/>
                    <a:pt x="20525" y="-74"/>
                    <a:pt x="19517" y="5"/>
                  </a:cubicBezTo>
                  <a:cubicBezTo>
                    <a:pt x="18509" y="85"/>
                    <a:pt x="17357" y="1038"/>
                    <a:pt x="16349" y="3261"/>
                  </a:cubicBezTo>
                  <a:cubicBezTo>
                    <a:pt x="15341" y="5485"/>
                    <a:pt x="14477" y="8979"/>
                    <a:pt x="14909" y="11520"/>
                  </a:cubicBezTo>
                  <a:cubicBezTo>
                    <a:pt x="15341" y="14061"/>
                    <a:pt x="17069" y="15650"/>
                    <a:pt x="18797" y="17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9782325" y="912547"/>
              <a:ext cx="1079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9788675" y="956997"/>
              <a:ext cx="165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260"/>
                    <a:pt x="14400" y="6521"/>
                    <a:pt x="10938" y="9781"/>
                  </a:cubicBezTo>
                  <a:cubicBezTo>
                    <a:pt x="7477" y="13042"/>
                    <a:pt x="4154" y="16302"/>
                    <a:pt x="2354" y="18272"/>
                  </a:cubicBezTo>
                  <a:cubicBezTo>
                    <a:pt x="554" y="20242"/>
                    <a:pt x="277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9642625" y="1376097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9699775" y="1433247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9707037" y="1623747"/>
              <a:ext cx="195939" cy="12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858" fill="norm" stroke="1" extrusionOk="0">
                  <a:moveTo>
                    <a:pt x="2687" y="0"/>
                  </a:moveTo>
                  <a:cubicBezTo>
                    <a:pt x="1758" y="4249"/>
                    <a:pt x="829" y="8498"/>
                    <a:pt x="365" y="11508"/>
                  </a:cubicBezTo>
                  <a:cubicBezTo>
                    <a:pt x="-100" y="14518"/>
                    <a:pt x="-100" y="16289"/>
                    <a:pt x="248" y="18059"/>
                  </a:cubicBezTo>
                  <a:cubicBezTo>
                    <a:pt x="597" y="19830"/>
                    <a:pt x="1294" y="21600"/>
                    <a:pt x="3268" y="20538"/>
                  </a:cubicBezTo>
                  <a:cubicBezTo>
                    <a:pt x="5242" y="19475"/>
                    <a:pt x="8494" y="15580"/>
                    <a:pt x="10352" y="12748"/>
                  </a:cubicBezTo>
                  <a:cubicBezTo>
                    <a:pt x="12210" y="9915"/>
                    <a:pt x="12674" y="8144"/>
                    <a:pt x="12790" y="8675"/>
                  </a:cubicBezTo>
                  <a:cubicBezTo>
                    <a:pt x="12906" y="9207"/>
                    <a:pt x="12674" y="12039"/>
                    <a:pt x="13023" y="13987"/>
                  </a:cubicBezTo>
                  <a:cubicBezTo>
                    <a:pt x="13371" y="15934"/>
                    <a:pt x="14300" y="16997"/>
                    <a:pt x="15345" y="17528"/>
                  </a:cubicBezTo>
                  <a:cubicBezTo>
                    <a:pt x="16390" y="18059"/>
                    <a:pt x="17552" y="18059"/>
                    <a:pt x="18597" y="17174"/>
                  </a:cubicBezTo>
                  <a:cubicBezTo>
                    <a:pt x="19642" y="16289"/>
                    <a:pt x="20571" y="14518"/>
                    <a:pt x="21500" y="12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9907209" y="1638199"/>
              <a:ext cx="102538" cy="12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02" fill="norm" stroke="1" extrusionOk="0">
                  <a:moveTo>
                    <a:pt x="1763" y="5102"/>
                  </a:moveTo>
                  <a:cubicBezTo>
                    <a:pt x="1763" y="6902"/>
                    <a:pt x="1763" y="8702"/>
                    <a:pt x="1322" y="11222"/>
                  </a:cubicBezTo>
                  <a:cubicBezTo>
                    <a:pt x="882" y="13742"/>
                    <a:pt x="0" y="16982"/>
                    <a:pt x="0" y="17522"/>
                  </a:cubicBezTo>
                  <a:cubicBezTo>
                    <a:pt x="0" y="18062"/>
                    <a:pt x="882" y="15902"/>
                    <a:pt x="2645" y="13202"/>
                  </a:cubicBezTo>
                  <a:cubicBezTo>
                    <a:pt x="4408" y="10502"/>
                    <a:pt x="7053" y="7262"/>
                    <a:pt x="9257" y="4922"/>
                  </a:cubicBezTo>
                  <a:cubicBezTo>
                    <a:pt x="11461" y="2582"/>
                    <a:pt x="13224" y="1142"/>
                    <a:pt x="15208" y="422"/>
                  </a:cubicBezTo>
                  <a:cubicBezTo>
                    <a:pt x="17192" y="-298"/>
                    <a:pt x="19396" y="-298"/>
                    <a:pt x="20498" y="2042"/>
                  </a:cubicBezTo>
                  <a:cubicBezTo>
                    <a:pt x="21600" y="4382"/>
                    <a:pt x="21600" y="9062"/>
                    <a:pt x="20718" y="12662"/>
                  </a:cubicBezTo>
                  <a:cubicBezTo>
                    <a:pt x="19837" y="16262"/>
                    <a:pt x="18073" y="18782"/>
                    <a:pt x="1631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0067541" y="1496747"/>
              <a:ext cx="9578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15614" y="0"/>
                  </a:moveTo>
                  <a:cubicBezTo>
                    <a:pt x="13736" y="4457"/>
                    <a:pt x="11858" y="8914"/>
                    <a:pt x="10449" y="11657"/>
                  </a:cubicBezTo>
                  <a:cubicBezTo>
                    <a:pt x="9040" y="14400"/>
                    <a:pt x="8101" y="15429"/>
                    <a:pt x="7162" y="16371"/>
                  </a:cubicBezTo>
                  <a:cubicBezTo>
                    <a:pt x="6223" y="17314"/>
                    <a:pt x="5284" y="18171"/>
                    <a:pt x="3875" y="18343"/>
                  </a:cubicBezTo>
                  <a:cubicBezTo>
                    <a:pt x="2466" y="18514"/>
                    <a:pt x="588" y="18000"/>
                    <a:pt x="119" y="17314"/>
                  </a:cubicBezTo>
                  <a:cubicBezTo>
                    <a:pt x="-351" y="16629"/>
                    <a:pt x="588" y="15771"/>
                    <a:pt x="2701" y="14657"/>
                  </a:cubicBezTo>
                  <a:cubicBezTo>
                    <a:pt x="4814" y="13543"/>
                    <a:pt x="8101" y="12171"/>
                    <a:pt x="10919" y="11486"/>
                  </a:cubicBezTo>
                  <a:cubicBezTo>
                    <a:pt x="13736" y="10800"/>
                    <a:pt x="16084" y="10800"/>
                    <a:pt x="17258" y="11229"/>
                  </a:cubicBezTo>
                  <a:cubicBezTo>
                    <a:pt x="18432" y="11657"/>
                    <a:pt x="18432" y="12514"/>
                    <a:pt x="17492" y="13371"/>
                  </a:cubicBezTo>
                  <a:cubicBezTo>
                    <a:pt x="16553" y="14229"/>
                    <a:pt x="14675" y="15086"/>
                    <a:pt x="12327" y="15771"/>
                  </a:cubicBezTo>
                  <a:cubicBezTo>
                    <a:pt x="9979" y="16457"/>
                    <a:pt x="7162" y="16971"/>
                    <a:pt x="7162" y="17829"/>
                  </a:cubicBezTo>
                  <a:cubicBezTo>
                    <a:pt x="7162" y="18686"/>
                    <a:pt x="9979" y="19886"/>
                    <a:pt x="12797" y="20571"/>
                  </a:cubicBezTo>
                  <a:cubicBezTo>
                    <a:pt x="15614" y="21257"/>
                    <a:pt x="18432" y="21429"/>
                    <a:pt x="21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0210681" y="1642797"/>
              <a:ext cx="9234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5217" y="0"/>
                  </a:moveTo>
                  <a:cubicBezTo>
                    <a:pt x="4235" y="4400"/>
                    <a:pt x="3253" y="8800"/>
                    <a:pt x="2272" y="12400"/>
                  </a:cubicBezTo>
                  <a:cubicBezTo>
                    <a:pt x="1290" y="16000"/>
                    <a:pt x="308" y="18800"/>
                    <a:pt x="62" y="19200"/>
                  </a:cubicBezTo>
                  <a:cubicBezTo>
                    <a:pt x="-183" y="19600"/>
                    <a:pt x="308" y="17600"/>
                    <a:pt x="1290" y="15600"/>
                  </a:cubicBezTo>
                  <a:cubicBezTo>
                    <a:pt x="2272" y="13600"/>
                    <a:pt x="3744" y="11600"/>
                    <a:pt x="5462" y="9800"/>
                  </a:cubicBezTo>
                  <a:cubicBezTo>
                    <a:pt x="7181" y="8000"/>
                    <a:pt x="9144" y="6400"/>
                    <a:pt x="11599" y="7400"/>
                  </a:cubicBezTo>
                  <a:cubicBezTo>
                    <a:pt x="14053" y="8400"/>
                    <a:pt x="16999" y="12000"/>
                    <a:pt x="18717" y="14800"/>
                  </a:cubicBezTo>
                  <a:cubicBezTo>
                    <a:pt x="20435" y="17600"/>
                    <a:pt x="20926" y="19600"/>
                    <a:pt x="21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0358956" y="1649147"/>
              <a:ext cx="78546" cy="11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1306" fill="norm" stroke="1" extrusionOk="0">
                  <a:moveTo>
                    <a:pt x="11950" y="2400"/>
                  </a:moveTo>
                  <a:cubicBezTo>
                    <a:pt x="9180" y="2800"/>
                    <a:pt x="6411" y="3200"/>
                    <a:pt x="4196" y="5400"/>
                  </a:cubicBezTo>
                  <a:cubicBezTo>
                    <a:pt x="1980" y="7600"/>
                    <a:pt x="319" y="11600"/>
                    <a:pt x="42" y="14600"/>
                  </a:cubicBezTo>
                  <a:cubicBezTo>
                    <a:pt x="-235" y="17600"/>
                    <a:pt x="873" y="19600"/>
                    <a:pt x="2811" y="20600"/>
                  </a:cubicBezTo>
                  <a:cubicBezTo>
                    <a:pt x="4750" y="21600"/>
                    <a:pt x="7519" y="21600"/>
                    <a:pt x="11119" y="20200"/>
                  </a:cubicBezTo>
                  <a:cubicBezTo>
                    <a:pt x="14719" y="18800"/>
                    <a:pt x="19150" y="16000"/>
                    <a:pt x="20257" y="12400"/>
                  </a:cubicBezTo>
                  <a:cubicBezTo>
                    <a:pt x="21365" y="8800"/>
                    <a:pt x="19150" y="4400"/>
                    <a:pt x="169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0471019" y="1668197"/>
              <a:ext cx="155857" cy="6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78" fill="norm" stroke="1" extrusionOk="0">
                  <a:moveTo>
                    <a:pt x="477" y="0"/>
                  </a:moveTo>
                  <a:cubicBezTo>
                    <a:pt x="185" y="3375"/>
                    <a:pt x="-107" y="6750"/>
                    <a:pt x="39" y="10125"/>
                  </a:cubicBezTo>
                  <a:cubicBezTo>
                    <a:pt x="185" y="13500"/>
                    <a:pt x="769" y="16875"/>
                    <a:pt x="1790" y="18900"/>
                  </a:cubicBezTo>
                  <a:cubicBezTo>
                    <a:pt x="2812" y="20925"/>
                    <a:pt x="4271" y="21600"/>
                    <a:pt x="6315" y="20925"/>
                  </a:cubicBezTo>
                  <a:cubicBezTo>
                    <a:pt x="8358" y="20250"/>
                    <a:pt x="10985" y="18225"/>
                    <a:pt x="13612" y="14512"/>
                  </a:cubicBezTo>
                  <a:cubicBezTo>
                    <a:pt x="16239" y="10800"/>
                    <a:pt x="18866" y="540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0645925" y="1644722"/>
              <a:ext cx="140807" cy="137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02" fill="norm" stroke="1" extrusionOk="0">
                  <a:moveTo>
                    <a:pt x="0" y="5593"/>
                  </a:moveTo>
                  <a:cubicBezTo>
                    <a:pt x="645" y="8211"/>
                    <a:pt x="1290" y="10829"/>
                    <a:pt x="1934" y="11320"/>
                  </a:cubicBezTo>
                  <a:cubicBezTo>
                    <a:pt x="2579" y="11811"/>
                    <a:pt x="3224" y="10175"/>
                    <a:pt x="4836" y="7884"/>
                  </a:cubicBezTo>
                  <a:cubicBezTo>
                    <a:pt x="6448" y="5593"/>
                    <a:pt x="9027" y="2647"/>
                    <a:pt x="11122" y="1175"/>
                  </a:cubicBezTo>
                  <a:cubicBezTo>
                    <a:pt x="13218" y="-298"/>
                    <a:pt x="14830" y="-298"/>
                    <a:pt x="16925" y="684"/>
                  </a:cubicBezTo>
                  <a:cubicBezTo>
                    <a:pt x="19021" y="1666"/>
                    <a:pt x="21600" y="3629"/>
                    <a:pt x="21439" y="7229"/>
                  </a:cubicBezTo>
                  <a:cubicBezTo>
                    <a:pt x="21278" y="10829"/>
                    <a:pt x="18376" y="16066"/>
                    <a:pt x="15475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250975" y="2779188"/>
              <a:ext cx="181246" cy="27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57" fill="norm" stroke="1" extrusionOk="0">
                  <a:moveTo>
                    <a:pt x="0" y="507"/>
                  </a:moveTo>
                  <a:cubicBezTo>
                    <a:pt x="1256" y="3592"/>
                    <a:pt x="2512" y="6678"/>
                    <a:pt x="3265" y="9845"/>
                  </a:cubicBezTo>
                  <a:cubicBezTo>
                    <a:pt x="4019" y="13012"/>
                    <a:pt x="4270" y="16260"/>
                    <a:pt x="4395" y="18290"/>
                  </a:cubicBezTo>
                  <a:cubicBezTo>
                    <a:pt x="4521" y="20320"/>
                    <a:pt x="4521" y="21132"/>
                    <a:pt x="4521" y="21132"/>
                  </a:cubicBezTo>
                  <a:cubicBezTo>
                    <a:pt x="4521" y="21132"/>
                    <a:pt x="4521" y="20320"/>
                    <a:pt x="4395" y="19427"/>
                  </a:cubicBezTo>
                  <a:cubicBezTo>
                    <a:pt x="4270" y="18534"/>
                    <a:pt x="4019" y="17559"/>
                    <a:pt x="3767" y="16504"/>
                  </a:cubicBezTo>
                  <a:cubicBezTo>
                    <a:pt x="3516" y="15448"/>
                    <a:pt x="3265" y="14311"/>
                    <a:pt x="4144" y="13824"/>
                  </a:cubicBezTo>
                  <a:cubicBezTo>
                    <a:pt x="5023" y="13337"/>
                    <a:pt x="7033" y="13499"/>
                    <a:pt x="9167" y="12687"/>
                  </a:cubicBezTo>
                  <a:cubicBezTo>
                    <a:pt x="11302" y="11875"/>
                    <a:pt x="13563" y="10089"/>
                    <a:pt x="15195" y="8221"/>
                  </a:cubicBezTo>
                  <a:cubicBezTo>
                    <a:pt x="16828" y="6353"/>
                    <a:pt x="17833" y="4404"/>
                    <a:pt x="18712" y="2862"/>
                  </a:cubicBezTo>
                  <a:cubicBezTo>
                    <a:pt x="19591" y="1319"/>
                    <a:pt x="20344" y="182"/>
                    <a:pt x="20847" y="19"/>
                  </a:cubicBezTo>
                  <a:cubicBezTo>
                    <a:pt x="21349" y="-143"/>
                    <a:pt x="21600" y="669"/>
                    <a:pt x="21474" y="3186"/>
                  </a:cubicBezTo>
                  <a:cubicBezTo>
                    <a:pt x="21349" y="5704"/>
                    <a:pt x="20847" y="9926"/>
                    <a:pt x="20721" y="13255"/>
                  </a:cubicBezTo>
                  <a:cubicBezTo>
                    <a:pt x="20595" y="16585"/>
                    <a:pt x="20847" y="19021"/>
                    <a:pt x="21098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480634" y="3001697"/>
              <a:ext cx="76919" cy="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333" fill="norm" stroke="1" extrusionOk="0">
                  <a:moveTo>
                    <a:pt x="6537" y="1800"/>
                  </a:moveTo>
                  <a:cubicBezTo>
                    <a:pt x="4263" y="3600"/>
                    <a:pt x="1990" y="5400"/>
                    <a:pt x="853" y="8100"/>
                  </a:cubicBezTo>
                  <a:cubicBezTo>
                    <a:pt x="-284" y="10800"/>
                    <a:pt x="-284" y="14400"/>
                    <a:pt x="853" y="17100"/>
                  </a:cubicBezTo>
                  <a:cubicBezTo>
                    <a:pt x="1990" y="19800"/>
                    <a:pt x="4263" y="21600"/>
                    <a:pt x="7674" y="21300"/>
                  </a:cubicBezTo>
                  <a:cubicBezTo>
                    <a:pt x="11084" y="21000"/>
                    <a:pt x="15632" y="18600"/>
                    <a:pt x="18190" y="15900"/>
                  </a:cubicBezTo>
                  <a:cubicBezTo>
                    <a:pt x="20748" y="13200"/>
                    <a:pt x="21316" y="10200"/>
                    <a:pt x="19895" y="7500"/>
                  </a:cubicBezTo>
                  <a:cubicBezTo>
                    <a:pt x="18474" y="4800"/>
                    <a:pt x="15063" y="2400"/>
                    <a:pt x="116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644675" y="2830247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651025" y="300804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917725" y="2771791"/>
              <a:ext cx="203201" cy="28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97"/>
                  </a:moveTo>
                  <a:cubicBezTo>
                    <a:pt x="1125" y="-60"/>
                    <a:pt x="2250" y="-218"/>
                    <a:pt x="4500" y="1280"/>
                  </a:cubicBezTo>
                  <a:cubicBezTo>
                    <a:pt x="6750" y="2778"/>
                    <a:pt x="10125" y="5931"/>
                    <a:pt x="13162" y="9557"/>
                  </a:cubicBezTo>
                  <a:cubicBezTo>
                    <a:pt x="16200" y="13183"/>
                    <a:pt x="18900" y="17283"/>
                    <a:pt x="2160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917725" y="2752307"/>
              <a:ext cx="196851" cy="35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866"/>
                  </a:moveTo>
                  <a:cubicBezTo>
                    <a:pt x="20903" y="358"/>
                    <a:pt x="20206" y="-150"/>
                    <a:pt x="19510" y="41"/>
                  </a:cubicBezTo>
                  <a:cubicBezTo>
                    <a:pt x="18813" y="231"/>
                    <a:pt x="18116" y="1121"/>
                    <a:pt x="16374" y="3281"/>
                  </a:cubicBezTo>
                  <a:cubicBezTo>
                    <a:pt x="14632" y="5441"/>
                    <a:pt x="11845" y="8871"/>
                    <a:pt x="8942" y="12111"/>
                  </a:cubicBezTo>
                  <a:cubicBezTo>
                    <a:pt x="6039" y="15351"/>
                    <a:pt x="3019" y="18401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529913" y="2690088"/>
              <a:ext cx="118063" cy="305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191" fill="norm" stroke="1" extrusionOk="0">
                  <a:moveTo>
                    <a:pt x="20772" y="15020"/>
                  </a:moveTo>
                  <a:cubicBezTo>
                    <a:pt x="17793" y="14138"/>
                    <a:pt x="14813" y="13256"/>
                    <a:pt x="11089" y="11640"/>
                  </a:cubicBezTo>
                  <a:cubicBezTo>
                    <a:pt x="7365" y="10024"/>
                    <a:pt x="2896" y="7673"/>
                    <a:pt x="1034" y="5689"/>
                  </a:cubicBezTo>
                  <a:cubicBezTo>
                    <a:pt x="-828" y="3705"/>
                    <a:pt x="-83" y="2089"/>
                    <a:pt x="2524" y="1060"/>
                  </a:cubicBezTo>
                  <a:cubicBezTo>
                    <a:pt x="5131" y="32"/>
                    <a:pt x="9600" y="-409"/>
                    <a:pt x="12579" y="473"/>
                  </a:cubicBezTo>
                  <a:cubicBezTo>
                    <a:pt x="15558" y="1354"/>
                    <a:pt x="17048" y="3558"/>
                    <a:pt x="15558" y="6203"/>
                  </a:cubicBezTo>
                  <a:cubicBezTo>
                    <a:pt x="14069" y="8848"/>
                    <a:pt x="9600" y="11934"/>
                    <a:pt x="6806" y="13844"/>
                  </a:cubicBezTo>
                  <a:cubicBezTo>
                    <a:pt x="4013" y="15754"/>
                    <a:pt x="2896" y="16489"/>
                    <a:pt x="3269" y="16856"/>
                  </a:cubicBezTo>
                  <a:cubicBezTo>
                    <a:pt x="3641" y="17224"/>
                    <a:pt x="5503" y="17224"/>
                    <a:pt x="6806" y="17591"/>
                  </a:cubicBezTo>
                  <a:cubicBezTo>
                    <a:pt x="8110" y="17958"/>
                    <a:pt x="8855" y="18693"/>
                    <a:pt x="10158" y="19354"/>
                  </a:cubicBezTo>
                  <a:cubicBezTo>
                    <a:pt x="11462" y="20015"/>
                    <a:pt x="13324" y="20603"/>
                    <a:pt x="15186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997225" y="2684197"/>
              <a:ext cx="107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6240"/>
                    <a:pt x="11859" y="12480"/>
                    <a:pt x="15459" y="16080"/>
                  </a:cubicBezTo>
                  <a:cubicBezTo>
                    <a:pt x="19059" y="19680"/>
                    <a:pt x="20329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054375" y="2704949"/>
              <a:ext cx="133351" cy="30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779"/>
                  </a:moveTo>
                  <a:cubicBezTo>
                    <a:pt x="20229" y="329"/>
                    <a:pt x="18857" y="-121"/>
                    <a:pt x="17657" y="29"/>
                  </a:cubicBezTo>
                  <a:cubicBezTo>
                    <a:pt x="16457" y="179"/>
                    <a:pt x="15429" y="929"/>
                    <a:pt x="13029" y="3329"/>
                  </a:cubicBezTo>
                  <a:cubicBezTo>
                    <a:pt x="10629" y="5729"/>
                    <a:pt x="6857" y="9779"/>
                    <a:pt x="4457" y="13079"/>
                  </a:cubicBezTo>
                  <a:cubicBezTo>
                    <a:pt x="2057" y="16379"/>
                    <a:pt x="1029" y="18929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2517983" y="2810051"/>
              <a:ext cx="520643" cy="22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26" fill="norm" stroke="1" extrusionOk="0">
                  <a:moveTo>
                    <a:pt x="6031" y="7176"/>
                  </a:moveTo>
                  <a:cubicBezTo>
                    <a:pt x="5944" y="6194"/>
                    <a:pt x="5857" y="5212"/>
                    <a:pt x="5376" y="4329"/>
                  </a:cubicBezTo>
                  <a:cubicBezTo>
                    <a:pt x="4895" y="3445"/>
                    <a:pt x="4020" y="2659"/>
                    <a:pt x="3102" y="3739"/>
                  </a:cubicBezTo>
                  <a:cubicBezTo>
                    <a:pt x="2184" y="4819"/>
                    <a:pt x="1222" y="7765"/>
                    <a:pt x="653" y="10514"/>
                  </a:cubicBezTo>
                  <a:cubicBezTo>
                    <a:pt x="85" y="13263"/>
                    <a:pt x="-90" y="15816"/>
                    <a:pt x="41" y="17289"/>
                  </a:cubicBezTo>
                  <a:cubicBezTo>
                    <a:pt x="172" y="18761"/>
                    <a:pt x="610" y="19154"/>
                    <a:pt x="1047" y="19252"/>
                  </a:cubicBezTo>
                  <a:cubicBezTo>
                    <a:pt x="1484" y="19350"/>
                    <a:pt x="1921" y="19154"/>
                    <a:pt x="2446" y="17878"/>
                  </a:cubicBezTo>
                  <a:cubicBezTo>
                    <a:pt x="2971" y="16601"/>
                    <a:pt x="3583" y="14245"/>
                    <a:pt x="3976" y="12576"/>
                  </a:cubicBezTo>
                  <a:cubicBezTo>
                    <a:pt x="4370" y="10907"/>
                    <a:pt x="4545" y="9925"/>
                    <a:pt x="4676" y="9925"/>
                  </a:cubicBezTo>
                  <a:cubicBezTo>
                    <a:pt x="4807" y="9925"/>
                    <a:pt x="4895" y="10907"/>
                    <a:pt x="5026" y="12379"/>
                  </a:cubicBezTo>
                  <a:cubicBezTo>
                    <a:pt x="5157" y="13852"/>
                    <a:pt x="5332" y="15816"/>
                    <a:pt x="5638" y="16896"/>
                  </a:cubicBezTo>
                  <a:cubicBezTo>
                    <a:pt x="5944" y="17976"/>
                    <a:pt x="6381" y="18172"/>
                    <a:pt x="6906" y="17289"/>
                  </a:cubicBezTo>
                  <a:cubicBezTo>
                    <a:pt x="7431" y="16405"/>
                    <a:pt x="8043" y="14441"/>
                    <a:pt x="8436" y="12085"/>
                  </a:cubicBezTo>
                  <a:cubicBezTo>
                    <a:pt x="8830" y="9729"/>
                    <a:pt x="9005" y="6979"/>
                    <a:pt x="9267" y="4819"/>
                  </a:cubicBezTo>
                  <a:cubicBezTo>
                    <a:pt x="9529" y="2659"/>
                    <a:pt x="9879" y="1089"/>
                    <a:pt x="10273" y="401"/>
                  </a:cubicBezTo>
                  <a:cubicBezTo>
                    <a:pt x="10666" y="-286"/>
                    <a:pt x="11104" y="-90"/>
                    <a:pt x="11541" y="990"/>
                  </a:cubicBezTo>
                  <a:cubicBezTo>
                    <a:pt x="11978" y="2070"/>
                    <a:pt x="12415" y="4034"/>
                    <a:pt x="12415" y="5899"/>
                  </a:cubicBezTo>
                  <a:cubicBezTo>
                    <a:pt x="12415" y="7765"/>
                    <a:pt x="11978" y="9532"/>
                    <a:pt x="11672" y="10907"/>
                  </a:cubicBezTo>
                  <a:cubicBezTo>
                    <a:pt x="11366" y="12281"/>
                    <a:pt x="11191" y="13263"/>
                    <a:pt x="11060" y="14539"/>
                  </a:cubicBezTo>
                  <a:cubicBezTo>
                    <a:pt x="10929" y="15816"/>
                    <a:pt x="10841" y="17387"/>
                    <a:pt x="11104" y="18172"/>
                  </a:cubicBezTo>
                  <a:cubicBezTo>
                    <a:pt x="11366" y="18958"/>
                    <a:pt x="11978" y="18958"/>
                    <a:pt x="12940" y="18172"/>
                  </a:cubicBezTo>
                  <a:cubicBezTo>
                    <a:pt x="13902" y="17387"/>
                    <a:pt x="15214" y="15816"/>
                    <a:pt x="16394" y="13754"/>
                  </a:cubicBezTo>
                  <a:cubicBezTo>
                    <a:pt x="17575" y="11692"/>
                    <a:pt x="18624" y="9139"/>
                    <a:pt x="19193" y="7372"/>
                  </a:cubicBezTo>
                  <a:cubicBezTo>
                    <a:pt x="19761" y="5605"/>
                    <a:pt x="19848" y="4623"/>
                    <a:pt x="19630" y="4230"/>
                  </a:cubicBezTo>
                  <a:cubicBezTo>
                    <a:pt x="19411" y="3838"/>
                    <a:pt x="18887" y="4034"/>
                    <a:pt x="18143" y="5507"/>
                  </a:cubicBezTo>
                  <a:cubicBezTo>
                    <a:pt x="17400" y="6979"/>
                    <a:pt x="16438" y="9729"/>
                    <a:pt x="15870" y="12281"/>
                  </a:cubicBezTo>
                  <a:cubicBezTo>
                    <a:pt x="15301" y="14834"/>
                    <a:pt x="15126" y="17190"/>
                    <a:pt x="15214" y="18761"/>
                  </a:cubicBezTo>
                  <a:cubicBezTo>
                    <a:pt x="15301" y="20332"/>
                    <a:pt x="15651" y="21118"/>
                    <a:pt x="16744" y="21216"/>
                  </a:cubicBezTo>
                  <a:cubicBezTo>
                    <a:pt x="17837" y="21314"/>
                    <a:pt x="19674" y="20725"/>
                    <a:pt x="21510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3535251" y="2794264"/>
              <a:ext cx="122319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75" fill="norm" stroke="1" extrusionOk="0">
                  <a:moveTo>
                    <a:pt x="3066" y="8550"/>
                  </a:moveTo>
                  <a:cubicBezTo>
                    <a:pt x="3066" y="12150"/>
                    <a:pt x="3066" y="15750"/>
                    <a:pt x="2517" y="18113"/>
                  </a:cubicBezTo>
                  <a:cubicBezTo>
                    <a:pt x="1968" y="20475"/>
                    <a:pt x="869" y="21600"/>
                    <a:pt x="320" y="21262"/>
                  </a:cubicBezTo>
                  <a:cubicBezTo>
                    <a:pt x="-229" y="20925"/>
                    <a:pt x="-229" y="19125"/>
                    <a:pt x="1602" y="15637"/>
                  </a:cubicBezTo>
                  <a:cubicBezTo>
                    <a:pt x="3432" y="12150"/>
                    <a:pt x="7093" y="6975"/>
                    <a:pt x="9656" y="3938"/>
                  </a:cubicBezTo>
                  <a:cubicBezTo>
                    <a:pt x="12218" y="900"/>
                    <a:pt x="13683" y="0"/>
                    <a:pt x="14964" y="0"/>
                  </a:cubicBezTo>
                  <a:cubicBezTo>
                    <a:pt x="16246" y="0"/>
                    <a:pt x="17344" y="900"/>
                    <a:pt x="18442" y="4050"/>
                  </a:cubicBezTo>
                  <a:cubicBezTo>
                    <a:pt x="19540" y="7200"/>
                    <a:pt x="20639" y="12600"/>
                    <a:pt x="21005" y="15862"/>
                  </a:cubicBezTo>
                  <a:cubicBezTo>
                    <a:pt x="21371" y="19125"/>
                    <a:pt x="21005" y="20250"/>
                    <a:pt x="20639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3700018" y="2811197"/>
              <a:ext cx="118376" cy="16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299" fill="norm" stroke="1" extrusionOk="0">
                  <a:moveTo>
                    <a:pt x="16584" y="9720"/>
                  </a:moveTo>
                  <a:cubicBezTo>
                    <a:pt x="16584" y="7560"/>
                    <a:pt x="16584" y="5400"/>
                    <a:pt x="15653" y="4185"/>
                  </a:cubicBezTo>
                  <a:cubicBezTo>
                    <a:pt x="14722" y="2970"/>
                    <a:pt x="12860" y="2700"/>
                    <a:pt x="11184" y="3105"/>
                  </a:cubicBezTo>
                  <a:cubicBezTo>
                    <a:pt x="9508" y="3510"/>
                    <a:pt x="8019" y="4590"/>
                    <a:pt x="5970" y="7155"/>
                  </a:cubicBezTo>
                  <a:cubicBezTo>
                    <a:pt x="3922" y="9720"/>
                    <a:pt x="1315" y="13770"/>
                    <a:pt x="384" y="16470"/>
                  </a:cubicBezTo>
                  <a:cubicBezTo>
                    <a:pt x="-547" y="19170"/>
                    <a:pt x="198" y="20520"/>
                    <a:pt x="2805" y="21060"/>
                  </a:cubicBezTo>
                  <a:cubicBezTo>
                    <a:pt x="5412" y="21600"/>
                    <a:pt x="9881" y="21330"/>
                    <a:pt x="13232" y="19170"/>
                  </a:cubicBezTo>
                  <a:cubicBezTo>
                    <a:pt x="16584" y="17010"/>
                    <a:pt x="18819" y="12960"/>
                    <a:pt x="19936" y="10125"/>
                  </a:cubicBezTo>
                  <a:cubicBezTo>
                    <a:pt x="21053" y="7290"/>
                    <a:pt x="21053" y="5670"/>
                    <a:pt x="20308" y="4320"/>
                  </a:cubicBezTo>
                  <a:cubicBezTo>
                    <a:pt x="19563" y="2970"/>
                    <a:pt x="18074" y="1890"/>
                    <a:pt x="17329" y="1215"/>
                  </a:cubicBezTo>
                  <a:cubicBezTo>
                    <a:pt x="16584" y="540"/>
                    <a:pt x="16584" y="270"/>
                    <a:pt x="165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3877834" y="2626791"/>
              <a:ext cx="94242" cy="39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84" fill="norm" stroke="1" extrusionOk="0">
                  <a:moveTo>
                    <a:pt x="11291" y="1746"/>
                  </a:moveTo>
                  <a:cubicBezTo>
                    <a:pt x="11771" y="938"/>
                    <a:pt x="12251" y="129"/>
                    <a:pt x="12491" y="14"/>
                  </a:cubicBezTo>
                  <a:cubicBezTo>
                    <a:pt x="12731" y="-102"/>
                    <a:pt x="12731" y="476"/>
                    <a:pt x="11291" y="2555"/>
                  </a:cubicBezTo>
                  <a:cubicBezTo>
                    <a:pt x="9851" y="4634"/>
                    <a:pt x="6971" y="8215"/>
                    <a:pt x="4811" y="11276"/>
                  </a:cubicBezTo>
                  <a:cubicBezTo>
                    <a:pt x="2651" y="14337"/>
                    <a:pt x="1211" y="16878"/>
                    <a:pt x="491" y="18495"/>
                  </a:cubicBezTo>
                  <a:cubicBezTo>
                    <a:pt x="-229" y="20112"/>
                    <a:pt x="-229" y="20805"/>
                    <a:pt x="971" y="21151"/>
                  </a:cubicBezTo>
                  <a:cubicBezTo>
                    <a:pt x="2171" y="21498"/>
                    <a:pt x="4571" y="21498"/>
                    <a:pt x="8171" y="20863"/>
                  </a:cubicBezTo>
                  <a:cubicBezTo>
                    <a:pt x="11771" y="20227"/>
                    <a:pt x="16571" y="18957"/>
                    <a:pt x="21371" y="17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3876825" y="2804847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4398726" y="2766747"/>
              <a:ext cx="189300" cy="17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046" fill="norm" stroke="1" extrusionOk="0">
                  <a:moveTo>
                    <a:pt x="13395" y="1490"/>
                  </a:moveTo>
                  <a:cubicBezTo>
                    <a:pt x="12446" y="745"/>
                    <a:pt x="11496" y="0"/>
                    <a:pt x="9953" y="0"/>
                  </a:cubicBezTo>
                  <a:cubicBezTo>
                    <a:pt x="8410" y="0"/>
                    <a:pt x="6274" y="745"/>
                    <a:pt x="4375" y="3103"/>
                  </a:cubicBezTo>
                  <a:cubicBezTo>
                    <a:pt x="2476" y="5462"/>
                    <a:pt x="815" y="9434"/>
                    <a:pt x="221" y="12910"/>
                  </a:cubicBezTo>
                  <a:cubicBezTo>
                    <a:pt x="-372" y="16386"/>
                    <a:pt x="103" y="19366"/>
                    <a:pt x="3188" y="20483"/>
                  </a:cubicBezTo>
                  <a:cubicBezTo>
                    <a:pt x="6274" y="21600"/>
                    <a:pt x="11971" y="20855"/>
                    <a:pt x="15413" y="19986"/>
                  </a:cubicBezTo>
                  <a:cubicBezTo>
                    <a:pt x="18854" y="19117"/>
                    <a:pt x="20041" y="18124"/>
                    <a:pt x="21228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4587506" y="2806579"/>
              <a:ext cx="99777" cy="15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0923" fill="norm" stroke="1" extrusionOk="0">
                  <a:moveTo>
                    <a:pt x="12010" y="3264"/>
                  </a:moveTo>
                  <a:cubicBezTo>
                    <a:pt x="11569" y="1804"/>
                    <a:pt x="11128" y="345"/>
                    <a:pt x="9806" y="53"/>
                  </a:cubicBezTo>
                  <a:cubicBezTo>
                    <a:pt x="8483" y="-239"/>
                    <a:pt x="6279" y="637"/>
                    <a:pt x="4296" y="3556"/>
                  </a:cubicBezTo>
                  <a:cubicBezTo>
                    <a:pt x="2312" y="6475"/>
                    <a:pt x="549" y="11437"/>
                    <a:pt x="108" y="14647"/>
                  </a:cubicBezTo>
                  <a:cubicBezTo>
                    <a:pt x="-333" y="17858"/>
                    <a:pt x="549" y="19318"/>
                    <a:pt x="3194" y="20193"/>
                  </a:cubicBezTo>
                  <a:cubicBezTo>
                    <a:pt x="5838" y="21069"/>
                    <a:pt x="10247" y="21361"/>
                    <a:pt x="13773" y="19902"/>
                  </a:cubicBezTo>
                  <a:cubicBezTo>
                    <a:pt x="17300" y="18442"/>
                    <a:pt x="19945" y="15231"/>
                    <a:pt x="20606" y="11875"/>
                  </a:cubicBezTo>
                  <a:cubicBezTo>
                    <a:pt x="21267" y="8518"/>
                    <a:pt x="19945" y="5015"/>
                    <a:pt x="18181" y="3264"/>
                  </a:cubicBezTo>
                  <a:cubicBezTo>
                    <a:pt x="16418" y="1512"/>
                    <a:pt x="14214" y="1512"/>
                    <a:pt x="12010" y="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727725" y="2748693"/>
              <a:ext cx="171451" cy="230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4579"/>
                  </a:moveTo>
                  <a:cubicBezTo>
                    <a:pt x="533" y="3606"/>
                    <a:pt x="1067" y="2633"/>
                    <a:pt x="2000" y="2146"/>
                  </a:cubicBezTo>
                  <a:cubicBezTo>
                    <a:pt x="2933" y="1660"/>
                    <a:pt x="4267" y="1660"/>
                    <a:pt x="5867" y="2828"/>
                  </a:cubicBezTo>
                  <a:cubicBezTo>
                    <a:pt x="7467" y="3995"/>
                    <a:pt x="9333" y="6330"/>
                    <a:pt x="10400" y="9346"/>
                  </a:cubicBezTo>
                  <a:cubicBezTo>
                    <a:pt x="11467" y="12363"/>
                    <a:pt x="11733" y="16060"/>
                    <a:pt x="11467" y="18298"/>
                  </a:cubicBezTo>
                  <a:cubicBezTo>
                    <a:pt x="11200" y="20536"/>
                    <a:pt x="10400" y="21314"/>
                    <a:pt x="9867" y="21119"/>
                  </a:cubicBezTo>
                  <a:cubicBezTo>
                    <a:pt x="9333" y="20925"/>
                    <a:pt x="9067" y="19757"/>
                    <a:pt x="9333" y="16741"/>
                  </a:cubicBezTo>
                  <a:cubicBezTo>
                    <a:pt x="9600" y="13725"/>
                    <a:pt x="10400" y="8860"/>
                    <a:pt x="11733" y="5649"/>
                  </a:cubicBezTo>
                  <a:cubicBezTo>
                    <a:pt x="13067" y="2438"/>
                    <a:pt x="14933" y="882"/>
                    <a:pt x="16667" y="298"/>
                  </a:cubicBezTo>
                  <a:cubicBezTo>
                    <a:pt x="18400" y="-286"/>
                    <a:pt x="20000" y="103"/>
                    <a:pt x="21600" y="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4924575" y="2728647"/>
              <a:ext cx="171451" cy="22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5450"/>
                  </a:moveTo>
                  <a:cubicBezTo>
                    <a:pt x="267" y="3634"/>
                    <a:pt x="533" y="1817"/>
                    <a:pt x="1467" y="908"/>
                  </a:cubicBezTo>
                  <a:cubicBezTo>
                    <a:pt x="2400" y="0"/>
                    <a:pt x="4000" y="0"/>
                    <a:pt x="6133" y="1312"/>
                  </a:cubicBezTo>
                  <a:cubicBezTo>
                    <a:pt x="8267" y="2624"/>
                    <a:pt x="10933" y="5249"/>
                    <a:pt x="11867" y="8579"/>
                  </a:cubicBezTo>
                  <a:cubicBezTo>
                    <a:pt x="12800" y="11910"/>
                    <a:pt x="12000" y="15948"/>
                    <a:pt x="10800" y="18370"/>
                  </a:cubicBezTo>
                  <a:cubicBezTo>
                    <a:pt x="9600" y="20793"/>
                    <a:pt x="8000" y="21600"/>
                    <a:pt x="7200" y="20994"/>
                  </a:cubicBezTo>
                  <a:cubicBezTo>
                    <a:pt x="6400" y="20389"/>
                    <a:pt x="6400" y="18370"/>
                    <a:pt x="7333" y="15241"/>
                  </a:cubicBezTo>
                  <a:cubicBezTo>
                    <a:pt x="8267" y="12112"/>
                    <a:pt x="10133" y="7873"/>
                    <a:pt x="12667" y="5148"/>
                  </a:cubicBezTo>
                  <a:cubicBezTo>
                    <a:pt x="15200" y="2422"/>
                    <a:pt x="18400" y="12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5079910" y="2607572"/>
              <a:ext cx="256991" cy="34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63" fill="norm" stroke="1" extrusionOk="0">
                  <a:moveTo>
                    <a:pt x="4004" y="12275"/>
                  </a:moveTo>
                  <a:cubicBezTo>
                    <a:pt x="5952" y="11353"/>
                    <a:pt x="7899" y="10431"/>
                    <a:pt x="8962" y="9641"/>
                  </a:cubicBezTo>
                  <a:cubicBezTo>
                    <a:pt x="10024" y="8851"/>
                    <a:pt x="10201" y="8192"/>
                    <a:pt x="9847" y="7863"/>
                  </a:cubicBezTo>
                  <a:cubicBezTo>
                    <a:pt x="9493" y="7534"/>
                    <a:pt x="8607" y="7534"/>
                    <a:pt x="7014" y="8456"/>
                  </a:cubicBezTo>
                  <a:cubicBezTo>
                    <a:pt x="5421" y="9378"/>
                    <a:pt x="3119" y="11222"/>
                    <a:pt x="1791" y="13000"/>
                  </a:cubicBezTo>
                  <a:cubicBezTo>
                    <a:pt x="463" y="14778"/>
                    <a:pt x="109" y="16490"/>
                    <a:pt x="21" y="17741"/>
                  </a:cubicBezTo>
                  <a:cubicBezTo>
                    <a:pt x="-68" y="18992"/>
                    <a:pt x="109" y="19783"/>
                    <a:pt x="1083" y="20243"/>
                  </a:cubicBezTo>
                  <a:cubicBezTo>
                    <a:pt x="2057" y="20704"/>
                    <a:pt x="3827" y="20836"/>
                    <a:pt x="6217" y="20178"/>
                  </a:cubicBezTo>
                  <a:cubicBezTo>
                    <a:pt x="8607" y="19519"/>
                    <a:pt x="11617" y="18070"/>
                    <a:pt x="14184" y="15436"/>
                  </a:cubicBezTo>
                  <a:cubicBezTo>
                    <a:pt x="16752" y="12802"/>
                    <a:pt x="18876" y="8983"/>
                    <a:pt x="20027" y="6678"/>
                  </a:cubicBezTo>
                  <a:cubicBezTo>
                    <a:pt x="21178" y="4373"/>
                    <a:pt x="21355" y="3583"/>
                    <a:pt x="21443" y="2595"/>
                  </a:cubicBezTo>
                  <a:cubicBezTo>
                    <a:pt x="21532" y="1607"/>
                    <a:pt x="21532" y="422"/>
                    <a:pt x="21266" y="92"/>
                  </a:cubicBezTo>
                  <a:cubicBezTo>
                    <a:pt x="21001" y="-237"/>
                    <a:pt x="20470" y="290"/>
                    <a:pt x="19673" y="2068"/>
                  </a:cubicBezTo>
                  <a:cubicBezTo>
                    <a:pt x="18876" y="3846"/>
                    <a:pt x="17814" y="6875"/>
                    <a:pt x="17017" y="9970"/>
                  </a:cubicBezTo>
                  <a:cubicBezTo>
                    <a:pt x="16221" y="13065"/>
                    <a:pt x="15689" y="16226"/>
                    <a:pt x="15424" y="18136"/>
                  </a:cubicBezTo>
                  <a:cubicBezTo>
                    <a:pt x="15158" y="20046"/>
                    <a:pt x="15158" y="20704"/>
                    <a:pt x="15158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5292867" y="2567585"/>
              <a:ext cx="335613" cy="36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31" fill="norm" stroke="1" extrusionOk="0">
                  <a:moveTo>
                    <a:pt x="6481" y="16992"/>
                  </a:moveTo>
                  <a:cubicBezTo>
                    <a:pt x="6211" y="16368"/>
                    <a:pt x="5941" y="15744"/>
                    <a:pt x="5401" y="14995"/>
                  </a:cubicBezTo>
                  <a:cubicBezTo>
                    <a:pt x="4861" y="14245"/>
                    <a:pt x="4051" y="13371"/>
                    <a:pt x="3376" y="13122"/>
                  </a:cubicBezTo>
                  <a:cubicBezTo>
                    <a:pt x="2701" y="12872"/>
                    <a:pt x="2161" y="13247"/>
                    <a:pt x="1554" y="14308"/>
                  </a:cubicBezTo>
                  <a:cubicBezTo>
                    <a:pt x="946" y="15369"/>
                    <a:pt x="271" y="17117"/>
                    <a:pt x="69" y="18303"/>
                  </a:cubicBezTo>
                  <a:cubicBezTo>
                    <a:pt x="-134" y="19489"/>
                    <a:pt x="136" y="20114"/>
                    <a:pt x="609" y="20426"/>
                  </a:cubicBezTo>
                  <a:cubicBezTo>
                    <a:pt x="1081" y="20738"/>
                    <a:pt x="1756" y="20738"/>
                    <a:pt x="2701" y="20301"/>
                  </a:cubicBezTo>
                  <a:cubicBezTo>
                    <a:pt x="3646" y="19864"/>
                    <a:pt x="4861" y="18990"/>
                    <a:pt x="5671" y="18303"/>
                  </a:cubicBezTo>
                  <a:cubicBezTo>
                    <a:pt x="6481" y="17616"/>
                    <a:pt x="6886" y="17117"/>
                    <a:pt x="7089" y="17242"/>
                  </a:cubicBezTo>
                  <a:cubicBezTo>
                    <a:pt x="7291" y="17367"/>
                    <a:pt x="7291" y="18116"/>
                    <a:pt x="7561" y="18678"/>
                  </a:cubicBezTo>
                  <a:cubicBezTo>
                    <a:pt x="7831" y="19240"/>
                    <a:pt x="8371" y="19614"/>
                    <a:pt x="8979" y="19677"/>
                  </a:cubicBezTo>
                  <a:cubicBezTo>
                    <a:pt x="9586" y="19739"/>
                    <a:pt x="10261" y="19489"/>
                    <a:pt x="11273" y="18241"/>
                  </a:cubicBezTo>
                  <a:cubicBezTo>
                    <a:pt x="12286" y="16992"/>
                    <a:pt x="13636" y="14745"/>
                    <a:pt x="15256" y="11936"/>
                  </a:cubicBezTo>
                  <a:cubicBezTo>
                    <a:pt x="16876" y="9126"/>
                    <a:pt x="18766" y="5755"/>
                    <a:pt x="19913" y="3508"/>
                  </a:cubicBezTo>
                  <a:cubicBezTo>
                    <a:pt x="21061" y="1260"/>
                    <a:pt x="21466" y="137"/>
                    <a:pt x="21398" y="12"/>
                  </a:cubicBezTo>
                  <a:cubicBezTo>
                    <a:pt x="21331" y="-113"/>
                    <a:pt x="20791" y="761"/>
                    <a:pt x="19778" y="3196"/>
                  </a:cubicBezTo>
                  <a:cubicBezTo>
                    <a:pt x="18766" y="5630"/>
                    <a:pt x="17281" y="9626"/>
                    <a:pt x="16403" y="12310"/>
                  </a:cubicBezTo>
                  <a:cubicBezTo>
                    <a:pt x="15526" y="14995"/>
                    <a:pt x="15256" y="16368"/>
                    <a:pt x="15121" y="17679"/>
                  </a:cubicBezTo>
                  <a:cubicBezTo>
                    <a:pt x="14986" y="18990"/>
                    <a:pt x="14986" y="20238"/>
                    <a:pt x="15661" y="20863"/>
                  </a:cubicBezTo>
                  <a:cubicBezTo>
                    <a:pt x="16336" y="21487"/>
                    <a:pt x="17686" y="21487"/>
                    <a:pt x="18698" y="20863"/>
                  </a:cubicBezTo>
                  <a:cubicBezTo>
                    <a:pt x="19711" y="20238"/>
                    <a:pt x="20386" y="18990"/>
                    <a:pt x="21061" y="17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5494949" y="2761309"/>
              <a:ext cx="159877" cy="3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083" fill="norm" stroke="1" extrusionOk="0">
                  <a:moveTo>
                    <a:pt x="5198" y="21083"/>
                  </a:moveTo>
                  <a:cubicBezTo>
                    <a:pt x="4076" y="17483"/>
                    <a:pt x="2954" y="13883"/>
                    <a:pt x="1832" y="10283"/>
                  </a:cubicBezTo>
                  <a:cubicBezTo>
                    <a:pt x="710" y="6683"/>
                    <a:pt x="-412" y="3083"/>
                    <a:pt x="149" y="1283"/>
                  </a:cubicBezTo>
                  <a:cubicBezTo>
                    <a:pt x="710" y="-517"/>
                    <a:pt x="2954" y="-517"/>
                    <a:pt x="6741" y="1883"/>
                  </a:cubicBezTo>
                  <a:cubicBezTo>
                    <a:pt x="10528" y="4283"/>
                    <a:pt x="15858" y="9083"/>
                    <a:pt x="21188" y="13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5651667" y="2542642"/>
              <a:ext cx="342079" cy="40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79" fill="norm" stroke="1" extrusionOk="0">
                  <a:moveTo>
                    <a:pt x="1777" y="14199"/>
                  </a:moveTo>
                  <a:cubicBezTo>
                    <a:pt x="2830" y="13416"/>
                    <a:pt x="3884" y="12632"/>
                    <a:pt x="4608" y="12017"/>
                  </a:cubicBezTo>
                  <a:cubicBezTo>
                    <a:pt x="5333" y="11401"/>
                    <a:pt x="5728" y="10954"/>
                    <a:pt x="5464" y="10898"/>
                  </a:cubicBezTo>
                  <a:cubicBezTo>
                    <a:pt x="5201" y="10842"/>
                    <a:pt x="4279" y="11178"/>
                    <a:pt x="3225" y="12353"/>
                  </a:cubicBezTo>
                  <a:cubicBezTo>
                    <a:pt x="2172" y="13528"/>
                    <a:pt x="986" y="15542"/>
                    <a:pt x="394" y="16941"/>
                  </a:cubicBezTo>
                  <a:cubicBezTo>
                    <a:pt x="-199" y="18340"/>
                    <a:pt x="-199" y="19124"/>
                    <a:pt x="921" y="19683"/>
                  </a:cubicBezTo>
                  <a:cubicBezTo>
                    <a:pt x="2040" y="20243"/>
                    <a:pt x="4279" y="20579"/>
                    <a:pt x="6584" y="19795"/>
                  </a:cubicBezTo>
                  <a:cubicBezTo>
                    <a:pt x="8889" y="19012"/>
                    <a:pt x="11260" y="17109"/>
                    <a:pt x="12511" y="15878"/>
                  </a:cubicBezTo>
                  <a:cubicBezTo>
                    <a:pt x="13762" y="14647"/>
                    <a:pt x="13894" y="14087"/>
                    <a:pt x="13564" y="13808"/>
                  </a:cubicBezTo>
                  <a:cubicBezTo>
                    <a:pt x="13235" y="13528"/>
                    <a:pt x="12445" y="13528"/>
                    <a:pt x="11062" y="14143"/>
                  </a:cubicBezTo>
                  <a:cubicBezTo>
                    <a:pt x="9679" y="14759"/>
                    <a:pt x="7703" y="15990"/>
                    <a:pt x="6650" y="16941"/>
                  </a:cubicBezTo>
                  <a:cubicBezTo>
                    <a:pt x="5596" y="17893"/>
                    <a:pt x="5464" y="18564"/>
                    <a:pt x="5399" y="19180"/>
                  </a:cubicBezTo>
                  <a:cubicBezTo>
                    <a:pt x="5333" y="19795"/>
                    <a:pt x="5333" y="20355"/>
                    <a:pt x="5662" y="20746"/>
                  </a:cubicBezTo>
                  <a:cubicBezTo>
                    <a:pt x="5991" y="21138"/>
                    <a:pt x="6650" y="21362"/>
                    <a:pt x="7703" y="21250"/>
                  </a:cubicBezTo>
                  <a:cubicBezTo>
                    <a:pt x="8757" y="21138"/>
                    <a:pt x="10206" y="20690"/>
                    <a:pt x="11786" y="19292"/>
                  </a:cubicBezTo>
                  <a:cubicBezTo>
                    <a:pt x="13367" y="17893"/>
                    <a:pt x="15079" y="15542"/>
                    <a:pt x="16660" y="12632"/>
                  </a:cubicBezTo>
                  <a:cubicBezTo>
                    <a:pt x="18240" y="9723"/>
                    <a:pt x="19689" y="6253"/>
                    <a:pt x="20479" y="3959"/>
                  </a:cubicBezTo>
                  <a:cubicBezTo>
                    <a:pt x="21269" y="1665"/>
                    <a:pt x="21401" y="545"/>
                    <a:pt x="21203" y="154"/>
                  </a:cubicBezTo>
                  <a:cubicBezTo>
                    <a:pt x="21006" y="-238"/>
                    <a:pt x="20479" y="98"/>
                    <a:pt x="19689" y="1385"/>
                  </a:cubicBezTo>
                  <a:cubicBezTo>
                    <a:pt x="18899" y="2672"/>
                    <a:pt x="17845" y="4910"/>
                    <a:pt x="17318" y="7484"/>
                  </a:cubicBezTo>
                  <a:cubicBezTo>
                    <a:pt x="16791" y="10058"/>
                    <a:pt x="16791" y="12968"/>
                    <a:pt x="16791" y="15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6759725" y="2790183"/>
              <a:ext cx="152401" cy="151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9" fill="norm" stroke="1" extrusionOk="0">
                  <a:moveTo>
                    <a:pt x="0" y="1131"/>
                  </a:moveTo>
                  <a:cubicBezTo>
                    <a:pt x="600" y="6315"/>
                    <a:pt x="1200" y="11499"/>
                    <a:pt x="1950" y="14955"/>
                  </a:cubicBezTo>
                  <a:cubicBezTo>
                    <a:pt x="2700" y="18411"/>
                    <a:pt x="3600" y="20139"/>
                    <a:pt x="4650" y="20571"/>
                  </a:cubicBezTo>
                  <a:cubicBezTo>
                    <a:pt x="5700" y="21003"/>
                    <a:pt x="6900" y="20139"/>
                    <a:pt x="8250" y="17835"/>
                  </a:cubicBezTo>
                  <a:cubicBezTo>
                    <a:pt x="9600" y="15531"/>
                    <a:pt x="11100" y="11787"/>
                    <a:pt x="12450" y="8331"/>
                  </a:cubicBezTo>
                  <a:cubicBezTo>
                    <a:pt x="13800" y="4875"/>
                    <a:pt x="15000" y="1707"/>
                    <a:pt x="16500" y="555"/>
                  </a:cubicBezTo>
                  <a:cubicBezTo>
                    <a:pt x="18000" y="-597"/>
                    <a:pt x="19800" y="267"/>
                    <a:pt x="21600" y="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6909714" y="2774277"/>
              <a:ext cx="99779" cy="17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51" fill="norm" stroke="1" extrusionOk="0">
                  <a:moveTo>
                    <a:pt x="16713" y="3051"/>
                  </a:moveTo>
                  <a:cubicBezTo>
                    <a:pt x="15363" y="1984"/>
                    <a:pt x="14013" y="918"/>
                    <a:pt x="11313" y="384"/>
                  </a:cubicBezTo>
                  <a:cubicBezTo>
                    <a:pt x="8613" y="-149"/>
                    <a:pt x="4563" y="-149"/>
                    <a:pt x="2313" y="518"/>
                  </a:cubicBezTo>
                  <a:cubicBezTo>
                    <a:pt x="63" y="1184"/>
                    <a:pt x="-387" y="2518"/>
                    <a:pt x="288" y="3584"/>
                  </a:cubicBezTo>
                  <a:cubicBezTo>
                    <a:pt x="963" y="4651"/>
                    <a:pt x="2763" y="5451"/>
                    <a:pt x="5688" y="6518"/>
                  </a:cubicBezTo>
                  <a:cubicBezTo>
                    <a:pt x="8613" y="7584"/>
                    <a:pt x="12663" y="8918"/>
                    <a:pt x="15813" y="10918"/>
                  </a:cubicBezTo>
                  <a:cubicBezTo>
                    <a:pt x="18963" y="12918"/>
                    <a:pt x="21213" y="15584"/>
                    <a:pt x="21213" y="17318"/>
                  </a:cubicBezTo>
                  <a:cubicBezTo>
                    <a:pt x="21213" y="19051"/>
                    <a:pt x="18963" y="19851"/>
                    <a:pt x="16038" y="20384"/>
                  </a:cubicBezTo>
                  <a:cubicBezTo>
                    <a:pt x="13113" y="20918"/>
                    <a:pt x="9513" y="21184"/>
                    <a:pt x="5913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7070875" y="2893747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7795309" y="2646097"/>
              <a:ext cx="15114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3524" y="0"/>
                  </a:moveTo>
                  <a:cubicBezTo>
                    <a:pt x="3524" y="3684"/>
                    <a:pt x="3524" y="7367"/>
                    <a:pt x="3224" y="10549"/>
                  </a:cubicBezTo>
                  <a:cubicBezTo>
                    <a:pt x="2924" y="13730"/>
                    <a:pt x="2324" y="16409"/>
                    <a:pt x="1874" y="18167"/>
                  </a:cubicBezTo>
                  <a:cubicBezTo>
                    <a:pt x="1424" y="19926"/>
                    <a:pt x="1124" y="20763"/>
                    <a:pt x="824" y="20763"/>
                  </a:cubicBezTo>
                  <a:cubicBezTo>
                    <a:pt x="524" y="20763"/>
                    <a:pt x="224" y="19926"/>
                    <a:pt x="74" y="18670"/>
                  </a:cubicBezTo>
                  <a:cubicBezTo>
                    <a:pt x="-76" y="17414"/>
                    <a:pt x="-76" y="15740"/>
                    <a:pt x="824" y="14902"/>
                  </a:cubicBezTo>
                  <a:cubicBezTo>
                    <a:pt x="1724" y="14065"/>
                    <a:pt x="3524" y="14065"/>
                    <a:pt x="5924" y="13479"/>
                  </a:cubicBezTo>
                  <a:cubicBezTo>
                    <a:pt x="8324" y="12893"/>
                    <a:pt x="11324" y="11721"/>
                    <a:pt x="13724" y="10047"/>
                  </a:cubicBezTo>
                  <a:cubicBezTo>
                    <a:pt x="16124" y="8372"/>
                    <a:pt x="17924" y="6195"/>
                    <a:pt x="19124" y="4688"/>
                  </a:cubicBezTo>
                  <a:cubicBezTo>
                    <a:pt x="20324" y="3181"/>
                    <a:pt x="20924" y="2344"/>
                    <a:pt x="21224" y="2595"/>
                  </a:cubicBezTo>
                  <a:cubicBezTo>
                    <a:pt x="21524" y="2847"/>
                    <a:pt x="21524" y="4186"/>
                    <a:pt x="20924" y="6949"/>
                  </a:cubicBezTo>
                  <a:cubicBezTo>
                    <a:pt x="20324" y="9712"/>
                    <a:pt x="19124" y="13898"/>
                    <a:pt x="18224" y="16577"/>
                  </a:cubicBezTo>
                  <a:cubicBezTo>
                    <a:pt x="17324" y="19256"/>
                    <a:pt x="16724" y="20428"/>
                    <a:pt x="161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7978925" y="2861997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8093225" y="2722297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8074175" y="2861997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8372625" y="2665147"/>
              <a:ext cx="2413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720"/>
                    <a:pt x="3789" y="1440"/>
                    <a:pt x="6632" y="4140"/>
                  </a:cubicBezTo>
                  <a:cubicBezTo>
                    <a:pt x="9474" y="6840"/>
                    <a:pt x="13263" y="11520"/>
                    <a:pt x="15916" y="14760"/>
                  </a:cubicBezTo>
                  <a:cubicBezTo>
                    <a:pt x="18568" y="18000"/>
                    <a:pt x="20084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8428643" y="2671497"/>
              <a:ext cx="223383" cy="28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05" fill="norm" stroke="1" extrusionOk="0">
                  <a:moveTo>
                    <a:pt x="21304" y="0"/>
                  </a:moveTo>
                  <a:cubicBezTo>
                    <a:pt x="20093" y="0"/>
                    <a:pt x="18882" y="0"/>
                    <a:pt x="17065" y="1191"/>
                  </a:cubicBezTo>
                  <a:cubicBezTo>
                    <a:pt x="15248" y="2382"/>
                    <a:pt x="12825" y="4765"/>
                    <a:pt x="10403" y="7544"/>
                  </a:cubicBezTo>
                  <a:cubicBezTo>
                    <a:pt x="7981" y="10324"/>
                    <a:pt x="5558" y="13500"/>
                    <a:pt x="4044" y="15406"/>
                  </a:cubicBezTo>
                  <a:cubicBezTo>
                    <a:pt x="2530" y="17312"/>
                    <a:pt x="1925" y="17947"/>
                    <a:pt x="1218" y="18900"/>
                  </a:cubicBezTo>
                  <a:cubicBezTo>
                    <a:pt x="511" y="19853"/>
                    <a:pt x="-296" y="21124"/>
                    <a:pt x="108" y="21362"/>
                  </a:cubicBezTo>
                  <a:cubicBezTo>
                    <a:pt x="511" y="21600"/>
                    <a:pt x="2126" y="20806"/>
                    <a:pt x="3741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8742449" y="2637230"/>
              <a:ext cx="171645" cy="28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69" fill="norm" stroke="1" extrusionOk="0">
                  <a:moveTo>
                    <a:pt x="20893" y="18568"/>
                  </a:moveTo>
                  <a:cubicBezTo>
                    <a:pt x="18811" y="16633"/>
                    <a:pt x="16729" y="14699"/>
                    <a:pt x="15558" y="12362"/>
                  </a:cubicBezTo>
                  <a:cubicBezTo>
                    <a:pt x="14386" y="10024"/>
                    <a:pt x="14126" y="7284"/>
                    <a:pt x="14126" y="5430"/>
                  </a:cubicBezTo>
                  <a:cubicBezTo>
                    <a:pt x="14126" y="3576"/>
                    <a:pt x="14386" y="2609"/>
                    <a:pt x="14907" y="1803"/>
                  </a:cubicBezTo>
                  <a:cubicBezTo>
                    <a:pt x="15427" y="997"/>
                    <a:pt x="16208" y="353"/>
                    <a:pt x="17249" y="111"/>
                  </a:cubicBezTo>
                  <a:cubicBezTo>
                    <a:pt x="18290" y="-131"/>
                    <a:pt x="19591" y="30"/>
                    <a:pt x="20372" y="514"/>
                  </a:cubicBezTo>
                  <a:cubicBezTo>
                    <a:pt x="21153" y="997"/>
                    <a:pt x="21413" y="1803"/>
                    <a:pt x="20632" y="3576"/>
                  </a:cubicBezTo>
                  <a:cubicBezTo>
                    <a:pt x="19852" y="5350"/>
                    <a:pt x="18030" y="8090"/>
                    <a:pt x="14907" y="10266"/>
                  </a:cubicBezTo>
                  <a:cubicBezTo>
                    <a:pt x="11784" y="12442"/>
                    <a:pt x="7360" y="14054"/>
                    <a:pt x="4627" y="15182"/>
                  </a:cubicBezTo>
                  <a:cubicBezTo>
                    <a:pt x="1895" y="16311"/>
                    <a:pt x="854" y="16956"/>
                    <a:pt x="333" y="17762"/>
                  </a:cubicBezTo>
                  <a:cubicBezTo>
                    <a:pt x="-187" y="18568"/>
                    <a:pt x="-187" y="19535"/>
                    <a:pt x="984" y="20260"/>
                  </a:cubicBezTo>
                  <a:cubicBezTo>
                    <a:pt x="2155" y="20985"/>
                    <a:pt x="4497" y="21469"/>
                    <a:pt x="7750" y="21469"/>
                  </a:cubicBezTo>
                  <a:cubicBezTo>
                    <a:pt x="11003" y="21469"/>
                    <a:pt x="15167" y="20985"/>
                    <a:pt x="19331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9147325" y="2652447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9180022" y="2670221"/>
              <a:ext cx="126054" cy="28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75" fill="norm" stroke="1" extrusionOk="0">
                  <a:moveTo>
                    <a:pt x="21439" y="97"/>
                  </a:moveTo>
                  <a:cubicBezTo>
                    <a:pt x="19639" y="-64"/>
                    <a:pt x="17839" y="-225"/>
                    <a:pt x="14599" y="1387"/>
                  </a:cubicBezTo>
                  <a:cubicBezTo>
                    <a:pt x="11359" y="2999"/>
                    <a:pt x="6679" y="6384"/>
                    <a:pt x="3799" y="9205"/>
                  </a:cubicBezTo>
                  <a:cubicBezTo>
                    <a:pt x="919" y="12026"/>
                    <a:pt x="-161" y="14282"/>
                    <a:pt x="19" y="16217"/>
                  </a:cubicBezTo>
                  <a:cubicBezTo>
                    <a:pt x="199" y="18151"/>
                    <a:pt x="1639" y="19763"/>
                    <a:pt x="3079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9569051" y="2697427"/>
              <a:ext cx="549825" cy="21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098" fill="norm" stroke="1" extrusionOk="0">
                  <a:moveTo>
                    <a:pt x="6352" y="8126"/>
                  </a:moveTo>
                  <a:cubicBezTo>
                    <a:pt x="5773" y="6868"/>
                    <a:pt x="5194" y="5610"/>
                    <a:pt x="4490" y="5190"/>
                  </a:cubicBezTo>
                  <a:cubicBezTo>
                    <a:pt x="3787" y="4771"/>
                    <a:pt x="2959" y="5190"/>
                    <a:pt x="2173" y="7183"/>
                  </a:cubicBezTo>
                  <a:cubicBezTo>
                    <a:pt x="1387" y="9175"/>
                    <a:pt x="642" y="12740"/>
                    <a:pt x="269" y="15152"/>
                  </a:cubicBezTo>
                  <a:cubicBezTo>
                    <a:pt x="-103" y="17563"/>
                    <a:pt x="-103" y="18821"/>
                    <a:pt x="352" y="19555"/>
                  </a:cubicBezTo>
                  <a:cubicBezTo>
                    <a:pt x="807" y="20289"/>
                    <a:pt x="1718" y="20499"/>
                    <a:pt x="2545" y="19346"/>
                  </a:cubicBezTo>
                  <a:cubicBezTo>
                    <a:pt x="3373" y="18192"/>
                    <a:pt x="4118" y="15676"/>
                    <a:pt x="4573" y="13579"/>
                  </a:cubicBezTo>
                  <a:cubicBezTo>
                    <a:pt x="5028" y="11482"/>
                    <a:pt x="5194" y="9804"/>
                    <a:pt x="5235" y="9489"/>
                  </a:cubicBezTo>
                  <a:cubicBezTo>
                    <a:pt x="5276" y="9175"/>
                    <a:pt x="5194" y="10223"/>
                    <a:pt x="5194" y="11901"/>
                  </a:cubicBezTo>
                  <a:cubicBezTo>
                    <a:pt x="5194" y="13579"/>
                    <a:pt x="5276" y="15886"/>
                    <a:pt x="5400" y="17668"/>
                  </a:cubicBezTo>
                  <a:cubicBezTo>
                    <a:pt x="5525" y="19451"/>
                    <a:pt x="5690" y="20709"/>
                    <a:pt x="5980" y="21023"/>
                  </a:cubicBezTo>
                  <a:cubicBezTo>
                    <a:pt x="6269" y="21338"/>
                    <a:pt x="6683" y="20709"/>
                    <a:pt x="7221" y="18192"/>
                  </a:cubicBezTo>
                  <a:cubicBezTo>
                    <a:pt x="7759" y="15676"/>
                    <a:pt x="8421" y="11272"/>
                    <a:pt x="8752" y="8441"/>
                  </a:cubicBezTo>
                  <a:cubicBezTo>
                    <a:pt x="9083" y="5610"/>
                    <a:pt x="9083" y="4352"/>
                    <a:pt x="9000" y="3093"/>
                  </a:cubicBezTo>
                  <a:cubicBezTo>
                    <a:pt x="8918" y="1835"/>
                    <a:pt x="8752" y="577"/>
                    <a:pt x="8876" y="157"/>
                  </a:cubicBezTo>
                  <a:cubicBezTo>
                    <a:pt x="9000" y="-262"/>
                    <a:pt x="9414" y="157"/>
                    <a:pt x="9952" y="1416"/>
                  </a:cubicBezTo>
                  <a:cubicBezTo>
                    <a:pt x="10490" y="2674"/>
                    <a:pt x="11152" y="4771"/>
                    <a:pt x="11483" y="6344"/>
                  </a:cubicBezTo>
                  <a:cubicBezTo>
                    <a:pt x="11814" y="7917"/>
                    <a:pt x="11814" y="8965"/>
                    <a:pt x="11649" y="9909"/>
                  </a:cubicBezTo>
                  <a:cubicBezTo>
                    <a:pt x="11483" y="10853"/>
                    <a:pt x="11152" y="11691"/>
                    <a:pt x="10863" y="12530"/>
                  </a:cubicBezTo>
                  <a:cubicBezTo>
                    <a:pt x="10573" y="13369"/>
                    <a:pt x="10325" y="14208"/>
                    <a:pt x="10159" y="15152"/>
                  </a:cubicBezTo>
                  <a:cubicBezTo>
                    <a:pt x="9994" y="16095"/>
                    <a:pt x="9911" y="17144"/>
                    <a:pt x="10118" y="17773"/>
                  </a:cubicBezTo>
                  <a:cubicBezTo>
                    <a:pt x="10325" y="18402"/>
                    <a:pt x="10821" y="18612"/>
                    <a:pt x="11649" y="18297"/>
                  </a:cubicBezTo>
                  <a:cubicBezTo>
                    <a:pt x="12476" y="17983"/>
                    <a:pt x="13635" y="17144"/>
                    <a:pt x="14794" y="15361"/>
                  </a:cubicBezTo>
                  <a:cubicBezTo>
                    <a:pt x="15952" y="13579"/>
                    <a:pt x="17111" y="10853"/>
                    <a:pt x="17773" y="8860"/>
                  </a:cubicBezTo>
                  <a:cubicBezTo>
                    <a:pt x="18435" y="6868"/>
                    <a:pt x="18600" y="5610"/>
                    <a:pt x="18435" y="4876"/>
                  </a:cubicBezTo>
                  <a:cubicBezTo>
                    <a:pt x="18269" y="4142"/>
                    <a:pt x="17773" y="3932"/>
                    <a:pt x="17194" y="4666"/>
                  </a:cubicBezTo>
                  <a:cubicBezTo>
                    <a:pt x="16614" y="5400"/>
                    <a:pt x="15952" y="7078"/>
                    <a:pt x="15580" y="8441"/>
                  </a:cubicBezTo>
                  <a:cubicBezTo>
                    <a:pt x="15207" y="9804"/>
                    <a:pt x="15125" y="10853"/>
                    <a:pt x="15042" y="12321"/>
                  </a:cubicBezTo>
                  <a:cubicBezTo>
                    <a:pt x="14959" y="13788"/>
                    <a:pt x="14876" y="15676"/>
                    <a:pt x="15042" y="16829"/>
                  </a:cubicBezTo>
                  <a:cubicBezTo>
                    <a:pt x="15207" y="17983"/>
                    <a:pt x="15621" y="18402"/>
                    <a:pt x="16738" y="18088"/>
                  </a:cubicBezTo>
                  <a:cubicBezTo>
                    <a:pt x="17856" y="17773"/>
                    <a:pt x="19676" y="16724"/>
                    <a:pt x="21497" y="15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0425784" y="2667344"/>
              <a:ext cx="143942" cy="16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092" fill="norm" stroke="1" extrusionOk="0">
                  <a:moveTo>
                    <a:pt x="18471" y="5390"/>
                  </a:moveTo>
                  <a:cubicBezTo>
                    <a:pt x="18471" y="3500"/>
                    <a:pt x="18471" y="1610"/>
                    <a:pt x="17531" y="665"/>
                  </a:cubicBezTo>
                  <a:cubicBezTo>
                    <a:pt x="16592" y="-280"/>
                    <a:pt x="14714" y="-280"/>
                    <a:pt x="12210" y="1070"/>
                  </a:cubicBezTo>
                  <a:cubicBezTo>
                    <a:pt x="9705" y="2420"/>
                    <a:pt x="6575" y="5120"/>
                    <a:pt x="4384" y="8090"/>
                  </a:cubicBezTo>
                  <a:cubicBezTo>
                    <a:pt x="2192" y="11060"/>
                    <a:pt x="940" y="14300"/>
                    <a:pt x="314" y="16730"/>
                  </a:cubicBezTo>
                  <a:cubicBezTo>
                    <a:pt x="-312" y="19160"/>
                    <a:pt x="-312" y="20780"/>
                    <a:pt x="3288" y="21050"/>
                  </a:cubicBezTo>
                  <a:cubicBezTo>
                    <a:pt x="6888" y="21320"/>
                    <a:pt x="14088" y="20240"/>
                    <a:pt x="21288" y="19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0553586" y="2722297"/>
              <a:ext cx="111390" cy="10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0496" fill="norm" stroke="1" extrusionOk="0">
                  <a:moveTo>
                    <a:pt x="21050" y="1296"/>
                  </a:moveTo>
                  <a:cubicBezTo>
                    <a:pt x="18250" y="432"/>
                    <a:pt x="15450" y="-432"/>
                    <a:pt x="11850" y="1296"/>
                  </a:cubicBezTo>
                  <a:cubicBezTo>
                    <a:pt x="8250" y="3024"/>
                    <a:pt x="3850" y="7344"/>
                    <a:pt x="1650" y="10800"/>
                  </a:cubicBezTo>
                  <a:cubicBezTo>
                    <a:pt x="-550" y="14256"/>
                    <a:pt x="-550" y="16848"/>
                    <a:pt x="1650" y="18576"/>
                  </a:cubicBezTo>
                  <a:cubicBezTo>
                    <a:pt x="3850" y="20304"/>
                    <a:pt x="8250" y="21168"/>
                    <a:pt x="12050" y="19872"/>
                  </a:cubicBezTo>
                  <a:cubicBezTo>
                    <a:pt x="15850" y="18576"/>
                    <a:pt x="19050" y="15120"/>
                    <a:pt x="19650" y="11448"/>
                  </a:cubicBezTo>
                  <a:cubicBezTo>
                    <a:pt x="20250" y="7776"/>
                    <a:pt x="18250" y="3888"/>
                    <a:pt x="162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0690375" y="2690547"/>
              <a:ext cx="158751" cy="14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4629"/>
                  </a:moveTo>
                  <a:cubicBezTo>
                    <a:pt x="1152" y="3086"/>
                    <a:pt x="2304" y="1543"/>
                    <a:pt x="4464" y="771"/>
                  </a:cubicBezTo>
                  <a:cubicBezTo>
                    <a:pt x="6624" y="0"/>
                    <a:pt x="9792" y="0"/>
                    <a:pt x="11808" y="1851"/>
                  </a:cubicBezTo>
                  <a:cubicBezTo>
                    <a:pt x="13824" y="3703"/>
                    <a:pt x="14688" y="7406"/>
                    <a:pt x="15120" y="10183"/>
                  </a:cubicBezTo>
                  <a:cubicBezTo>
                    <a:pt x="15552" y="12960"/>
                    <a:pt x="15552" y="14811"/>
                    <a:pt x="14544" y="16817"/>
                  </a:cubicBezTo>
                  <a:cubicBezTo>
                    <a:pt x="13536" y="18823"/>
                    <a:pt x="11520" y="20983"/>
                    <a:pt x="10368" y="21291"/>
                  </a:cubicBezTo>
                  <a:cubicBezTo>
                    <a:pt x="9216" y="21600"/>
                    <a:pt x="8928" y="20057"/>
                    <a:pt x="9648" y="17126"/>
                  </a:cubicBezTo>
                  <a:cubicBezTo>
                    <a:pt x="10368" y="14194"/>
                    <a:pt x="12096" y="9874"/>
                    <a:pt x="14256" y="6789"/>
                  </a:cubicBezTo>
                  <a:cubicBezTo>
                    <a:pt x="16416" y="3703"/>
                    <a:pt x="19008" y="18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0906275" y="2688103"/>
              <a:ext cx="120651" cy="140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366"/>
                  </a:moveTo>
                  <a:cubicBezTo>
                    <a:pt x="1895" y="49"/>
                    <a:pt x="3789" y="-269"/>
                    <a:pt x="5116" y="366"/>
                  </a:cubicBezTo>
                  <a:cubicBezTo>
                    <a:pt x="6442" y="1002"/>
                    <a:pt x="7200" y="2590"/>
                    <a:pt x="7768" y="5131"/>
                  </a:cubicBezTo>
                  <a:cubicBezTo>
                    <a:pt x="8337" y="7672"/>
                    <a:pt x="8716" y="11166"/>
                    <a:pt x="8716" y="13707"/>
                  </a:cubicBezTo>
                  <a:cubicBezTo>
                    <a:pt x="8716" y="16249"/>
                    <a:pt x="8337" y="17837"/>
                    <a:pt x="7389" y="19107"/>
                  </a:cubicBezTo>
                  <a:cubicBezTo>
                    <a:pt x="6442" y="20378"/>
                    <a:pt x="4926" y="21331"/>
                    <a:pt x="3979" y="21013"/>
                  </a:cubicBezTo>
                  <a:cubicBezTo>
                    <a:pt x="3032" y="20696"/>
                    <a:pt x="2653" y="19107"/>
                    <a:pt x="3600" y="15931"/>
                  </a:cubicBezTo>
                  <a:cubicBezTo>
                    <a:pt x="4547" y="12755"/>
                    <a:pt x="6821" y="7990"/>
                    <a:pt x="10042" y="5131"/>
                  </a:cubicBezTo>
                  <a:cubicBezTo>
                    <a:pt x="13263" y="2272"/>
                    <a:pt x="17432" y="1319"/>
                    <a:pt x="21600" y="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1050344" y="2568768"/>
              <a:ext cx="232476" cy="26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49" fill="norm" stroke="1" extrusionOk="0">
                  <a:moveTo>
                    <a:pt x="2495" y="13252"/>
                  </a:moveTo>
                  <a:cubicBezTo>
                    <a:pt x="2688" y="12408"/>
                    <a:pt x="2881" y="11565"/>
                    <a:pt x="3652" y="10890"/>
                  </a:cubicBezTo>
                  <a:cubicBezTo>
                    <a:pt x="4424" y="10215"/>
                    <a:pt x="5774" y="9709"/>
                    <a:pt x="6834" y="9118"/>
                  </a:cubicBezTo>
                  <a:cubicBezTo>
                    <a:pt x="7895" y="8527"/>
                    <a:pt x="8666" y="7852"/>
                    <a:pt x="8570" y="7515"/>
                  </a:cubicBezTo>
                  <a:cubicBezTo>
                    <a:pt x="8474" y="7177"/>
                    <a:pt x="7509" y="7177"/>
                    <a:pt x="5966" y="8274"/>
                  </a:cubicBezTo>
                  <a:cubicBezTo>
                    <a:pt x="4424" y="9371"/>
                    <a:pt x="2302" y="11565"/>
                    <a:pt x="1145" y="13759"/>
                  </a:cubicBezTo>
                  <a:cubicBezTo>
                    <a:pt x="-12" y="15952"/>
                    <a:pt x="-205" y="18146"/>
                    <a:pt x="181" y="19496"/>
                  </a:cubicBezTo>
                  <a:cubicBezTo>
                    <a:pt x="566" y="20846"/>
                    <a:pt x="1531" y="21352"/>
                    <a:pt x="3074" y="21437"/>
                  </a:cubicBezTo>
                  <a:cubicBezTo>
                    <a:pt x="4616" y="21521"/>
                    <a:pt x="6738" y="21183"/>
                    <a:pt x="9052" y="19496"/>
                  </a:cubicBezTo>
                  <a:cubicBezTo>
                    <a:pt x="11366" y="17809"/>
                    <a:pt x="13874" y="14771"/>
                    <a:pt x="15995" y="11649"/>
                  </a:cubicBezTo>
                  <a:cubicBezTo>
                    <a:pt x="18116" y="8527"/>
                    <a:pt x="19852" y="5321"/>
                    <a:pt x="20624" y="3212"/>
                  </a:cubicBezTo>
                  <a:cubicBezTo>
                    <a:pt x="21395" y="1102"/>
                    <a:pt x="21202" y="90"/>
                    <a:pt x="21009" y="5"/>
                  </a:cubicBezTo>
                  <a:cubicBezTo>
                    <a:pt x="20816" y="-79"/>
                    <a:pt x="20624" y="765"/>
                    <a:pt x="19563" y="3380"/>
                  </a:cubicBezTo>
                  <a:cubicBezTo>
                    <a:pt x="18502" y="5996"/>
                    <a:pt x="16574" y="10383"/>
                    <a:pt x="15416" y="12999"/>
                  </a:cubicBezTo>
                  <a:cubicBezTo>
                    <a:pt x="14259" y="15615"/>
                    <a:pt x="13874" y="16458"/>
                    <a:pt x="13681" y="17302"/>
                  </a:cubicBezTo>
                  <a:cubicBezTo>
                    <a:pt x="13488" y="18146"/>
                    <a:pt x="13488" y="18990"/>
                    <a:pt x="13777" y="19412"/>
                  </a:cubicBezTo>
                  <a:cubicBezTo>
                    <a:pt x="14066" y="19834"/>
                    <a:pt x="14645" y="19834"/>
                    <a:pt x="15224" y="19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1263089" y="2543366"/>
              <a:ext cx="302579" cy="244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58" fill="norm" stroke="1" extrusionOk="0">
                  <a:moveTo>
                    <a:pt x="9300" y="16160"/>
                  </a:moveTo>
                  <a:cubicBezTo>
                    <a:pt x="8704" y="15237"/>
                    <a:pt x="8108" y="14314"/>
                    <a:pt x="7140" y="13668"/>
                  </a:cubicBezTo>
                  <a:cubicBezTo>
                    <a:pt x="6172" y="13022"/>
                    <a:pt x="4831" y="12652"/>
                    <a:pt x="3639" y="13206"/>
                  </a:cubicBezTo>
                  <a:cubicBezTo>
                    <a:pt x="2447" y="13760"/>
                    <a:pt x="1405" y="15237"/>
                    <a:pt x="734" y="16529"/>
                  </a:cubicBezTo>
                  <a:cubicBezTo>
                    <a:pt x="64" y="17822"/>
                    <a:pt x="-234" y="18929"/>
                    <a:pt x="213" y="19852"/>
                  </a:cubicBezTo>
                  <a:cubicBezTo>
                    <a:pt x="660" y="20776"/>
                    <a:pt x="1852" y="21514"/>
                    <a:pt x="3118" y="21329"/>
                  </a:cubicBezTo>
                  <a:cubicBezTo>
                    <a:pt x="4384" y="21145"/>
                    <a:pt x="5725" y="20037"/>
                    <a:pt x="6693" y="19022"/>
                  </a:cubicBezTo>
                  <a:cubicBezTo>
                    <a:pt x="7661" y="18006"/>
                    <a:pt x="8257" y="17083"/>
                    <a:pt x="8480" y="17083"/>
                  </a:cubicBezTo>
                  <a:cubicBezTo>
                    <a:pt x="8704" y="17083"/>
                    <a:pt x="8555" y="18006"/>
                    <a:pt x="8704" y="18837"/>
                  </a:cubicBezTo>
                  <a:cubicBezTo>
                    <a:pt x="8853" y="19668"/>
                    <a:pt x="9300" y="20406"/>
                    <a:pt x="9747" y="20406"/>
                  </a:cubicBezTo>
                  <a:cubicBezTo>
                    <a:pt x="10194" y="20406"/>
                    <a:pt x="10640" y="19668"/>
                    <a:pt x="12354" y="16991"/>
                  </a:cubicBezTo>
                  <a:cubicBezTo>
                    <a:pt x="14067" y="14314"/>
                    <a:pt x="17046" y="9699"/>
                    <a:pt x="18759" y="6837"/>
                  </a:cubicBezTo>
                  <a:cubicBezTo>
                    <a:pt x="20472" y="3976"/>
                    <a:pt x="20919" y="2868"/>
                    <a:pt x="21143" y="1852"/>
                  </a:cubicBezTo>
                  <a:cubicBezTo>
                    <a:pt x="21366" y="837"/>
                    <a:pt x="21366" y="-86"/>
                    <a:pt x="20994" y="6"/>
                  </a:cubicBezTo>
                  <a:cubicBezTo>
                    <a:pt x="20621" y="99"/>
                    <a:pt x="19876" y="1206"/>
                    <a:pt x="18685" y="3883"/>
                  </a:cubicBezTo>
                  <a:cubicBezTo>
                    <a:pt x="17493" y="6560"/>
                    <a:pt x="15854" y="10806"/>
                    <a:pt x="14960" y="13391"/>
                  </a:cubicBezTo>
                  <a:cubicBezTo>
                    <a:pt x="14067" y="15976"/>
                    <a:pt x="13918" y="16899"/>
                    <a:pt x="13918" y="17822"/>
                  </a:cubicBezTo>
                  <a:cubicBezTo>
                    <a:pt x="13918" y="18745"/>
                    <a:pt x="14067" y="19668"/>
                    <a:pt x="14663" y="20037"/>
                  </a:cubicBezTo>
                  <a:cubicBezTo>
                    <a:pt x="15258" y="20406"/>
                    <a:pt x="16301" y="20222"/>
                    <a:pt x="17344" y="19391"/>
                  </a:cubicBezTo>
                  <a:cubicBezTo>
                    <a:pt x="18387" y="18560"/>
                    <a:pt x="19429" y="17083"/>
                    <a:pt x="20472" y="15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1451245" y="2659524"/>
              <a:ext cx="140831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82" fill="norm" stroke="1" extrusionOk="0">
                  <a:moveTo>
                    <a:pt x="4041" y="10182"/>
                  </a:moveTo>
                  <a:cubicBezTo>
                    <a:pt x="2107" y="6582"/>
                    <a:pt x="172" y="2982"/>
                    <a:pt x="11" y="1182"/>
                  </a:cubicBezTo>
                  <a:cubicBezTo>
                    <a:pt x="-150" y="-618"/>
                    <a:pt x="1462" y="-618"/>
                    <a:pt x="5331" y="2982"/>
                  </a:cubicBezTo>
                  <a:cubicBezTo>
                    <a:pt x="9199" y="6582"/>
                    <a:pt x="15325" y="13782"/>
                    <a:pt x="2145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1550585" y="2462023"/>
              <a:ext cx="365248" cy="34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96" fill="norm" stroke="1" extrusionOk="0">
                  <a:moveTo>
                    <a:pt x="3551" y="15800"/>
                  </a:moveTo>
                  <a:cubicBezTo>
                    <a:pt x="4296" y="14747"/>
                    <a:pt x="5041" y="13693"/>
                    <a:pt x="5661" y="12903"/>
                  </a:cubicBezTo>
                  <a:cubicBezTo>
                    <a:pt x="6282" y="12112"/>
                    <a:pt x="6779" y="11586"/>
                    <a:pt x="6717" y="11388"/>
                  </a:cubicBezTo>
                  <a:cubicBezTo>
                    <a:pt x="6654" y="11191"/>
                    <a:pt x="6034" y="11322"/>
                    <a:pt x="4917" y="12244"/>
                  </a:cubicBezTo>
                  <a:cubicBezTo>
                    <a:pt x="3799" y="13166"/>
                    <a:pt x="2185" y="14878"/>
                    <a:pt x="1254" y="16130"/>
                  </a:cubicBezTo>
                  <a:cubicBezTo>
                    <a:pt x="323" y="17381"/>
                    <a:pt x="75" y="18171"/>
                    <a:pt x="13" y="18895"/>
                  </a:cubicBezTo>
                  <a:cubicBezTo>
                    <a:pt x="-49" y="19620"/>
                    <a:pt x="75" y="20278"/>
                    <a:pt x="1379" y="20542"/>
                  </a:cubicBezTo>
                  <a:cubicBezTo>
                    <a:pt x="2682" y="20805"/>
                    <a:pt x="5165" y="20673"/>
                    <a:pt x="7275" y="19883"/>
                  </a:cubicBezTo>
                  <a:cubicBezTo>
                    <a:pt x="9385" y="19093"/>
                    <a:pt x="11123" y="17644"/>
                    <a:pt x="12117" y="16525"/>
                  </a:cubicBezTo>
                  <a:cubicBezTo>
                    <a:pt x="13110" y="15405"/>
                    <a:pt x="13358" y="14615"/>
                    <a:pt x="13172" y="14154"/>
                  </a:cubicBezTo>
                  <a:cubicBezTo>
                    <a:pt x="12985" y="13693"/>
                    <a:pt x="12365" y="13561"/>
                    <a:pt x="11620" y="14088"/>
                  </a:cubicBezTo>
                  <a:cubicBezTo>
                    <a:pt x="10875" y="14615"/>
                    <a:pt x="10006" y="15800"/>
                    <a:pt x="9385" y="16788"/>
                  </a:cubicBezTo>
                  <a:cubicBezTo>
                    <a:pt x="8765" y="17776"/>
                    <a:pt x="8392" y="18566"/>
                    <a:pt x="8144" y="19291"/>
                  </a:cubicBezTo>
                  <a:cubicBezTo>
                    <a:pt x="7896" y="20015"/>
                    <a:pt x="7772" y="20673"/>
                    <a:pt x="8020" y="21003"/>
                  </a:cubicBezTo>
                  <a:cubicBezTo>
                    <a:pt x="8268" y="21332"/>
                    <a:pt x="8889" y="21332"/>
                    <a:pt x="10192" y="20278"/>
                  </a:cubicBezTo>
                  <a:cubicBezTo>
                    <a:pt x="11496" y="19225"/>
                    <a:pt x="13482" y="17117"/>
                    <a:pt x="15406" y="14220"/>
                  </a:cubicBezTo>
                  <a:cubicBezTo>
                    <a:pt x="17330" y="11322"/>
                    <a:pt x="19192" y="7634"/>
                    <a:pt x="20248" y="5066"/>
                  </a:cubicBezTo>
                  <a:cubicBezTo>
                    <a:pt x="21303" y="2498"/>
                    <a:pt x="21551" y="1049"/>
                    <a:pt x="21365" y="391"/>
                  </a:cubicBezTo>
                  <a:cubicBezTo>
                    <a:pt x="21179" y="-268"/>
                    <a:pt x="20558" y="-136"/>
                    <a:pt x="19751" y="1115"/>
                  </a:cubicBezTo>
                  <a:cubicBezTo>
                    <a:pt x="18944" y="2366"/>
                    <a:pt x="17951" y="4737"/>
                    <a:pt x="16772" y="7898"/>
                  </a:cubicBezTo>
                  <a:cubicBezTo>
                    <a:pt x="15592" y="11059"/>
                    <a:pt x="14227" y="15010"/>
                    <a:pt x="13482" y="17315"/>
                  </a:cubicBezTo>
                  <a:cubicBezTo>
                    <a:pt x="12737" y="19620"/>
                    <a:pt x="12613" y="20278"/>
                    <a:pt x="12489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1922275" y="2760397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62075" y="3579547"/>
              <a:ext cx="103822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" y="20681"/>
                    <a:pt x="326" y="19762"/>
                    <a:pt x="480" y="19149"/>
                  </a:cubicBezTo>
                  <a:cubicBezTo>
                    <a:pt x="634" y="18536"/>
                    <a:pt x="779" y="18230"/>
                    <a:pt x="929" y="18077"/>
                  </a:cubicBezTo>
                  <a:cubicBezTo>
                    <a:pt x="1079" y="17923"/>
                    <a:pt x="1233" y="17923"/>
                    <a:pt x="1381" y="17847"/>
                  </a:cubicBezTo>
                  <a:cubicBezTo>
                    <a:pt x="1528" y="17770"/>
                    <a:pt x="1669" y="17617"/>
                    <a:pt x="1819" y="17387"/>
                  </a:cubicBezTo>
                  <a:cubicBezTo>
                    <a:pt x="1968" y="17157"/>
                    <a:pt x="2127" y="16851"/>
                    <a:pt x="2303" y="16545"/>
                  </a:cubicBezTo>
                  <a:cubicBezTo>
                    <a:pt x="2479" y="16238"/>
                    <a:pt x="2673" y="15932"/>
                    <a:pt x="2843" y="15549"/>
                  </a:cubicBezTo>
                  <a:cubicBezTo>
                    <a:pt x="3012" y="15166"/>
                    <a:pt x="3157" y="14706"/>
                    <a:pt x="3301" y="14323"/>
                  </a:cubicBezTo>
                  <a:cubicBezTo>
                    <a:pt x="3444" y="13940"/>
                    <a:pt x="3585" y="13634"/>
                    <a:pt x="3741" y="13328"/>
                  </a:cubicBezTo>
                  <a:cubicBezTo>
                    <a:pt x="3897" y="13021"/>
                    <a:pt x="4069" y="12715"/>
                    <a:pt x="4243" y="12409"/>
                  </a:cubicBezTo>
                  <a:cubicBezTo>
                    <a:pt x="4417" y="12102"/>
                    <a:pt x="4593" y="11796"/>
                    <a:pt x="4776" y="11413"/>
                  </a:cubicBezTo>
                  <a:cubicBezTo>
                    <a:pt x="4959" y="11030"/>
                    <a:pt x="5148" y="10570"/>
                    <a:pt x="5293" y="10264"/>
                  </a:cubicBezTo>
                  <a:cubicBezTo>
                    <a:pt x="5439" y="9957"/>
                    <a:pt x="5540" y="9804"/>
                    <a:pt x="5650" y="9651"/>
                  </a:cubicBezTo>
                  <a:cubicBezTo>
                    <a:pt x="5760" y="9498"/>
                    <a:pt x="5879" y="9345"/>
                    <a:pt x="5985" y="9191"/>
                  </a:cubicBezTo>
                  <a:cubicBezTo>
                    <a:pt x="6090" y="9038"/>
                    <a:pt x="6183" y="8885"/>
                    <a:pt x="6295" y="8655"/>
                  </a:cubicBezTo>
                  <a:cubicBezTo>
                    <a:pt x="6407" y="8426"/>
                    <a:pt x="6539" y="8119"/>
                    <a:pt x="6663" y="7889"/>
                  </a:cubicBezTo>
                  <a:cubicBezTo>
                    <a:pt x="6786" y="7660"/>
                    <a:pt x="6901" y="7506"/>
                    <a:pt x="7015" y="7353"/>
                  </a:cubicBezTo>
                  <a:cubicBezTo>
                    <a:pt x="7130" y="7200"/>
                    <a:pt x="7244" y="7047"/>
                    <a:pt x="7365" y="6817"/>
                  </a:cubicBezTo>
                  <a:cubicBezTo>
                    <a:pt x="7486" y="6587"/>
                    <a:pt x="7614" y="6281"/>
                    <a:pt x="7744" y="6051"/>
                  </a:cubicBezTo>
                  <a:cubicBezTo>
                    <a:pt x="7874" y="5821"/>
                    <a:pt x="8006" y="5668"/>
                    <a:pt x="8136" y="5438"/>
                  </a:cubicBezTo>
                  <a:cubicBezTo>
                    <a:pt x="8266" y="5209"/>
                    <a:pt x="8393" y="4902"/>
                    <a:pt x="8526" y="4672"/>
                  </a:cubicBezTo>
                  <a:cubicBezTo>
                    <a:pt x="8658" y="4443"/>
                    <a:pt x="8794" y="4289"/>
                    <a:pt x="8924" y="4136"/>
                  </a:cubicBezTo>
                  <a:cubicBezTo>
                    <a:pt x="9054" y="3983"/>
                    <a:pt x="9177" y="3830"/>
                    <a:pt x="9312" y="3600"/>
                  </a:cubicBezTo>
                  <a:cubicBezTo>
                    <a:pt x="9446" y="3370"/>
                    <a:pt x="9591" y="3064"/>
                    <a:pt x="9734" y="2834"/>
                  </a:cubicBezTo>
                  <a:cubicBezTo>
                    <a:pt x="9877" y="2604"/>
                    <a:pt x="10018" y="2451"/>
                    <a:pt x="10228" y="2221"/>
                  </a:cubicBezTo>
                  <a:cubicBezTo>
                    <a:pt x="10437" y="1991"/>
                    <a:pt x="10714" y="1685"/>
                    <a:pt x="10932" y="1455"/>
                  </a:cubicBezTo>
                  <a:cubicBezTo>
                    <a:pt x="11150" y="1226"/>
                    <a:pt x="11309" y="1072"/>
                    <a:pt x="11463" y="919"/>
                  </a:cubicBezTo>
                  <a:cubicBezTo>
                    <a:pt x="11617" y="766"/>
                    <a:pt x="11767" y="613"/>
                    <a:pt x="11919" y="460"/>
                  </a:cubicBezTo>
                  <a:cubicBezTo>
                    <a:pt x="12070" y="306"/>
                    <a:pt x="12225" y="153"/>
                    <a:pt x="12372" y="77"/>
                  </a:cubicBezTo>
                  <a:cubicBezTo>
                    <a:pt x="12520" y="0"/>
                    <a:pt x="12661" y="0"/>
                    <a:pt x="12812" y="0"/>
                  </a:cubicBezTo>
                  <a:cubicBezTo>
                    <a:pt x="12964" y="0"/>
                    <a:pt x="13127" y="0"/>
                    <a:pt x="13286" y="0"/>
                  </a:cubicBezTo>
                  <a:cubicBezTo>
                    <a:pt x="13444" y="0"/>
                    <a:pt x="13599" y="0"/>
                    <a:pt x="13755" y="0"/>
                  </a:cubicBezTo>
                  <a:cubicBezTo>
                    <a:pt x="13911" y="0"/>
                    <a:pt x="14070" y="0"/>
                    <a:pt x="14222" y="0"/>
                  </a:cubicBezTo>
                  <a:cubicBezTo>
                    <a:pt x="14374" y="0"/>
                    <a:pt x="14519" y="0"/>
                    <a:pt x="14673" y="77"/>
                  </a:cubicBezTo>
                  <a:cubicBezTo>
                    <a:pt x="14827" y="153"/>
                    <a:pt x="14990" y="306"/>
                    <a:pt x="15146" y="383"/>
                  </a:cubicBezTo>
                  <a:cubicBezTo>
                    <a:pt x="15303" y="460"/>
                    <a:pt x="15452" y="460"/>
                    <a:pt x="15607" y="536"/>
                  </a:cubicBezTo>
                  <a:cubicBezTo>
                    <a:pt x="15761" y="613"/>
                    <a:pt x="15919" y="766"/>
                    <a:pt x="16067" y="919"/>
                  </a:cubicBezTo>
                  <a:cubicBezTo>
                    <a:pt x="16214" y="1072"/>
                    <a:pt x="16351" y="1226"/>
                    <a:pt x="16496" y="1455"/>
                  </a:cubicBezTo>
                  <a:cubicBezTo>
                    <a:pt x="16641" y="1685"/>
                    <a:pt x="16796" y="1991"/>
                    <a:pt x="16943" y="2221"/>
                  </a:cubicBezTo>
                  <a:cubicBezTo>
                    <a:pt x="17091" y="2451"/>
                    <a:pt x="17232" y="2604"/>
                    <a:pt x="17434" y="2757"/>
                  </a:cubicBezTo>
                  <a:cubicBezTo>
                    <a:pt x="17637" y="2911"/>
                    <a:pt x="17901" y="3064"/>
                    <a:pt x="18101" y="3217"/>
                  </a:cubicBezTo>
                  <a:cubicBezTo>
                    <a:pt x="18302" y="3370"/>
                    <a:pt x="18438" y="3523"/>
                    <a:pt x="18630" y="3677"/>
                  </a:cubicBezTo>
                  <a:cubicBezTo>
                    <a:pt x="18821" y="3830"/>
                    <a:pt x="19068" y="3983"/>
                    <a:pt x="19295" y="4136"/>
                  </a:cubicBezTo>
                  <a:cubicBezTo>
                    <a:pt x="19521" y="4289"/>
                    <a:pt x="19728" y="4443"/>
                    <a:pt x="19935" y="4519"/>
                  </a:cubicBezTo>
                  <a:cubicBezTo>
                    <a:pt x="20142" y="4596"/>
                    <a:pt x="20349" y="4596"/>
                    <a:pt x="20545" y="4672"/>
                  </a:cubicBezTo>
                  <a:cubicBezTo>
                    <a:pt x="20741" y="4749"/>
                    <a:pt x="20926" y="4902"/>
                    <a:pt x="21100" y="5132"/>
                  </a:cubicBezTo>
                  <a:cubicBezTo>
                    <a:pt x="21274" y="5362"/>
                    <a:pt x="21437" y="5668"/>
                    <a:pt x="21600" y="5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397025" y="4201575"/>
              <a:ext cx="95251" cy="37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2928"/>
                  </a:moveTo>
                  <a:cubicBezTo>
                    <a:pt x="480" y="2321"/>
                    <a:pt x="960" y="1714"/>
                    <a:pt x="1440" y="1107"/>
                  </a:cubicBezTo>
                  <a:cubicBezTo>
                    <a:pt x="1920" y="501"/>
                    <a:pt x="2400" y="-106"/>
                    <a:pt x="3360" y="15"/>
                  </a:cubicBezTo>
                  <a:cubicBezTo>
                    <a:pt x="4320" y="137"/>
                    <a:pt x="5760" y="986"/>
                    <a:pt x="7920" y="3049"/>
                  </a:cubicBezTo>
                  <a:cubicBezTo>
                    <a:pt x="10080" y="5112"/>
                    <a:pt x="12960" y="8388"/>
                    <a:pt x="15360" y="11665"/>
                  </a:cubicBezTo>
                  <a:cubicBezTo>
                    <a:pt x="17760" y="14941"/>
                    <a:pt x="19680" y="18218"/>
                    <a:pt x="2160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98494" y="4195497"/>
              <a:ext cx="36523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054" y="21600"/>
                  </a:moveTo>
                  <a:cubicBezTo>
                    <a:pt x="1186" y="19705"/>
                    <a:pt x="317" y="17811"/>
                    <a:pt x="68" y="16105"/>
                  </a:cubicBezTo>
                  <a:cubicBezTo>
                    <a:pt x="-180" y="14400"/>
                    <a:pt x="192" y="12884"/>
                    <a:pt x="2117" y="10421"/>
                  </a:cubicBezTo>
                  <a:cubicBezTo>
                    <a:pt x="4041" y="7958"/>
                    <a:pt x="7517" y="4547"/>
                    <a:pt x="10992" y="2653"/>
                  </a:cubicBezTo>
                  <a:cubicBezTo>
                    <a:pt x="14468" y="758"/>
                    <a:pt x="17944" y="379"/>
                    <a:pt x="21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657375" y="4321022"/>
              <a:ext cx="152401" cy="20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0" y="11395"/>
                  </a:moveTo>
                  <a:cubicBezTo>
                    <a:pt x="3900" y="8750"/>
                    <a:pt x="7800" y="6105"/>
                    <a:pt x="9750" y="4121"/>
                  </a:cubicBezTo>
                  <a:cubicBezTo>
                    <a:pt x="11700" y="2137"/>
                    <a:pt x="11700" y="815"/>
                    <a:pt x="10950" y="264"/>
                  </a:cubicBezTo>
                  <a:cubicBezTo>
                    <a:pt x="10200" y="-287"/>
                    <a:pt x="8700" y="-67"/>
                    <a:pt x="6750" y="1807"/>
                  </a:cubicBezTo>
                  <a:cubicBezTo>
                    <a:pt x="4800" y="3680"/>
                    <a:pt x="2400" y="7207"/>
                    <a:pt x="1650" y="10513"/>
                  </a:cubicBezTo>
                  <a:cubicBezTo>
                    <a:pt x="900" y="13819"/>
                    <a:pt x="1800" y="16905"/>
                    <a:pt x="3750" y="18778"/>
                  </a:cubicBezTo>
                  <a:cubicBezTo>
                    <a:pt x="5700" y="20652"/>
                    <a:pt x="8700" y="21313"/>
                    <a:pt x="11850" y="20762"/>
                  </a:cubicBezTo>
                  <a:cubicBezTo>
                    <a:pt x="15000" y="20211"/>
                    <a:pt x="18300" y="18448"/>
                    <a:pt x="21600" y="16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842851" y="4300930"/>
              <a:ext cx="67996" cy="19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042" fill="norm" stroke="1" extrusionOk="0">
                  <a:moveTo>
                    <a:pt x="14849" y="3760"/>
                  </a:moveTo>
                  <a:cubicBezTo>
                    <a:pt x="14849" y="2599"/>
                    <a:pt x="14849" y="1438"/>
                    <a:pt x="13261" y="741"/>
                  </a:cubicBezTo>
                  <a:cubicBezTo>
                    <a:pt x="11673" y="44"/>
                    <a:pt x="8496" y="-188"/>
                    <a:pt x="5955" y="160"/>
                  </a:cubicBezTo>
                  <a:cubicBezTo>
                    <a:pt x="3414" y="509"/>
                    <a:pt x="1508" y="1438"/>
                    <a:pt x="555" y="2483"/>
                  </a:cubicBezTo>
                  <a:cubicBezTo>
                    <a:pt x="-398" y="3528"/>
                    <a:pt x="-398" y="4689"/>
                    <a:pt x="2778" y="6780"/>
                  </a:cubicBezTo>
                  <a:cubicBezTo>
                    <a:pt x="5955" y="8870"/>
                    <a:pt x="12308" y="11889"/>
                    <a:pt x="16120" y="14328"/>
                  </a:cubicBezTo>
                  <a:cubicBezTo>
                    <a:pt x="19931" y="16767"/>
                    <a:pt x="21202" y="18625"/>
                    <a:pt x="19931" y="19786"/>
                  </a:cubicBezTo>
                  <a:cubicBezTo>
                    <a:pt x="18661" y="20947"/>
                    <a:pt x="14849" y="21412"/>
                    <a:pt x="12943" y="20715"/>
                  </a:cubicBezTo>
                  <a:cubicBezTo>
                    <a:pt x="11037" y="20018"/>
                    <a:pt x="11037" y="18160"/>
                    <a:pt x="11037" y="16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997365" y="4157397"/>
              <a:ext cx="98161" cy="344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43" fill="norm" stroke="1" extrusionOk="0">
                  <a:moveTo>
                    <a:pt x="13041" y="0"/>
                  </a:moveTo>
                  <a:cubicBezTo>
                    <a:pt x="9824" y="2898"/>
                    <a:pt x="6607" y="5795"/>
                    <a:pt x="4309" y="9022"/>
                  </a:cubicBezTo>
                  <a:cubicBezTo>
                    <a:pt x="2011" y="12249"/>
                    <a:pt x="632" y="15805"/>
                    <a:pt x="173" y="17912"/>
                  </a:cubicBezTo>
                  <a:cubicBezTo>
                    <a:pt x="-287" y="20020"/>
                    <a:pt x="173" y="20678"/>
                    <a:pt x="1551" y="21073"/>
                  </a:cubicBezTo>
                  <a:cubicBezTo>
                    <a:pt x="2930" y="21468"/>
                    <a:pt x="5228" y="21600"/>
                    <a:pt x="8675" y="21205"/>
                  </a:cubicBezTo>
                  <a:cubicBezTo>
                    <a:pt x="12122" y="20810"/>
                    <a:pt x="16717" y="19888"/>
                    <a:pt x="21313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968525" y="4341547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504975" y="4618831"/>
              <a:ext cx="39370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529" y="12960"/>
                    <a:pt x="9058" y="5400"/>
                    <a:pt x="12658" y="2160"/>
                  </a:cubicBezTo>
                  <a:cubicBezTo>
                    <a:pt x="16258" y="-1080"/>
                    <a:pt x="18929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739925" y="4614597"/>
              <a:ext cx="292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7018"/>
                    <a:pt x="10017" y="12436"/>
                    <a:pt x="13617" y="8836"/>
                  </a:cubicBezTo>
                  <a:cubicBezTo>
                    <a:pt x="17217" y="5236"/>
                    <a:pt x="19409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216175" y="4316147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209825" y="4474897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2225825" y="4303447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018"/>
                    <a:pt x="3600" y="10036"/>
                    <a:pt x="7200" y="13636"/>
                  </a:cubicBezTo>
                  <a:cubicBezTo>
                    <a:pt x="10800" y="17236"/>
                    <a:pt x="16200" y="194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2333775" y="4258997"/>
              <a:ext cx="8008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600" fill="norm" stroke="1" extrusionOk="0">
                  <a:moveTo>
                    <a:pt x="0" y="0"/>
                  </a:moveTo>
                  <a:cubicBezTo>
                    <a:pt x="2700" y="0"/>
                    <a:pt x="5400" y="0"/>
                    <a:pt x="8640" y="1120"/>
                  </a:cubicBezTo>
                  <a:cubicBezTo>
                    <a:pt x="11880" y="2240"/>
                    <a:pt x="15660" y="4480"/>
                    <a:pt x="18090" y="6960"/>
                  </a:cubicBezTo>
                  <a:cubicBezTo>
                    <a:pt x="20520" y="9440"/>
                    <a:pt x="21600" y="12160"/>
                    <a:pt x="18630" y="14640"/>
                  </a:cubicBezTo>
                  <a:cubicBezTo>
                    <a:pt x="15660" y="17120"/>
                    <a:pt x="8640" y="19360"/>
                    <a:pt x="16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011638" y="4301769"/>
              <a:ext cx="80838" cy="262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1391" fill="norm" stroke="1" extrusionOk="0">
                  <a:moveTo>
                    <a:pt x="13798" y="2729"/>
                  </a:moveTo>
                  <a:cubicBezTo>
                    <a:pt x="12218" y="1519"/>
                    <a:pt x="10637" y="309"/>
                    <a:pt x="8793" y="50"/>
                  </a:cubicBezTo>
                  <a:cubicBezTo>
                    <a:pt x="6949" y="-209"/>
                    <a:pt x="4842" y="482"/>
                    <a:pt x="2735" y="3161"/>
                  </a:cubicBezTo>
                  <a:cubicBezTo>
                    <a:pt x="627" y="5839"/>
                    <a:pt x="-1480" y="10505"/>
                    <a:pt x="1418" y="13874"/>
                  </a:cubicBezTo>
                  <a:cubicBezTo>
                    <a:pt x="4315" y="17244"/>
                    <a:pt x="12218" y="19317"/>
                    <a:pt x="2012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2810977" y="4168242"/>
              <a:ext cx="223028" cy="32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06" fill="norm" stroke="1" extrusionOk="0">
                  <a:moveTo>
                    <a:pt x="20500" y="5521"/>
                  </a:moveTo>
                  <a:cubicBezTo>
                    <a:pt x="20702" y="4829"/>
                    <a:pt x="20903" y="4137"/>
                    <a:pt x="21105" y="3098"/>
                  </a:cubicBezTo>
                  <a:cubicBezTo>
                    <a:pt x="21307" y="2060"/>
                    <a:pt x="21509" y="675"/>
                    <a:pt x="20500" y="191"/>
                  </a:cubicBezTo>
                  <a:cubicBezTo>
                    <a:pt x="19490" y="-294"/>
                    <a:pt x="17270" y="121"/>
                    <a:pt x="13939" y="1714"/>
                  </a:cubicBezTo>
                  <a:cubicBezTo>
                    <a:pt x="10608" y="3306"/>
                    <a:pt x="6167" y="6075"/>
                    <a:pt x="3543" y="8844"/>
                  </a:cubicBezTo>
                  <a:cubicBezTo>
                    <a:pt x="918" y="11614"/>
                    <a:pt x="111" y="14383"/>
                    <a:pt x="10" y="16391"/>
                  </a:cubicBezTo>
                  <a:cubicBezTo>
                    <a:pt x="-91" y="18398"/>
                    <a:pt x="515" y="19644"/>
                    <a:pt x="3946" y="20337"/>
                  </a:cubicBezTo>
                  <a:cubicBezTo>
                    <a:pt x="7378" y="21029"/>
                    <a:pt x="13636" y="21168"/>
                    <a:pt x="19894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3055958" y="4336442"/>
              <a:ext cx="131017" cy="12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0421" fill="norm" stroke="1" extrusionOk="0">
                  <a:moveTo>
                    <a:pt x="16474" y="841"/>
                  </a:moveTo>
                  <a:cubicBezTo>
                    <a:pt x="13099" y="144"/>
                    <a:pt x="9724" y="-553"/>
                    <a:pt x="6855" y="666"/>
                  </a:cubicBezTo>
                  <a:cubicBezTo>
                    <a:pt x="3986" y="1886"/>
                    <a:pt x="1624" y="5021"/>
                    <a:pt x="611" y="8505"/>
                  </a:cubicBezTo>
                  <a:cubicBezTo>
                    <a:pt x="-401" y="11989"/>
                    <a:pt x="-64" y="15821"/>
                    <a:pt x="949" y="18086"/>
                  </a:cubicBezTo>
                  <a:cubicBezTo>
                    <a:pt x="1961" y="20350"/>
                    <a:pt x="3649" y="21047"/>
                    <a:pt x="7024" y="19828"/>
                  </a:cubicBezTo>
                  <a:cubicBezTo>
                    <a:pt x="10399" y="18608"/>
                    <a:pt x="15461" y="15473"/>
                    <a:pt x="18162" y="12860"/>
                  </a:cubicBezTo>
                  <a:cubicBezTo>
                    <a:pt x="20861" y="10247"/>
                    <a:pt x="21199" y="8157"/>
                    <a:pt x="20693" y="6589"/>
                  </a:cubicBezTo>
                  <a:cubicBezTo>
                    <a:pt x="20187" y="5021"/>
                    <a:pt x="18836" y="3976"/>
                    <a:pt x="17149" y="3279"/>
                  </a:cubicBezTo>
                  <a:cubicBezTo>
                    <a:pt x="15461" y="2582"/>
                    <a:pt x="13436" y="2234"/>
                    <a:pt x="12930" y="2757"/>
                  </a:cubicBezTo>
                  <a:cubicBezTo>
                    <a:pt x="12424" y="3279"/>
                    <a:pt x="13436" y="4673"/>
                    <a:pt x="14449" y="6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3241825" y="4333081"/>
              <a:ext cx="171451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94"/>
                  </a:moveTo>
                  <a:cubicBezTo>
                    <a:pt x="1067" y="6968"/>
                    <a:pt x="2133" y="12542"/>
                    <a:pt x="2400" y="16200"/>
                  </a:cubicBezTo>
                  <a:cubicBezTo>
                    <a:pt x="2667" y="19858"/>
                    <a:pt x="2133" y="21600"/>
                    <a:pt x="1733" y="21600"/>
                  </a:cubicBezTo>
                  <a:cubicBezTo>
                    <a:pt x="1333" y="21600"/>
                    <a:pt x="1067" y="19858"/>
                    <a:pt x="1200" y="16897"/>
                  </a:cubicBezTo>
                  <a:cubicBezTo>
                    <a:pt x="1333" y="13935"/>
                    <a:pt x="1867" y="9755"/>
                    <a:pt x="2667" y="6968"/>
                  </a:cubicBezTo>
                  <a:cubicBezTo>
                    <a:pt x="3467" y="4181"/>
                    <a:pt x="4533" y="2787"/>
                    <a:pt x="5733" y="2787"/>
                  </a:cubicBezTo>
                  <a:cubicBezTo>
                    <a:pt x="6933" y="2787"/>
                    <a:pt x="8267" y="4181"/>
                    <a:pt x="9067" y="5748"/>
                  </a:cubicBezTo>
                  <a:cubicBezTo>
                    <a:pt x="9867" y="7316"/>
                    <a:pt x="10133" y="9058"/>
                    <a:pt x="10133" y="10800"/>
                  </a:cubicBezTo>
                  <a:cubicBezTo>
                    <a:pt x="10133" y="12542"/>
                    <a:pt x="9867" y="14284"/>
                    <a:pt x="9867" y="13935"/>
                  </a:cubicBezTo>
                  <a:cubicBezTo>
                    <a:pt x="9867" y="13587"/>
                    <a:pt x="10133" y="11148"/>
                    <a:pt x="10667" y="9058"/>
                  </a:cubicBezTo>
                  <a:cubicBezTo>
                    <a:pt x="11200" y="6968"/>
                    <a:pt x="12000" y="5226"/>
                    <a:pt x="13333" y="3484"/>
                  </a:cubicBezTo>
                  <a:cubicBezTo>
                    <a:pt x="14667" y="1742"/>
                    <a:pt x="16533" y="0"/>
                    <a:pt x="17867" y="0"/>
                  </a:cubicBezTo>
                  <a:cubicBezTo>
                    <a:pt x="19200" y="0"/>
                    <a:pt x="20000" y="1742"/>
                    <a:pt x="20533" y="5052"/>
                  </a:cubicBezTo>
                  <a:cubicBezTo>
                    <a:pt x="21067" y="8361"/>
                    <a:pt x="21333" y="13239"/>
                    <a:pt x="21600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3464605" y="4250747"/>
              <a:ext cx="94730" cy="38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197" fill="norm" stroke="1" extrusionOk="0">
                  <a:moveTo>
                    <a:pt x="2700" y="5741"/>
                  </a:moveTo>
                  <a:cubicBezTo>
                    <a:pt x="2700" y="9732"/>
                    <a:pt x="2700" y="13723"/>
                    <a:pt x="2231" y="16482"/>
                  </a:cubicBezTo>
                  <a:cubicBezTo>
                    <a:pt x="1761" y="19241"/>
                    <a:pt x="822" y="20767"/>
                    <a:pt x="353" y="21119"/>
                  </a:cubicBezTo>
                  <a:cubicBezTo>
                    <a:pt x="-117" y="21471"/>
                    <a:pt x="-117" y="20649"/>
                    <a:pt x="353" y="18360"/>
                  </a:cubicBezTo>
                  <a:cubicBezTo>
                    <a:pt x="822" y="16071"/>
                    <a:pt x="1761" y="12314"/>
                    <a:pt x="2935" y="9262"/>
                  </a:cubicBezTo>
                  <a:cubicBezTo>
                    <a:pt x="4109" y="6210"/>
                    <a:pt x="5518" y="3862"/>
                    <a:pt x="6457" y="2395"/>
                  </a:cubicBezTo>
                  <a:cubicBezTo>
                    <a:pt x="7396" y="928"/>
                    <a:pt x="7866" y="341"/>
                    <a:pt x="9274" y="106"/>
                  </a:cubicBezTo>
                  <a:cubicBezTo>
                    <a:pt x="10683" y="-129"/>
                    <a:pt x="13031" y="-12"/>
                    <a:pt x="15379" y="869"/>
                  </a:cubicBezTo>
                  <a:cubicBezTo>
                    <a:pt x="17726" y="1749"/>
                    <a:pt x="20074" y="3393"/>
                    <a:pt x="20779" y="4860"/>
                  </a:cubicBezTo>
                  <a:cubicBezTo>
                    <a:pt x="21483" y="6328"/>
                    <a:pt x="20544" y="7619"/>
                    <a:pt x="18900" y="8441"/>
                  </a:cubicBezTo>
                  <a:cubicBezTo>
                    <a:pt x="17257" y="9262"/>
                    <a:pt x="14909" y="9614"/>
                    <a:pt x="12561" y="9791"/>
                  </a:cubicBezTo>
                  <a:cubicBezTo>
                    <a:pt x="10213" y="9967"/>
                    <a:pt x="7866" y="9967"/>
                    <a:pt x="5987" y="9673"/>
                  </a:cubicBezTo>
                  <a:cubicBezTo>
                    <a:pt x="4109" y="9380"/>
                    <a:pt x="2700" y="8793"/>
                    <a:pt x="1292" y="8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3610920" y="4117181"/>
              <a:ext cx="234156" cy="280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98" fill="norm" stroke="1" extrusionOk="0">
                  <a:moveTo>
                    <a:pt x="1095" y="13317"/>
                  </a:moveTo>
                  <a:cubicBezTo>
                    <a:pt x="705" y="15266"/>
                    <a:pt x="316" y="17215"/>
                    <a:pt x="122" y="18595"/>
                  </a:cubicBezTo>
                  <a:cubicBezTo>
                    <a:pt x="-73" y="19976"/>
                    <a:pt x="-73" y="20788"/>
                    <a:pt x="413" y="21194"/>
                  </a:cubicBezTo>
                  <a:cubicBezTo>
                    <a:pt x="900" y="21600"/>
                    <a:pt x="1873" y="21600"/>
                    <a:pt x="2651" y="21194"/>
                  </a:cubicBezTo>
                  <a:cubicBezTo>
                    <a:pt x="3430" y="20788"/>
                    <a:pt x="4013" y="19976"/>
                    <a:pt x="4403" y="19164"/>
                  </a:cubicBezTo>
                  <a:cubicBezTo>
                    <a:pt x="4792" y="18352"/>
                    <a:pt x="4986" y="17540"/>
                    <a:pt x="5278" y="17540"/>
                  </a:cubicBezTo>
                  <a:cubicBezTo>
                    <a:pt x="5570" y="17540"/>
                    <a:pt x="5959" y="18352"/>
                    <a:pt x="6835" y="18839"/>
                  </a:cubicBezTo>
                  <a:cubicBezTo>
                    <a:pt x="7711" y="19326"/>
                    <a:pt x="9073" y="19489"/>
                    <a:pt x="10046" y="19164"/>
                  </a:cubicBezTo>
                  <a:cubicBezTo>
                    <a:pt x="11019" y="18839"/>
                    <a:pt x="11603" y="18027"/>
                    <a:pt x="13062" y="15023"/>
                  </a:cubicBezTo>
                  <a:cubicBezTo>
                    <a:pt x="14522" y="12018"/>
                    <a:pt x="16857" y="6821"/>
                    <a:pt x="18122" y="3817"/>
                  </a:cubicBezTo>
                  <a:cubicBezTo>
                    <a:pt x="19386" y="812"/>
                    <a:pt x="19581" y="0"/>
                    <a:pt x="19386" y="0"/>
                  </a:cubicBezTo>
                  <a:cubicBezTo>
                    <a:pt x="19192" y="0"/>
                    <a:pt x="18608" y="812"/>
                    <a:pt x="17732" y="3573"/>
                  </a:cubicBezTo>
                  <a:cubicBezTo>
                    <a:pt x="16857" y="6334"/>
                    <a:pt x="15689" y="11044"/>
                    <a:pt x="15105" y="13805"/>
                  </a:cubicBezTo>
                  <a:cubicBezTo>
                    <a:pt x="14522" y="16565"/>
                    <a:pt x="14522" y="17377"/>
                    <a:pt x="15300" y="18189"/>
                  </a:cubicBezTo>
                  <a:cubicBezTo>
                    <a:pt x="16078" y="19002"/>
                    <a:pt x="17635" y="19814"/>
                    <a:pt x="18803" y="19895"/>
                  </a:cubicBezTo>
                  <a:cubicBezTo>
                    <a:pt x="19970" y="19976"/>
                    <a:pt x="20749" y="19326"/>
                    <a:pt x="21527" y="18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3775225" y="4265347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3874547" y="4222548"/>
              <a:ext cx="161029" cy="14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227" fill="norm" stroke="1" extrusionOk="0">
                  <a:moveTo>
                    <a:pt x="3576" y="9016"/>
                  </a:moveTo>
                  <a:cubicBezTo>
                    <a:pt x="4943" y="9016"/>
                    <a:pt x="6310" y="9016"/>
                    <a:pt x="7540" y="8245"/>
                  </a:cubicBezTo>
                  <a:cubicBezTo>
                    <a:pt x="8771" y="7473"/>
                    <a:pt x="9864" y="5930"/>
                    <a:pt x="10548" y="4388"/>
                  </a:cubicBezTo>
                  <a:cubicBezTo>
                    <a:pt x="11231" y="2845"/>
                    <a:pt x="11505" y="1302"/>
                    <a:pt x="10821" y="530"/>
                  </a:cubicBezTo>
                  <a:cubicBezTo>
                    <a:pt x="10138" y="-241"/>
                    <a:pt x="8497" y="-241"/>
                    <a:pt x="6583" y="993"/>
                  </a:cubicBezTo>
                  <a:cubicBezTo>
                    <a:pt x="4669" y="2228"/>
                    <a:pt x="2482" y="4696"/>
                    <a:pt x="1115" y="8090"/>
                  </a:cubicBezTo>
                  <a:cubicBezTo>
                    <a:pt x="-252" y="11485"/>
                    <a:pt x="-799" y="15805"/>
                    <a:pt x="2072" y="18273"/>
                  </a:cubicBezTo>
                  <a:cubicBezTo>
                    <a:pt x="4943" y="20742"/>
                    <a:pt x="11231" y="21359"/>
                    <a:pt x="14923" y="21205"/>
                  </a:cubicBezTo>
                  <a:cubicBezTo>
                    <a:pt x="18614" y="21050"/>
                    <a:pt x="19707" y="20125"/>
                    <a:pt x="20801" y="1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4619775" y="4070321"/>
              <a:ext cx="136928" cy="33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24" fill="norm" stroke="1" extrusionOk="0">
                  <a:moveTo>
                    <a:pt x="0" y="9257"/>
                  </a:moveTo>
                  <a:cubicBezTo>
                    <a:pt x="5236" y="7898"/>
                    <a:pt x="10473" y="6540"/>
                    <a:pt x="13745" y="5385"/>
                  </a:cubicBezTo>
                  <a:cubicBezTo>
                    <a:pt x="17018" y="4230"/>
                    <a:pt x="18327" y="3279"/>
                    <a:pt x="19145" y="2396"/>
                  </a:cubicBezTo>
                  <a:cubicBezTo>
                    <a:pt x="19964" y="1513"/>
                    <a:pt x="20291" y="698"/>
                    <a:pt x="19473" y="291"/>
                  </a:cubicBezTo>
                  <a:cubicBezTo>
                    <a:pt x="18655" y="-117"/>
                    <a:pt x="16691" y="-117"/>
                    <a:pt x="13582" y="426"/>
                  </a:cubicBezTo>
                  <a:cubicBezTo>
                    <a:pt x="10473" y="970"/>
                    <a:pt x="6218" y="2057"/>
                    <a:pt x="3600" y="3823"/>
                  </a:cubicBezTo>
                  <a:cubicBezTo>
                    <a:pt x="982" y="5589"/>
                    <a:pt x="0" y="8034"/>
                    <a:pt x="1473" y="9868"/>
                  </a:cubicBezTo>
                  <a:cubicBezTo>
                    <a:pt x="2945" y="11702"/>
                    <a:pt x="6873" y="12925"/>
                    <a:pt x="10636" y="14147"/>
                  </a:cubicBezTo>
                  <a:cubicBezTo>
                    <a:pt x="14400" y="15370"/>
                    <a:pt x="18000" y="16592"/>
                    <a:pt x="19800" y="17543"/>
                  </a:cubicBezTo>
                  <a:cubicBezTo>
                    <a:pt x="21600" y="18494"/>
                    <a:pt x="21600" y="19174"/>
                    <a:pt x="19964" y="19785"/>
                  </a:cubicBezTo>
                  <a:cubicBezTo>
                    <a:pt x="18327" y="20396"/>
                    <a:pt x="15055" y="20940"/>
                    <a:pt x="12273" y="21211"/>
                  </a:cubicBezTo>
                  <a:cubicBezTo>
                    <a:pt x="9491" y="21483"/>
                    <a:pt x="7200" y="21483"/>
                    <a:pt x="6055" y="21279"/>
                  </a:cubicBezTo>
                  <a:cubicBezTo>
                    <a:pt x="4909" y="21075"/>
                    <a:pt x="4909" y="20668"/>
                    <a:pt x="4909" y="20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4803925" y="4328847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424"/>
                    <a:pt x="3789" y="847"/>
                    <a:pt x="7389" y="4447"/>
                  </a:cubicBezTo>
                  <a:cubicBezTo>
                    <a:pt x="10989" y="8047"/>
                    <a:pt x="16295" y="148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806869" y="4322497"/>
              <a:ext cx="117707" cy="14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43" fill="norm" stroke="1" extrusionOk="0">
                  <a:moveTo>
                    <a:pt x="21449" y="0"/>
                  </a:moveTo>
                  <a:cubicBezTo>
                    <a:pt x="19520" y="304"/>
                    <a:pt x="17592" y="608"/>
                    <a:pt x="14120" y="3499"/>
                  </a:cubicBezTo>
                  <a:cubicBezTo>
                    <a:pt x="10649" y="6389"/>
                    <a:pt x="5635" y="11865"/>
                    <a:pt x="2935" y="15363"/>
                  </a:cubicBezTo>
                  <a:cubicBezTo>
                    <a:pt x="235" y="18862"/>
                    <a:pt x="-151" y="20383"/>
                    <a:pt x="42" y="20992"/>
                  </a:cubicBezTo>
                  <a:cubicBezTo>
                    <a:pt x="235" y="21600"/>
                    <a:pt x="1006" y="21296"/>
                    <a:pt x="1778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4930925" y="4424097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5057925" y="4309797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4800"/>
                    <a:pt x="9969" y="9600"/>
                    <a:pt x="13569" y="13200"/>
                  </a:cubicBezTo>
                  <a:cubicBezTo>
                    <a:pt x="17169" y="16800"/>
                    <a:pt x="19385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5108725" y="4354247"/>
              <a:ext cx="762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13"/>
                    <a:pt x="15600" y="626"/>
                    <a:pt x="12000" y="4226"/>
                  </a:cubicBezTo>
                  <a:cubicBezTo>
                    <a:pt x="8400" y="7826"/>
                    <a:pt x="4200" y="147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4744659" y="3838200"/>
              <a:ext cx="135467" cy="15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4387" y="6958"/>
                  </a:moveTo>
                  <a:cubicBezTo>
                    <a:pt x="3375" y="9763"/>
                    <a:pt x="2362" y="12568"/>
                    <a:pt x="1519" y="15233"/>
                  </a:cubicBezTo>
                  <a:cubicBezTo>
                    <a:pt x="675" y="17898"/>
                    <a:pt x="0" y="20422"/>
                    <a:pt x="0" y="20843"/>
                  </a:cubicBezTo>
                  <a:cubicBezTo>
                    <a:pt x="0" y="21264"/>
                    <a:pt x="675" y="19581"/>
                    <a:pt x="2531" y="16074"/>
                  </a:cubicBezTo>
                  <a:cubicBezTo>
                    <a:pt x="4387" y="12568"/>
                    <a:pt x="7425" y="7238"/>
                    <a:pt x="9450" y="4012"/>
                  </a:cubicBezTo>
                  <a:cubicBezTo>
                    <a:pt x="11475" y="786"/>
                    <a:pt x="12487" y="-336"/>
                    <a:pt x="13162" y="85"/>
                  </a:cubicBezTo>
                  <a:cubicBezTo>
                    <a:pt x="13838" y="506"/>
                    <a:pt x="14175" y="2469"/>
                    <a:pt x="14850" y="4994"/>
                  </a:cubicBezTo>
                  <a:cubicBezTo>
                    <a:pt x="15525" y="7519"/>
                    <a:pt x="16538" y="10604"/>
                    <a:pt x="17719" y="12848"/>
                  </a:cubicBezTo>
                  <a:cubicBezTo>
                    <a:pt x="18900" y="15093"/>
                    <a:pt x="20250" y="16495"/>
                    <a:pt x="21600" y="17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2089212" y="5147997"/>
              <a:ext cx="282664" cy="26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96" fill="norm" stroke="1" extrusionOk="0">
                  <a:moveTo>
                    <a:pt x="1699" y="4114"/>
                  </a:moveTo>
                  <a:cubicBezTo>
                    <a:pt x="893" y="3600"/>
                    <a:pt x="87" y="3086"/>
                    <a:pt x="7" y="2571"/>
                  </a:cubicBezTo>
                  <a:cubicBezTo>
                    <a:pt x="-74" y="2057"/>
                    <a:pt x="571" y="1543"/>
                    <a:pt x="1780" y="1029"/>
                  </a:cubicBezTo>
                  <a:cubicBezTo>
                    <a:pt x="2989" y="514"/>
                    <a:pt x="4762" y="0"/>
                    <a:pt x="6535" y="0"/>
                  </a:cubicBezTo>
                  <a:cubicBezTo>
                    <a:pt x="8308" y="0"/>
                    <a:pt x="10081" y="514"/>
                    <a:pt x="10565" y="2914"/>
                  </a:cubicBezTo>
                  <a:cubicBezTo>
                    <a:pt x="11048" y="5314"/>
                    <a:pt x="10242" y="9600"/>
                    <a:pt x="9114" y="12686"/>
                  </a:cubicBezTo>
                  <a:cubicBezTo>
                    <a:pt x="7986" y="15771"/>
                    <a:pt x="6535" y="17657"/>
                    <a:pt x="5487" y="18943"/>
                  </a:cubicBezTo>
                  <a:cubicBezTo>
                    <a:pt x="4439" y="20229"/>
                    <a:pt x="3795" y="20914"/>
                    <a:pt x="4198" y="21257"/>
                  </a:cubicBezTo>
                  <a:cubicBezTo>
                    <a:pt x="4601" y="21600"/>
                    <a:pt x="6051" y="21600"/>
                    <a:pt x="8630" y="21086"/>
                  </a:cubicBezTo>
                  <a:cubicBezTo>
                    <a:pt x="11210" y="20571"/>
                    <a:pt x="14917" y="19543"/>
                    <a:pt x="17254" y="18771"/>
                  </a:cubicBezTo>
                  <a:cubicBezTo>
                    <a:pt x="19592" y="18000"/>
                    <a:pt x="20559" y="17486"/>
                    <a:pt x="21526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403625" y="5116247"/>
              <a:ext cx="12175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4469" y="0"/>
                  </a:moveTo>
                  <a:cubicBezTo>
                    <a:pt x="8193" y="771"/>
                    <a:pt x="11917" y="1543"/>
                    <a:pt x="15269" y="3343"/>
                  </a:cubicBezTo>
                  <a:cubicBezTo>
                    <a:pt x="18621" y="5143"/>
                    <a:pt x="21600" y="7971"/>
                    <a:pt x="21414" y="10671"/>
                  </a:cubicBezTo>
                  <a:cubicBezTo>
                    <a:pt x="21228" y="13371"/>
                    <a:pt x="17876" y="15943"/>
                    <a:pt x="13779" y="17743"/>
                  </a:cubicBezTo>
                  <a:cubicBezTo>
                    <a:pt x="9683" y="19543"/>
                    <a:pt x="4841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926033" y="5139278"/>
              <a:ext cx="134693" cy="332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80" fill="norm" stroke="1" extrusionOk="0">
                  <a:moveTo>
                    <a:pt x="16161" y="1384"/>
                  </a:moveTo>
                  <a:cubicBezTo>
                    <a:pt x="14168" y="837"/>
                    <a:pt x="12174" y="290"/>
                    <a:pt x="10346" y="85"/>
                  </a:cubicBezTo>
                  <a:cubicBezTo>
                    <a:pt x="8518" y="-120"/>
                    <a:pt x="6857" y="17"/>
                    <a:pt x="5029" y="837"/>
                  </a:cubicBezTo>
                  <a:cubicBezTo>
                    <a:pt x="3201" y="1657"/>
                    <a:pt x="1208" y="3161"/>
                    <a:pt x="377" y="5485"/>
                  </a:cubicBezTo>
                  <a:cubicBezTo>
                    <a:pt x="-454" y="7809"/>
                    <a:pt x="-122" y="10953"/>
                    <a:pt x="3534" y="13756"/>
                  </a:cubicBezTo>
                  <a:cubicBezTo>
                    <a:pt x="7189" y="16558"/>
                    <a:pt x="14168" y="19019"/>
                    <a:pt x="21146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2875114" y="5120018"/>
              <a:ext cx="385762" cy="61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00" fill="norm" stroke="1" extrusionOk="0">
                  <a:moveTo>
                    <a:pt x="5577" y="3175"/>
                  </a:moveTo>
                  <a:cubicBezTo>
                    <a:pt x="4986" y="3322"/>
                    <a:pt x="4396" y="3469"/>
                    <a:pt x="3806" y="3542"/>
                  </a:cubicBezTo>
                  <a:cubicBezTo>
                    <a:pt x="3216" y="3616"/>
                    <a:pt x="2626" y="3616"/>
                    <a:pt x="2213" y="3249"/>
                  </a:cubicBezTo>
                  <a:cubicBezTo>
                    <a:pt x="1800" y="2881"/>
                    <a:pt x="1563" y="2147"/>
                    <a:pt x="1622" y="1596"/>
                  </a:cubicBezTo>
                  <a:cubicBezTo>
                    <a:pt x="1681" y="1045"/>
                    <a:pt x="2036" y="677"/>
                    <a:pt x="2449" y="383"/>
                  </a:cubicBezTo>
                  <a:cubicBezTo>
                    <a:pt x="2862" y="89"/>
                    <a:pt x="3334" y="-131"/>
                    <a:pt x="4042" y="89"/>
                  </a:cubicBezTo>
                  <a:cubicBezTo>
                    <a:pt x="4750" y="310"/>
                    <a:pt x="5695" y="971"/>
                    <a:pt x="6226" y="2220"/>
                  </a:cubicBezTo>
                  <a:cubicBezTo>
                    <a:pt x="6757" y="3469"/>
                    <a:pt x="6875" y="5306"/>
                    <a:pt x="6580" y="6996"/>
                  </a:cubicBezTo>
                  <a:cubicBezTo>
                    <a:pt x="6285" y="8685"/>
                    <a:pt x="5577" y="10228"/>
                    <a:pt x="4927" y="11220"/>
                  </a:cubicBezTo>
                  <a:cubicBezTo>
                    <a:pt x="4278" y="12212"/>
                    <a:pt x="3688" y="12653"/>
                    <a:pt x="3098" y="12947"/>
                  </a:cubicBezTo>
                  <a:cubicBezTo>
                    <a:pt x="2508" y="13240"/>
                    <a:pt x="1918" y="13387"/>
                    <a:pt x="1386" y="13351"/>
                  </a:cubicBezTo>
                  <a:cubicBezTo>
                    <a:pt x="855" y="13314"/>
                    <a:pt x="383" y="13093"/>
                    <a:pt x="147" y="12800"/>
                  </a:cubicBezTo>
                  <a:cubicBezTo>
                    <a:pt x="-89" y="12506"/>
                    <a:pt x="-89" y="12138"/>
                    <a:pt x="501" y="11514"/>
                  </a:cubicBezTo>
                  <a:cubicBezTo>
                    <a:pt x="1091" y="10889"/>
                    <a:pt x="2272" y="10008"/>
                    <a:pt x="4101" y="8428"/>
                  </a:cubicBezTo>
                  <a:cubicBezTo>
                    <a:pt x="5931" y="6849"/>
                    <a:pt x="8409" y="4571"/>
                    <a:pt x="9767" y="3249"/>
                  </a:cubicBezTo>
                  <a:cubicBezTo>
                    <a:pt x="11124" y="1926"/>
                    <a:pt x="11360" y="1559"/>
                    <a:pt x="11773" y="1191"/>
                  </a:cubicBezTo>
                  <a:cubicBezTo>
                    <a:pt x="12186" y="824"/>
                    <a:pt x="12777" y="457"/>
                    <a:pt x="13072" y="457"/>
                  </a:cubicBezTo>
                  <a:cubicBezTo>
                    <a:pt x="13367" y="457"/>
                    <a:pt x="13367" y="824"/>
                    <a:pt x="13013" y="2220"/>
                  </a:cubicBezTo>
                  <a:cubicBezTo>
                    <a:pt x="12659" y="3616"/>
                    <a:pt x="11950" y="6040"/>
                    <a:pt x="10947" y="8465"/>
                  </a:cubicBezTo>
                  <a:cubicBezTo>
                    <a:pt x="9944" y="10889"/>
                    <a:pt x="8645" y="13314"/>
                    <a:pt x="7760" y="15334"/>
                  </a:cubicBezTo>
                  <a:cubicBezTo>
                    <a:pt x="6875" y="17355"/>
                    <a:pt x="6403" y="18971"/>
                    <a:pt x="6344" y="19926"/>
                  </a:cubicBezTo>
                  <a:cubicBezTo>
                    <a:pt x="6285" y="20881"/>
                    <a:pt x="6639" y="21175"/>
                    <a:pt x="7111" y="21322"/>
                  </a:cubicBezTo>
                  <a:cubicBezTo>
                    <a:pt x="7583" y="21469"/>
                    <a:pt x="8173" y="21469"/>
                    <a:pt x="9354" y="20771"/>
                  </a:cubicBezTo>
                  <a:cubicBezTo>
                    <a:pt x="10534" y="20073"/>
                    <a:pt x="12304" y="18677"/>
                    <a:pt x="13367" y="17465"/>
                  </a:cubicBezTo>
                  <a:cubicBezTo>
                    <a:pt x="14429" y="16253"/>
                    <a:pt x="14783" y="15224"/>
                    <a:pt x="14547" y="14342"/>
                  </a:cubicBezTo>
                  <a:cubicBezTo>
                    <a:pt x="14311" y="13461"/>
                    <a:pt x="13485" y="12726"/>
                    <a:pt x="12777" y="12359"/>
                  </a:cubicBezTo>
                  <a:cubicBezTo>
                    <a:pt x="12068" y="11991"/>
                    <a:pt x="11478" y="11991"/>
                    <a:pt x="11537" y="11955"/>
                  </a:cubicBezTo>
                  <a:cubicBezTo>
                    <a:pt x="11596" y="11918"/>
                    <a:pt x="12304" y="11845"/>
                    <a:pt x="14075" y="11477"/>
                  </a:cubicBezTo>
                  <a:cubicBezTo>
                    <a:pt x="15845" y="11110"/>
                    <a:pt x="18678" y="10449"/>
                    <a:pt x="21511" y="9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3978425" y="5078147"/>
              <a:ext cx="254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86"/>
                    <a:pt x="7200" y="7771"/>
                    <a:pt x="10800" y="11371"/>
                  </a:cubicBezTo>
                  <a:cubicBezTo>
                    <a:pt x="14400" y="14971"/>
                    <a:pt x="18000" y="18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4155234" y="5123032"/>
              <a:ext cx="138619" cy="34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443" fill="norm" stroke="1" extrusionOk="0">
                  <a:moveTo>
                    <a:pt x="3960" y="5829"/>
                  </a:moveTo>
                  <a:cubicBezTo>
                    <a:pt x="5548" y="5959"/>
                    <a:pt x="7137" y="6089"/>
                    <a:pt x="9519" y="5503"/>
                  </a:cubicBezTo>
                  <a:cubicBezTo>
                    <a:pt x="11901" y="4918"/>
                    <a:pt x="15078" y="3616"/>
                    <a:pt x="16666" y="2641"/>
                  </a:cubicBezTo>
                  <a:cubicBezTo>
                    <a:pt x="18254" y="1665"/>
                    <a:pt x="18254" y="1014"/>
                    <a:pt x="16666" y="559"/>
                  </a:cubicBezTo>
                  <a:cubicBezTo>
                    <a:pt x="15078" y="103"/>
                    <a:pt x="11901" y="-157"/>
                    <a:pt x="8884" y="103"/>
                  </a:cubicBezTo>
                  <a:cubicBezTo>
                    <a:pt x="5866" y="363"/>
                    <a:pt x="3007" y="1144"/>
                    <a:pt x="1419" y="2510"/>
                  </a:cubicBezTo>
                  <a:cubicBezTo>
                    <a:pt x="-169" y="3877"/>
                    <a:pt x="-487" y="5829"/>
                    <a:pt x="784" y="7585"/>
                  </a:cubicBezTo>
                  <a:cubicBezTo>
                    <a:pt x="2054" y="9342"/>
                    <a:pt x="4913" y="10903"/>
                    <a:pt x="8566" y="12595"/>
                  </a:cubicBezTo>
                  <a:cubicBezTo>
                    <a:pt x="12219" y="14286"/>
                    <a:pt x="16666" y="16108"/>
                    <a:pt x="18889" y="17409"/>
                  </a:cubicBezTo>
                  <a:cubicBezTo>
                    <a:pt x="21113" y="18710"/>
                    <a:pt x="21113" y="19491"/>
                    <a:pt x="20319" y="20077"/>
                  </a:cubicBezTo>
                  <a:cubicBezTo>
                    <a:pt x="19525" y="20662"/>
                    <a:pt x="17937" y="21053"/>
                    <a:pt x="16189" y="21248"/>
                  </a:cubicBezTo>
                  <a:cubicBezTo>
                    <a:pt x="14442" y="21443"/>
                    <a:pt x="12537" y="21443"/>
                    <a:pt x="10789" y="21443"/>
                  </a:cubicBezTo>
                  <a:cubicBezTo>
                    <a:pt x="9042" y="21443"/>
                    <a:pt x="7454" y="21443"/>
                    <a:pt x="7931" y="21118"/>
                  </a:cubicBezTo>
                  <a:cubicBezTo>
                    <a:pt x="8407" y="20792"/>
                    <a:pt x="10948" y="20142"/>
                    <a:pt x="13489" y="19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4340375" y="5382947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4346725" y="5370247"/>
              <a:ext cx="107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6300"/>
                    <a:pt x="11435" y="12600"/>
                    <a:pt x="7835" y="16200"/>
                  </a:cubicBezTo>
                  <a:cubicBezTo>
                    <a:pt x="4235" y="19800"/>
                    <a:pt x="2118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4448325" y="5471847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4588025" y="5344847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4647292" y="5338497"/>
              <a:ext cx="6773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800"/>
                    <a:pt x="10800" y="9600"/>
                    <a:pt x="7425" y="12545"/>
                  </a:cubicBezTo>
                  <a:cubicBezTo>
                    <a:pt x="4050" y="15491"/>
                    <a:pt x="2700" y="16582"/>
                    <a:pt x="1687" y="17782"/>
                  </a:cubicBezTo>
                  <a:cubicBezTo>
                    <a:pt x="675" y="18982"/>
                    <a:pt x="0" y="20291"/>
                    <a:pt x="0" y="20945"/>
                  </a:cubicBezTo>
                  <a:cubicBezTo>
                    <a:pt x="0" y="21600"/>
                    <a:pt x="675" y="21600"/>
                    <a:pt x="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4873775" y="5027347"/>
              <a:ext cx="127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817"/>
                    <a:pt x="0" y="5635"/>
                    <a:pt x="1800" y="8922"/>
                  </a:cubicBezTo>
                  <a:cubicBezTo>
                    <a:pt x="3600" y="12209"/>
                    <a:pt x="7200" y="15965"/>
                    <a:pt x="10800" y="18157"/>
                  </a:cubicBezTo>
                  <a:cubicBezTo>
                    <a:pt x="14400" y="20348"/>
                    <a:pt x="18000" y="20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4343295" y="4826264"/>
              <a:ext cx="24473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3653" y="7766"/>
                  </a:moveTo>
                  <a:cubicBezTo>
                    <a:pt x="2536" y="10193"/>
                    <a:pt x="1419" y="12620"/>
                    <a:pt x="767" y="14683"/>
                  </a:cubicBezTo>
                  <a:cubicBezTo>
                    <a:pt x="115" y="16746"/>
                    <a:pt x="-71" y="18445"/>
                    <a:pt x="22" y="18566"/>
                  </a:cubicBezTo>
                  <a:cubicBezTo>
                    <a:pt x="115" y="18688"/>
                    <a:pt x="488" y="17231"/>
                    <a:pt x="1419" y="14198"/>
                  </a:cubicBezTo>
                  <a:cubicBezTo>
                    <a:pt x="2350" y="11164"/>
                    <a:pt x="3839" y="6553"/>
                    <a:pt x="5143" y="3762"/>
                  </a:cubicBezTo>
                  <a:cubicBezTo>
                    <a:pt x="6446" y="971"/>
                    <a:pt x="7563" y="0"/>
                    <a:pt x="8401" y="0"/>
                  </a:cubicBezTo>
                  <a:cubicBezTo>
                    <a:pt x="9239" y="0"/>
                    <a:pt x="9798" y="971"/>
                    <a:pt x="11474" y="4490"/>
                  </a:cubicBezTo>
                  <a:cubicBezTo>
                    <a:pt x="13150" y="8009"/>
                    <a:pt x="15943" y="14076"/>
                    <a:pt x="17805" y="17353"/>
                  </a:cubicBezTo>
                  <a:cubicBezTo>
                    <a:pt x="19667" y="20629"/>
                    <a:pt x="20598" y="21115"/>
                    <a:pt x="215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254775" y="5139531"/>
              <a:ext cx="293232" cy="28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62" fill="norm" stroke="1" extrusionOk="0">
                  <a:moveTo>
                    <a:pt x="0" y="1588"/>
                  </a:moveTo>
                  <a:cubicBezTo>
                    <a:pt x="311" y="794"/>
                    <a:pt x="622" y="0"/>
                    <a:pt x="1243" y="0"/>
                  </a:cubicBezTo>
                  <a:cubicBezTo>
                    <a:pt x="1865" y="0"/>
                    <a:pt x="2797" y="794"/>
                    <a:pt x="5050" y="1985"/>
                  </a:cubicBezTo>
                  <a:cubicBezTo>
                    <a:pt x="7304" y="3176"/>
                    <a:pt x="10878" y="4765"/>
                    <a:pt x="13519" y="5956"/>
                  </a:cubicBezTo>
                  <a:cubicBezTo>
                    <a:pt x="16161" y="7147"/>
                    <a:pt x="17871" y="7941"/>
                    <a:pt x="19191" y="8656"/>
                  </a:cubicBezTo>
                  <a:cubicBezTo>
                    <a:pt x="20512" y="9371"/>
                    <a:pt x="21445" y="10006"/>
                    <a:pt x="21522" y="10403"/>
                  </a:cubicBezTo>
                  <a:cubicBezTo>
                    <a:pt x="21600" y="10800"/>
                    <a:pt x="20823" y="10959"/>
                    <a:pt x="19191" y="11515"/>
                  </a:cubicBezTo>
                  <a:cubicBezTo>
                    <a:pt x="17560" y="12071"/>
                    <a:pt x="15073" y="13024"/>
                    <a:pt x="12276" y="14374"/>
                  </a:cubicBezTo>
                  <a:cubicBezTo>
                    <a:pt x="9479" y="15724"/>
                    <a:pt x="6371" y="17471"/>
                    <a:pt x="4429" y="18741"/>
                  </a:cubicBezTo>
                  <a:cubicBezTo>
                    <a:pt x="2486" y="20012"/>
                    <a:pt x="1709" y="20806"/>
                    <a:pt x="1709" y="21203"/>
                  </a:cubicBezTo>
                  <a:cubicBezTo>
                    <a:pt x="1709" y="21600"/>
                    <a:pt x="2486" y="21600"/>
                    <a:pt x="3263" y="21521"/>
                  </a:cubicBezTo>
                  <a:cubicBezTo>
                    <a:pt x="4040" y="21441"/>
                    <a:pt x="4817" y="21282"/>
                    <a:pt x="5594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5848262" y="5112766"/>
              <a:ext cx="134863" cy="24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0850" fill="norm" stroke="1" extrusionOk="0">
                  <a:moveTo>
                    <a:pt x="13093" y="3536"/>
                  </a:moveTo>
                  <a:cubicBezTo>
                    <a:pt x="12449" y="2276"/>
                    <a:pt x="11804" y="1016"/>
                    <a:pt x="10514" y="386"/>
                  </a:cubicBezTo>
                  <a:cubicBezTo>
                    <a:pt x="9225" y="-244"/>
                    <a:pt x="7290" y="-244"/>
                    <a:pt x="5195" y="1466"/>
                  </a:cubicBezTo>
                  <a:cubicBezTo>
                    <a:pt x="3099" y="3176"/>
                    <a:pt x="843" y="6596"/>
                    <a:pt x="198" y="10016"/>
                  </a:cubicBezTo>
                  <a:cubicBezTo>
                    <a:pt x="-447" y="13436"/>
                    <a:pt x="520" y="16856"/>
                    <a:pt x="2616" y="18836"/>
                  </a:cubicBezTo>
                  <a:cubicBezTo>
                    <a:pt x="4711" y="20816"/>
                    <a:pt x="7935" y="21356"/>
                    <a:pt x="11320" y="20366"/>
                  </a:cubicBezTo>
                  <a:cubicBezTo>
                    <a:pt x="14705" y="19376"/>
                    <a:pt x="18252" y="16856"/>
                    <a:pt x="19702" y="13616"/>
                  </a:cubicBezTo>
                  <a:cubicBezTo>
                    <a:pt x="21153" y="10376"/>
                    <a:pt x="20508" y="6416"/>
                    <a:pt x="19380" y="4256"/>
                  </a:cubicBezTo>
                  <a:cubicBezTo>
                    <a:pt x="18252" y="2096"/>
                    <a:pt x="16640" y="1736"/>
                    <a:pt x="15028" y="1556"/>
                  </a:cubicBezTo>
                  <a:cubicBezTo>
                    <a:pt x="13416" y="1376"/>
                    <a:pt x="11804" y="1376"/>
                    <a:pt x="10353" y="1826"/>
                  </a:cubicBezTo>
                  <a:cubicBezTo>
                    <a:pt x="8902" y="2276"/>
                    <a:pt x="7613" y="3176"/>
                    <a:pt x="8419" y="4346"/>
                  </a:cubicBezTo>
                  <a:cubicBezTo>
                    <a:pt x="9225" y="5516"/>
                    <a:pt x="12126" y="6956"/>
                    <a:pt x="15028" y="8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6112025" y="5205147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6247736" y="5073499"/>
              <a:ext cx="110189" cy="29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300" fill="norm" stroke="1" extrusionOk="0">
                  <a:moveTo>
                    <a:pt x="11554" y="785"/>
                  </a:moveTo>
                  <a:cubicBezTo>
                    <a:pt x="8354" y="332"/>
                    <a:pt x="5154" y="-121"/>
                    <a:pt x="2954" y="30"/>
                  </a:cubicBezTo>
                  <a:cubicBezTo>
                    <a:pt x="754" y="181"/>
                    <a:pt x="-446" y="936"/>
                    <a:pt x="154" y="2447"/>
                  </a:cubicBezTo>
                  <a:cubicBezTo>
                    <a:pt x="754" y="3957"/>
                    <a:pt x="3154" y="6223"/>
                    <a:pt x="6954" y="8791"/>
                  </a:cubicBezTo>
                  <a:cubicBezTo>
                    <a:pt x="10754" y="11359"/>
                    <a:pt x="15954" y="14229"/>
                    <a:pt x="18554" y="16192"/>
                  </a:cubicBezTo>
                  <a:cubicBezTo>
                    <a:pt x="21154" y="18156"/>
                    <a:pt x="21154" y="19213"/>
                    <a:pt x="20354" y="20044"/>
                  </a:cubicBezTo>
                  <a:cubicBezTo>
                    <a:pt x="19554" y="20875"/>
                    <a:pt x="17954" y="21479"/>
                    <a:pt x="15154" y="21252"/>
                  </a:cubicBezTo>
                  <a:cubicBezTo>
                    <a:pt x="12354" y="21026"/>
                    <a:pt x="8354" y="19969"/>
                    <a:pt x="4354" y="18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6245375" y="5059097"/>
              <a:ext cx="241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2" y="16457"/>
                    <a:pt x="5684" y="11314"/>
                    <a:pt x="9284" y="7714"/>
                  </a:cubicBezTo>
                  <a:cubicBezTo>
                    <a:pt x="12884" y="4114"/>
                    <a:pt x="1724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6473975" y="5389297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7249998" y="4995597"/>
              <a:ext cx="62178" cy="37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02" fill="norm" stroke="1" extrusionOk="0">
                  <a:moveTo>
                    <a:pt x="21150" y="0"/>
                  </a:moveTo>
                  <a:cubicBezTo>
                    <a:pt x="17550" y="2520"/>
                    <a:pt x="13950" y="5040"/>
                    <a:pt x="10350" y="8100"/>
                  </a:cubicBezTo>
                  <a:cubicBezTo>
                    <a:pt x="6750" y="11160"/>
                    <a:pt x="3150" y="14760"/>
                    <a:pt x="1350" y="17100"/>
                  </a:cubicBezTo>
                  <a:cubicBezTo>
                    <a:pt x="-450" y="19440"/>
                    <a:pt x="-450" y="20520"/>
                    <a:pt x="1350" y="21060"/>
                  </a:cubicBezTo>
                  <a:cubicBezTo>
                    <a:pt x="3150" y="21600"/>
                    <a:pt x="6750" y="21600"/>
                    <a:pt x="9990" y="21300"/>
                  </a:cubicBezTo>
                  <a:cubicBezTo>
                    <a:pt x="13230" y="21000"/>
                    <a:pt x="16110" y="20400"/>
                    <a:pt x="17190" y="19260"/>
                  </a:cubicBezTo>
                  <a:cubicBezTo>
                    <a:pt x="18270" y="18120"/>
                    <a:pt x="17550" y="16440"/>
                    <a:pt x="16830" y="14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7185175" y="5024905"/>
              <a:ext cx="304801" cy="33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11976"/>
                  </a:moveTo>
                  <a:cubicBezTo>
                    <a:pt x="1950" y="11568"/>
                    <a:pt x="3900" y="11160"/>
                    <a:pt x="6150" y="9802"/>
                  </a:cubicBezTo>
                  <a:cubicBezTo>
                    <a:pt x="8400" y="8443"/>
                    <a:pt x="10950" y="6134"/>
                    <a:pt x="12525" y="4504"/>
                  </a:cubicBezTo>
                  <a:cubicBezTo>
                    <a:pt x="14100" y="2874"/>
                    <a:pt x="14700" y="1923"/>
                    <a:pt x="15225" y="1176"/>
                  </a:cubicBezTo>
                  <a:cubicBezTo>
                    <a:pt x="15750" y="428"/>
                    <a:pt x="16200" y="-115"/>
                    <a:pt x="16425" y="21"/>
                  </a:cubicBezTo>
                  <a:cubicBezTo>
                    <a:pt x="16650" y="157"/>
                    <a:pt x="16650" y="972"/>
                    <a:pt x="16350" y="3485"/>
                  </a:cubicBezTo>
                  <a:cubicBezTo>
                    <a:pt x="16050" y="5998"/>
                    <a:pt x="15450" y="10210"/>
                    <a:pt x="15000" y="13198"/>
                  </a:cubicBezTo>
                  <a:cubicBezTo>
                    <a:pt x="14550" y="16187"/>
                    <a:pt x="14250" y="17953"/>
                    <a:pt x="13875" y="19243"/>
                  </a:cubicBezTo>
                  <a:cubicBezTo>
                    <a:pt x="13500" y="20534"/>
                    <a:pt x="13050" y="21349"/>
                    <a:pt x="12825" y="21417"/>
                  </a:cubicBezTo>
                  <a:cubicBezTo>
                    <a:pt x="12600" y="21485"/>
                    <a:pt x="12600" y="20806"/>
                    <a:pt x="13050" y="19651"/>
                  </a:cubicBezTo>
                  <a:cubicBezTo>
                    <a:pt x="13500" y="18496"/>
                    <a:pt x="14400" y="16866"/>
                    <a:pt x="15300" y="15915"/>
                  </a:cubicBezTo>
                  <a:cubicBezTo>
                    <a:pt x="16200" y="14964"/>
                    <a:pt x="17100" y="14693"/>
                    <a:pt x="17700" y="14964"/>
                  </a:cubicBezTo>
                  <a:cubicBezTo>
                    <a:pt x="18300" y="15236"/>
                    <a:pt x="18600" y="16051"/>
                    <a:pt x="19200" y="17138"/>
                  </a:cubicBezTo>
                  <a:cubicBezTo>
                    <a:pt x="19800" y="18225"/>
                    <a:pt x="20700" y="19583"/>
                    <a:pt x="21600" y="20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7528075" y="5180806"/>
              <a:ext cx="265643" cy="1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148" fill="norm" stroke="1" extrusionOk="0">
                  <a:moveTo>
                    <a:pt x="0" y="12985"/>
                  </a:moveTo>
                  <a:cubicBezTo>
                    <a:pt x="1029" y="10928"/>
                    <a:pt x="2057" y="8871"/>
                    <a:pt x="2914" y="7328"/>
                  </a:cubicBezTo>
                  <a:cubicBezTo>
                    <a:pt x="3771" y="5785"/>
                    <a:pt x="4457" y="4757"/>
                    <a:pt x="5057" y="3728"/>
                  </a:cubicBezTo>
                  <a:cubicBezTo>
                    <a:pt x="5657" y="2700"/>
                    <a:pt x="6171" y="1671"/>
                    <a:pt x="6000" y="1414"/>
                  </a:cubicBezTo>
                  <a:cubicBezTo>
                    <a:pt x="5829" y="1157"/>
                    <a:pt x="4971" y="1671"/>
                    <a:pt x="3943" y="4114"/>
                  </a:cubicBezTo>
                  <a:cubicBezTo>
                    <a:pt x="2914" y="6557"/>
                    <a:pt x="1714" y="10928"/>
                    <a:pt x="1200" y="14142"/>
                  </a:cubicBezTo>
                  <a:cubicBezTo>
                    <a:pt x="686" y="17357"/>
                    <a:pt x="857" y="19414"/>
                    <a:pt x="1457" y="20442"/>
                  </a:cubicBezTo>
                  <a:cubicBezTo>
                    <a:pt x="2057" y="21471"/>
                    <a:pt x="3086" y="21471"/>
                    <a:pt x="4457" y="19800"/>
                  </a:cubicBezTo>
                  <a:cubicBezTo>
                    <a:pt x="5829" y="18128"/>
                    <a:pt x="7543" y="14785"/>
                    <a:pt x="8657" y="12471"/>
                  </a:cubicBezTo>
                  <a:cubicBezTo>
                    <a:pt x="9771" y="10157"/>
                    <a:pt x="10286" y="8871"/>
                    <a:pt x="10800" y="7714"/>
                  </a:cubicBezTo>
                  <a:cubicBezTo>
                    <a:pt x="11314" y="6557"/>
                    <a:pt x="11829" y="5528"/>
                    <a:pt x="12000" y="5657"/>
                  </a:cubicBezTo>
                  <a:cubicBezTo>
                    <a:pt x="12171" y="5785"/>
                    <a:pt x="12000" y="7071"/>
                    <a:pt x="11743" y="8357"/>
                  </a:cubicBezTo>
                  <a:cubicBezTo>
                    <a:pt x="11486" y="9642"/>
                    <a:pt x="11143" y="10928"/>
                    <a:pt x="10714" y="12857"/>
                  </a:cubicBezTo>
                  <a:cubicBezTo>
                    <a:pt x="10286" y="14785"/>
                    <a:pt x="9771" y="17357"/>
                    <a:pt x="9686" y="17742"/>
                  </a:cubicBezTo>
                  <a:cubicBezTo>
                    <a:pt x="9600" y="18128"/>
                    <a:pt x="9943" y="16328"/>
                    <a:pt x="10714" y="13500"/>
                  </a:cubicBezTo>
                  <a:cubicBezTo>
                    <a:pt x="11486" y="10671"/>
                    <a:pt x="12686" y="6814"/>
                    <a:pt x="13714" y="4371"/>
                  </a:cubicBezTo>
                  <a:cubicBezTo>
                    <a:pt x="14743" y="1928"/>
                    <a:pt x="15600" y="900"/>
                    <a:pt x="16543" y="385"/>
                  </a:cubicBezTo>
                  <a:cubicBezTo>
                    <a:pt x="17486" y="-129"/>
                    <a:pt x="18514" y="-129"/>
                    <a:pt x="19371" y="385"/>
                  </a:cubicBezTo>
                  <a:cubicBezTo>
                    <a:pt x="20229" y="900"/>
                    <a:pt x="20914" y="1928"/>
                    <a:pt x="21257" y="4371"/>
                  </a:cubicBezTo>
                  <a:cubicBezTo>
                    <a:pt x="21600" y="6814"/>
                    <a:pt x="21600" y="10671"/>
                    <a:pt x="21257" y="13114"/>
                  </a:cubicBezTo>
                  <a:cubicBezTo>
                    <a:pt x="20914" y="15557"/>
                    <a:pt x="20229" y="16585"/>
                    <a:pt x="19543" y="17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8188475" y="5134734"/>
              <a:ext cx="215901" cy="218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672"/>
                  </a:moveTo>
                  <a:cubicBezTo>
                    <a:pt x="1059" y="260"/>
                    <a:pt x="2118" y="-151"/>
                    <a:pt x="2965" y="55"/>
                  </a:cubicBezTo>
                  <a:cubicBezTo>
                    <a:pt x="3812" y="260"/>
                    <a:pt x="4447" y="1083"/>
                    <a:pt x="5718" y="4169"/>
                  </a:cubicBezTo>
                  <a:cubicBezTo>
                    <a:pt x="6988" y="7255"/>
                    <a:pt x="8894" y="12603"/>
                    <a:pt x="9741" y="15792"/>
                  </a:cubicBezTo>
                  <a:cubicBezTo>
                    <a:pt x="10588" y="18980"/>
                    <a:pt x="10376" y="20009"/>
                    <a:pt x="9741" y="20626"/>
                  </a:cubicBezTo>
                  <a:cubicBezTo>
                    <a:pt x="9106" y="21243"/>
                    <a:pt x="8047" y="21449"/>
                    <a:pt x="7306" y="20935"/>
                  </a:cubicBezTo>
                  <a:cubicBezTo>
                    <a:pt x="6565" y="20420"/>
                    <a:pt x="6141" y="19186"/>
                    <a:pt x="5929" y="17129"/>
                  </a:cubicBezTo>
                  <a:cubicBezTo>
                    <a:pt x="5718" y="15072"/>
                    <a:pt x="5718" y="12192"/>
                    <a:pt x="8365" y="9620"/>
                  </a:cubicBezTo>
                  <a:cubicBezTo>
                    <a:pt x="11012" y="7049"/>
                    <a:pt x="16306" y="4786"/>
                    <a:pt x="21600" y="2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423459" y="5129056"/>
              <a:ext cx="126967" cy="180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945" fill="norm" stroke="1" extrusionOk="0">
                  <a:moveTo>
                    <a:pt x="2085" y="8087"/>
                  </a:moveTo>
                  <a:cubicBezTo>
                    <a:pt x="6614" y="6369"/>
                    <a:pt x="11143" y="4651"/>
                    <a:pt x="13930" y="3178"/>
                  </a:cubicBezTo>
                  <a:cubicBezTo>
                    <a:pt x="16717" y="1706"/>
                    <a:pt x="17763" y="478"/>
                    <a:pt x="17240" y="110"/>
                  </a:cubicBezTo>
                  <a:cubicBezTo>
                    <a:pt x="16717" y="-258"/>
                    <a:pt x="14627" y="233"/>
                    <a:pt x="11317" y="2565"/>
                  </a:cubicBezTo>
                  <a:cubicBezTo>
                    <a:pt x="8008" y="4897"/>
                    <a:pt x="3479" y="9069"/>
                    <a:pt x="1388" y="12260"/>
                  </a:cubicBezTo>
                  <a:cubicBezTo>
                    <a:pt x="-702" y="15451"/>
                    <a:pt x="-354" y="17660"/>
                    <a:pt x="1911" y="19133"/>
                  </a:cubicBezTo>
                  <a:cubicBezTo>
                    <a:pt x="4175" y="20606"/>
                    <a:pt x="8356" y="21342"/>
                    <a:pt x="11840" y="20728"/>
                  </a:cubicBezTo>
                  <a:cubicBezTo>
                    <a:pt x="15324" y="20115"/>
                    <a:pt x="18111" y="18151"/>
                    <a:pt x="20898" y="16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8556775" y="5154347"/>
              <a:ext cx="69851" cy="381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0"/>
                  </a:moveTo>
                  <a:cubicBezTo>
                    <a:pt x="19636" y="1671"/>
                    <a:pt x="17673" y="3341"/>
                    <a:pt x="17673" y="5967"/>
                  </a:cubicBezTo>
                  <a:cubicBezTo>
                    <a:pt x="17673" y="8592"/>
                    <a:pt x="19636" y="12172"/>
                    <a:pt x="20618" y="14619"/>
                  </a:cubicBezTo>
                  <a:cubicBezTo>
                    <a:pt x="21600" y="17065"/>
                    <a:pt x="21600" y="18378"/>
                    <a:pt x="20618" y="19273"/>
                  </a:cubicBezTo>
                  <a:cubicBezTo>
                    <a:pt x="19636" y="20168"/>
                    <a:pt x="17673" y="20645"/>
                    <a:pt x="15055" y="21003"/>
                  </a:cubicBezTo>
                  <a:cubicBezTo>
                    <a:pt x="12436" y="21361"/>
                    <a:pt x="9164" y="21600"/>
                    <a:pt x="6873" y="21421"/>
                  </a:cubicBezTo>
                  <a:cubicBezTo>
                    <a:pt x="4582" y="21242"/>
                    <a:pt x="3273" y="20645"/>
                    <a:pt x="2291" y="19273"/>
                  </a:cubicBezTo>
                  <a:cubicBezTo>
                    <a:pt x="1309" y="17901"/>
                    <a:pt x="655" y="15752"/>
                    <a:pt x="0" y="13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8601225" y="5033697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8701559" y="5108966"/>
              <a:ext cx="92605" cy="15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6" h="21162" fill="norm" stroke="1" extrusionOk="0">
                  <a:moveTo>
                    <a:pt x="1653" y="7697"/>
                  </a:moveTo>
                  <a:cubicBezTo>
                    <a:pt x="6709" y="6575"/>
                    <a:pt x="11764" y="5453"/>
                    <a:pt x="15211" y="4191"/>
                  </a:cubicBezTo>
                  <a:cubicBezTo>
                    <a:pt x="18658" y="2928"/>
                    <a:pt x="20496" y="1526"/>
                    <a:pt x="20036" y="684"/>
                  </a:cubicBezTo>
                  <a:cubicBezTo>
                    <a:pt x="19577" y="-157"/>
                    <a:pt x="16819" y="-438"/>
                    <a:pt x="12683" y="1105"/>
                  </a:cubicBezTo>
                  <a:cubicBezTo>
                    <a:pt x="8547" y="2648"/>
                    <a:pt x="3032" y="6014"/>
                    <a:pt x="964" y="9520"/>
                  </a:cubicBezTo>
                  <a:cubicBezTo>
                    <a:pt x="-1104" y="13027"/>
                    <a:pt x="275" y="16674"/>
                    <a:pt x="3951" y="18637"/>
                  </a:cubicBezTo>
                  <a:cubicBezTo>
                    <a:pt x="7628" y="20601"/>
                    <a:pt x="13602" y="20881"/>
                    <a:pt x="19577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8890887" y="5122597"/>
              <a:ext cx="104039" cy="15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003" fill="norm" stroke="1" extrusionOk="0">
                  <a:moveTo>
                    <a:pt x="18642" y="0"/>
                  </a:moveTo>
                  <a:cubicBezTo>
                    <a:pt x="14322" y="576"/>
                    <a:pt x="10002" y="1152"/>
                    <a:pt x="6546" y="3312"/>
                  </a:cubicBezTo>
                  <a:cubicBezTo>
                    <a:pt x="3090" y="5472"/>
                    <a:pt x="498" y="9216"/>
                    <a:pt x="66" y="12672"/>
                  </a:cubicBezTo>
                  <a:cubicBezTo>
                    <a:pt x="-366" y="16128"/>
                    <a:pt x="1362" y="19296"/>
                    <a:pt x="4386" y="20448"/>
                  </a:cubicBezTo>
                  <a:cubicBezTo>
                    <a:pt x="7410" y="21600"/>
                    <a:pt x="11730" y="20736"/>
                    <a:pt x="14754" y="19872"/>
                  </a:cubicBezTo>
                  <a:cubicBezTo>
                    <a:pt x="17778" y="19008"/>
                    <a:pt x="19506" y="18144"/>
                    <a:pt x="21234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9055966" y="4951147"/>
              <a:ext cx="78660" cy="315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92" fill="norm" stroke="1" extrusionOk="0">
                  <a:moveTo>
                    <a:pt x="21124" y="0"/>
                  </a:moveTo>
                  <a:cubicBezTo>
                    <a:pt x="16008" y="2736"/>
                    <a:pt x="10892" y="5472"/>
                    <a:pt x="7198" y="8640"/>
                  </a:cubicBezTo>
                  <a:cubicBezTo>
                    <a:pt x="3503" y="11808"/>
                    <a:pt x="1229" y="15408"/>
                    <a:pt x="377" y="17640"/>
                  </a:cubicBezTo>
                  <a:cubicBezTo>
                    <a:pt x="-476" y="19872"/>
                    <a:pt x="92" y="20736"/>
                    <a:pt x="2366" y="21168"/>
                  </a:cubicBezTo>
                  <a:cubicBezTo>
                    <a:pt x="4640" y="21600"/>
                    <a:pt x="8619" y="21600"/>
                    <a:pt x="12029" y="21168"/>
                  </a:cubicBezTo>
                  <a:cubicBezTo>
                    <a:pt x="15440" y="20736"/>
                    <a:pt x="18282" y="19872"/>
                    <a:pt x="21124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8994925" y="5084497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6560"/>
                    <a:pt x="10924" y="11520"/>
                    <a:pt x="14524" y="7920"/>
                  </a:cubicBezTo>
                  <a:cubicBezTo>
                    <a:pt x="18124" y="4320"/>
                    <a:pt x="19862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9788675" y="4938447"/>
              <a:ext cx="508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673"/>
                    <a:pt x="12600" y="7347"/>
                    <a:pt x="9450" y="10286"/>
                  </a:cubicBezTo>
                  <a:cubicBezTo>
                    <a:pt x="6300" y="13224"/>
                    <a:pt x="4500" y="15429"/>
                    <a:pt x="3600" y="17192"/>
                  </a:cubicBezTo>
                  <a:cubicBezTo>
                    <a:pt x="2700" y="18955"/>
                    <a:pt x="2700" y="20278"/>
                    <a:pt x="2250" y="20939"/>
                  </a:cubicBezTo>
                  <a:cubicBezTo>
                    <a:pt x="1800" y="21600"/>
                    <a:pt x="9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9788675" y="5004633"/>
              <a:ext cx="176890" cy="225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46" fill="norm" stroke="1" extrusionOk="0">
                  <a:moveTo>
                    <a:pt x="0" y="13546"/>
                  </a:moveTo>
                  <a:cubicBezTo>
                    <a:pt x="4886" y="11546"/>
                    <a:pt x="9771" y="9546"/>
                    <a:pt x="12986" y="7646"/>
                  </a:cubicBezTo>
                  <a:cubicBezTo>
                    <a:pt x="16200" y="5746"/>
                    <a:pt x="17743" y="3946"/>
                    <a:pt x="18900" y="2446"/>
                  </a:cubicBezTo>
                  <a:cubicBezTo>
                    <a:pt x="20057" y="946"/>
                    <a:pt x="20829" y="-254"/>
                    <a:pt x="21214" y="46"/>
                  </a:cubicBezTo>
                  <a:cubicBezTo>
                    <a:pt x="21600" y="346"/>
                    <a:pt x="21600" y="2146"/>
                    <a:pt x="21086" y="4946"/>
                  </a:cubicBezTo>
                  <a:cubicBezTo>
                    <a:pt x="20571" y="7746"/>
                    <a:pt x="19543" y="11546"/>
                    <a:pt x="19286" y="14446"/>
                  </a:cubicBezTo>
                  <a:cubicBezTo>
                    <a:pt x="19029" y="17346"/>
                    <a:pt x="19543" y="19346"/>
                    <a:pt x="20057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0002889" y="5135297"/>
              <a:ext cx="77887" cy="11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270" fill="norm" stroke="1" extrusionOk="0">
                  <a:moveTo>
                    <a:pt x="17505" y="1223"/>
                  </a:moveTo>
                  <a:cubicBezTo>
                    <a:pt x="14663" y="1630"/>
                    <a:pt x="11821" y="2038"/>
                    <a:pt x="8695" y="4279"/>
                  </a:cubicBezTo>
                  <a:cubicBezTo>
                    <a:pt x="5569" y="6521"/>
                    <a:pt x="2158" y="10596"/>
                    <a:pt x="737" y="13653"/>
                  </a:cubicBezTo>
                  <a:cubicBezTo>
                    <a:pt x="-684" y="16709"/>
                    <a:pt x="-116" y="18747"/>
                    <a:pt x="3011" y="19970"/>
                  </a:cubicBezTo>
                  <a:cubicBezTo>
                    <a:pt x="6137" y="21192"/>
                    <a:pt x="11821" y="21600"/>
                    <a:pt x="15516" y="20989"/>
                  </a:cubicBezTo>
                  <a:cubicBezTo>
                    <a:pt x="19211" y="20377"/>
                    <a:pt x="20916" y="18747"/>
                    <a:pt x="20916" y="15079"/>
                  </a:cubicBezTo>
                  <a:cubicBezTo>
                    <a:pt x="20916" y="11411"/>
                    <a:pt x="19211" y="5706"/>
                    <a:pt x="17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3432325" y="6103391"/>
              <a:ext cx="3302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154" y="11375"/>
                    <a:pt x="8308" y="2735"/>
                    <a:pt x="11908" y="575"/>
                  </a:cubicBezTo>
                  <a:cubicBezTo>
                    <a:pt x="15508" y="-1585"/>
                    <a:pt x="1855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3464075" y="6221147"/>
              <a:ext cx="285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0" y="21600"/>
                    <a:pt x="10880" y="21600"/>
                    <a:pt x="14480" y="18000"/>
                  </a:cubicBezTo>
                  <a:cubicBezTo>
                    <a:pt x="18080" y="14400"/>
                    <a:pt x="1984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3749825" y="6030647"/>
              <a:ext cx="12141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600" fill="norm" stroke="1" extrusionOk="0">
                  <a:moveTo>
                    <a:pt x="0" y="0"/>
                  </a:moveTo>
                  <a:cubicBezTo>
                    <a:pt x="6480" y="1200"/>
                    <a:pt x="12960" y="2400"/>
                    <a:pt x="16740" y="3825"/>
                  </a:cubicBezTo>
                  <a:cubicBezTo>
                    <a:pt x="20520" y="5250"/>
                    <a:pt x="21600" y="6900"/>
                    <a:pt x="19800" y="9900"/>
                  </a:cubicBezTo>
                  <a:cubicBezTo>
                    <a:pt x="18000" y="12900"/>
                    <a:pt x="13320" y="17250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4139302" y="5912925"/>
              <a:ext cx="359824" cy="490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00" fill="norm" stroke="1" extrusionOk="0">
                  <a:moveTo>
                    <a:pt x="7452" y="2918"/>
                  </a:moveTo>
                  <a:cubicBezTo>
                    <a:pt x="6315" y="3380"/>
                    <a:pt x="5178" y="3841"/>
                    <a:pt x="4294" y="4072"/>
                  </a:cubicBezTo>
                  <a:cubicBezTo>
                    <a:pt x="3410" y="4303"/>
                    <a:pt x="2778" y="4303"/>
                    <a:pt x="2399" y="4072"/>
                  </a:cubicBezTo>
                  <a:cubicBezTo>
                    <a:pt x="2020" y="3841"/>
                    <a:pt x="1894" y="3380"/>
                    <a:pt x="2273" y="2734"/>
                  </a:cubicBezTo>
                  <a:cubicBezTo>
                    <a:pt x="2652" y="2087"/>
                    <a:pt x="3536" y="1257"/>
                    <a:pt x="4484" y="703"/>
                  </a:cubicBezTo>
                  <a:cubicBezTo>
                    <a:pt x="5431" y="149"/>
                    <a:pt x="6441" y="-128"/>
                    <a:pt x="7010" y="57"/>
                  </a:cubicBezTo>
                  <a:cubicBezTo>
                    <a:pt x="7578" y="241"/>
                    <a:pt x="7705" y="887"/>
                    <a:pt x="7452" y="2595"/>
                  </a:cubicBezTo>
                  <a:cubicBezTo>
                    <a:pt x="7199" y="4303"/>
                    <a:pt x="6568" y="7072"/>
                    <a:pt x="5747" y="9195"/>
                  </a:cubicBezTo>
                  <a:cubicBezTo>
                    <a:pt x="4926" y="11318"/>
                    <a:pt x="3915" y="12795"/>
                    <a:pt x="3220" y="13718"/>
                  </a:cubicBezTo>
                  <a:cubicBezTo>
                    <a:pt x="2526" y="14641"/>
                    <a:pt x="2147" y="15010"/>
                    <a:pt x="1641" y="15195"/>
                  </a:cubicBezTo>
                  <a:cubicBezTo>
                    <a:pt x="1136" y="15380"/>
                    <a:pt x="505" y="15380"/>
                    <a:pt x="189" y="15103"/>
                  </a:cubicBezTo>
                  <a:cubicBezTo>
                    <a:pt x="-127" y="14826"/>
                    <a:pt x="-127" y="14272"/>
                    <a:pt x="820" y="13026"/>
                  </a:cubicBezTo>
                  <a:cubicBezTo>
                    <a:pt x="1768" y="11780"/>
                    <a:pt x="3662" y="9841"/>
                    <a:pt x="6505" y="8087"/>
                  </a:cubicBezTo>
                  <a:cubicBezTo>
                    <a:pt x="9347" y="6334"/>
                    <a:pt x="13136" y="4764"/>
                    <a:pt x="15347" y="3934"/>
                  </a:cubicBezTo>
                  <a:cubicBezTo>
                    <a:pt x="17557" y="3103"/>
                    <a:pt x="18189" y="3010"/>
                    <a:pt x="18315" y="3149"/>
                  </a:cubicBezTo>
                  <a:cubicBezTo>
                    <a:pt x="18441" y="3287"/>
                    <a:pt x="18062" y="3657"/>
                    <a:pt x="16799" y="4949"/>
                  </a:cubicBezTo>
                  <a:cubicBezTo>
                    <a:pt x="15536" y="6241"/>
                    <a:pt x="13389" y="8457"/>
                    <a:pt x="11684" y="10810"/>
                  </a:cubicBezTo>
                  <a:cubicBezTo>
                    <a:pt x="9978" y="13164"/>
                    <a:pt x="8715" y="15657"/>
                    <a:pt x="8084" y="17226"/>
                  </a:cubicBezTo>
                  <a:cubicBezTo>
                    <a:pt x="7452" y="18795"/>
                    <a:pt x="7452" y="19441"/>
                    <a:pt x="7578" y="19995"/>
                  </a:cubicBezTo>
                  <a:cubicBezTo>
                    <a:pt x="7705" y="20549"/>
                    <a:pt x="7957" y="21010"/>
                    <a:pt x="8526" y="21241"/>
                  </a:cubicBezTo>
                  <a:cubicBezTo>
                    <a:pt x="9094" y="21472"/>
                    <a:pt x="9978" y="21472"/>
                    <a:pt x="11178" y="21103"/>
                  </a:cubicBezTo>
                  <a:cubicBezTo>
                    <a:pt x="12378" y="20734"/>
                    <a:pt x="13894" y="19995"/>
                    <a:pt x="14841" y="19349"/>
                  </a:cubicBezTo>
                  <a:cubicBezTo>
                    <a:pt x="15789" y="18703"/>
                    <a:pt x="16168" y="18149"/>
                    <a:pt x="16105" y="17457"/>
                  </a:cubicBezTo>
                  <a:cubicBezTo>
                    <a:pt x="16041" y="16764"/>
                    <a:pt x="15536" y="15934"/>
                    <a:pt x="14968" y="15426"/>
                  </a:cubicBezTo>
                  <a:cubicBezTo>
                    <a:pt x="14399" y="14918"/>
                    <a:pt x="13768" y="14734"/>
                    <a:pt x="13768" y="14549"/>
                  </a:cubicBezTo>
                  <a:cubicBezTo>
                    <a:pt x="13768" y="14364"/>
                    <a:pt x="14399" y="14180"/>
                    <a:pt x="15789" y="13949"/>
                  </a:cubicBezTo>
                  <a:cubicBezTo>
                    <a:pt x="17178" y="13718"/>
                    <a:pt x="19326" y="13441"/>
                    <a:pt x="21473" y="13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4912376" y="5950205"/>
              <a:ext cx="141452" cy="32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320" fill="norm" stroke="1" extrusionOk="0">
                  <a:moveTo>
                    <a:pt x="5561" y="6593"/>
                  </a:moveTo>
                  <a:cubicBezTo>
                    <a:pt x="9317" y="6032"/>
                    <a:pt x="13074" y="5471"/>
                    <a:pt x="15578" y="4769"/>
                  </a:cubicBezTo>
                  <a:cubicBezTo>
                    <a:pt x="18083" y="4068"/>
                    <a:pt x="19335" y="3226"/>
                    <a:pt x="20117" y="2455"/>
                  </a:cubicBezTo>
                  <a:cubicBezTo>
                    <a:pt x="20900" y="1684"/>
                    <a:pt x="21213" y="982"/>
                    <a:pt x="20587" y="491"/>
                  </a:cubicBezTo>
                  <a:cubicBezTo>
                    <a:pt x="19961" y="1"/>
                    <a:pt x="18396" y="-280"/>
                    <a:pt x="14796" y="421"/>
                  </a:cubicBezTo>
                  <a:cubicBezTo>
                    <a:pt x="11196" y="1123"/>
                    <a:pt x="5561" y="2806"/>
                    <a:pt x="2743" y="4769"/>
                  </a:cubicBezTo>
                  <a:cubicBezTo>
                    <a:pt x="-74" y="6733"/>
                    <a:pt x="-74" y="8977"/>
                    <a:pt x="1804" y="10871"/>
                  </a:cubicBezTo>
                  <a:cubicBezTo>
                    <a:pt x="3683" y="12764"/>
                    <a:pt x="7439" y="14307"/>
                    <a:pt x="9943" y="15359"/>
                  </a:cubicBezTo>
                  <a:cubicBezTo>
                    <a:pt x="12448" y="16411"/>
                    <a:pt x="13700" y="16972"/>
                    <a:pt x="14326" y="17603"/>
                  </a:cubicBezTo>
                  <a:cubicBezTo>
                    <a:pt x="14952" y="18234"/>
                    <a:pt x="14952" y="18936"/>
                    <a:pt x="12917" y="19497"/>
                  </a:cubicBezTo>
                  <a:cubicBezTo>
                    <a:pt x="10883" y="20058"/>
                    <a:pt x="6813" y="20478"/>
                    <a:pt x="3996" y="20689"/>
                  </a:cubicBezTo>
                  <a:cubicBezTo>
                    <a:pt x="1178" y="20899"/>
                    <a:pt x="-387" y="20899"/>
                    <a:pt x="83" y="20969"/>
                  </a:cubicBezTo>
                  <a:cubicBezTo>
                    <a:pt x="552" y="21039"/>
                    <a:pt x="3056" y="21180"/>
                    <a:pt x="5561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5100647" y="6183047"/>
              <a:ext cx="9062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401" y="0"/>
                  </a:moveTo>
                  <a:cubicBezTo>
                    <a:pt x="-90" y="1636"/>
                    <a:pt x="-581" y="3273"/>
                    <a:pt x="1874" y="6382"/>
                  </a:cubicBezTo>
                  <a:cubicBezTo>
                    <a:pt x="4328" y="9491"/>
                    <a:pt x="9728" y="14073"/>
                    <a:pt x="13410" y="16855"/>
                  </a:cubicBezTo>
                  <a:cubicBezTo>
                    <a:pt x="17092" y="19636"/>
                    <a:pt x="19055" y="20618"/>
                    <a:pt x="210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5089675" y="6195747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43" y="4267"/>
                    <a:pt x="7886" y="8533"/>
                    <a:pt x="4286" y="12133"/>
                  </a:cubicBezTo>
                  <a:cubicBezTo>
                    <a:pt x="686" y="15733"/>
                    <a:pt x="343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5223025" y="6316397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5375425" y="6183047"/>
              <a:ext cx="82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5413525" y="6233847"/>
              <a:ext cx="889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659"/>
                    <a:pt x="11314" y="9318"/>
                    <a:pt x="7714" y="12918"/>
                  </a:cubicBezTo>
                  <a:cubicBezTo>
                    <a:pt x="4114" y="16518"/>
                    <a:pt x="2057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5140475" y="5759714"/>
              <a:ext cx="133351" cy="12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4114" y="10617"/>
                  </a:moveTo>
                  <a:cubicBezTo>
                    <a:pt x="3429" y="12447"/>
                    <a:pt x="2743" y="14278"/>
                    <a:pt x="1886" y="16475"/>
                  </a:cubicBezTo>
                  <a:cubicBezTo>
                    <a:pt x="1029" y="18671"/>
                    <a:pt x="0" y="21234"/>
                    <a:pt x="0" y="21417"/>
                  </a:cubicBezTo>
                  <a:cubicBezTo>
                    <a:pt x="0" y="21600"/>
                    <a:pt x="1029" y="19403"/>
                    <a:pt x="2400" y="15925"/>
                  </a:cubicBezTo>
                  <a:cubicBezTo>
                    <a:pt x="3771" y="12447"/>
                    <a:pt x="5486" y="7688"/>
                    <a:pt x="7029" y="4576"/>
                  </a:cubicBezTo>
                  <a:cubicBezTo>
                    <a:pt x="8571" y="1464"/>
                    <a:pt x="9943" y="0"/>
                    <a:pt x="11143" y="0"/>
                  </a:cubicBezTo>
                  <a:cubicBezTo>
                    <a:pt x="12343" y="0"/>
                    <a:pt x="13371" y="1464"/>
                    <a:pt x="14400" y="4393"/>
                  </a:cubicBezTo>
                  <a:cubicBezTo>
                    <a:pt x="15429" y="7322"/>
                    <a:pt x="16457" y="11715"/>
                    <a:pt x="17657" y="14644"/>
                  </a:cubicBezTo>
                  <a:cubicBezTo>
                    <a:pt x="18857" y="17573"/>
                    <a:pt x="20229" y="19037"/>
                    <a:pt x="21600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5826275" y="5998897"/>
              <a:ext cx="14666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0" y="0"/>
                  </a:moveTo>
                  <a:cubicBezTo>
                    <a:pt x="5476" y="2753"/>
                    <a:pt x="10952" y="5506"/>
                    <a:pt x="14451" y="7200"/>
                  </a:cubicBezTo>
                  <a:cubicBezTo>
                    <a:pt x="17949" y="8894"/>
                    <a:pt x="19470" y="9529"/>
                    <a:pt x="20383" y="10376"/>
                  </a:cubicBezTo>
                  <a:cubicBezTo>
                    <a:pt x="21296" y="11224"/>
                    <a:pt x="21600" y="12282"/>
                    <a:pt x="19470" y="13659"/>
                  </a:cubicBezTo>
                  <a:cubicBezTo>
                    <a:pt x="17341" y="15035"/>
                    <a:pt x="12777" y="16729"/>
                    <a:pt x="10039" y="18106"/>
                  </a:cubicBezTo>
                  <a:cubicBezTo>
                    <a:pt x="7301" y="19482"/>
                    <a:pt x="6389" y="20541"/>
                    <a:pt x="5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6127461" y="6040467"/>
              <a:ext cx="169430" cy="18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0456" fill="norm" stroke="1" extrusionOk="0">
                  <a:moveTo>
                    <a:pt x="12936" y="3927"/>
                  </a:moveTo>
                  <a:cubicBezTo>
                    <a:pt x="12156" y="2967"/>
                    <a:pt x="11375" y="2007"/>
                    <a:pt x="10334" y="1647"/>
                  </a:cubicBezTo>
                  <a:cubicBezTo>
                    <a:pt x="9293" y="1287"/>
                    <a:pt x="7992" y="1527"/>
                    <a:pt x="6170" y="3927"/>
                  </a:cubicBezTo>
                  <a:cubicBezTo>
                    <a:pt x="4348" y="6327"/>
                    <a:pt x="2006" y="10887"/>
                    <a:pt x="835" y="13767"/>
                  </a:cubicBezTo>
                  <a:cubicBezTo>
                    <a:pt x="-336" y="16647"/>
                    <a:pt x="-336" y="17847"/>
                    <a:pt x="1225" y="19047"/>
                  </a:cubicBezTo>
                  <a:cubicBezTo>
                    <a:pt x="2787" y="20247"/>
                    <a:pt x="5910" y="21447"/>
                    <a:pt x="9553" y="19167"/>
                  </a:cubicBezTo>
                  <a:cubicBezTo>
                    <a:pt x="13197" y="16887"/>
                    <a:pt x="17360" y="11127"/>
                    <a:pt x="19312" y="7647"/>
                  </a:cubicBezTo>
                  <a:cubicBezTo>
                    <a:pt x="21264" y="4167"/>
                    <a:pt x="21004" y="2967"/>
                    <a:pt x="20353" y="2007"/>
                  </a:cubicBezTo>
                  <a:cubicBezTo>
                    <a:pt x="19703" y="1047"/>
                    <a:pt x="18662" y="327"/>
                    <a:pt x="17230" y="87"/>
                  </a:cubicBezTo>
                  <a:cubicBezTo>
                    <a:pt x="15799" y="-153"/>
                    <a:pt x="13977" y="87"/>
                    <a:pt x="13066" y="1047"/>
                  </a:cubicBezTo>
                  <a:cubicBezTo>
                    <a:pt x="12156" y="2007"/>
                    <a:pt x="12156" y="3687"/>
                    <a:pt x="12156" y="5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6404125" y="617034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6511144" y="6049697"/>
              <a:ext cx="104414" cy="20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340" fill="norm" stroke="1" extrusionOk="0">
                  <a:moveTo>
                    <a:pt x="6414" y="0"/>
                  </a:moveTo>
                  <a:cubicBezTo>
                    <a:pt x="4337" y="0"/>
                    <a:pt x="2260" y="0"/>
                    <a:pt x="1014" y="648"/>
                  </a:cubicBezTo>
                  <a:cubicBezTo>
                    <a:pt x="-233" y="1296"/>
                    <a:pt x="-648" y="2592"/>
                    <a:pt x="1637" y="4536"/>
                  </a:cubicBezTo>
                  <a:cubicBezTo>
                    <a:pt x="3921" y="6480"/>
                    <a:pt x="8906" y="9072"/>
                    <a:pt x="12644" y="11340"/>
                  </a:cubicBezTo>
                  <a:cubicBezTo>
                    <a:pt x="16383" y="13608"/>
                    <a:pt x="18875" y="15552"/>
                    <a:pt x="19914" y="17064"/>
                  </a:cubicBezTo>
                  <a:cubicBezTo>
                    <a:pt x="20952" y="18576"/>
                    <a:pt x="20537" y="19656"/>
                    <a:pt x="19083" y="20412"/>
                  </a:cubicBezTo>
                  <a:cubicBezTo>
                    <a:pt x="17629" y="21168"/>
                    <a:pt x="15137" y="21600"/>
                    <a:pt x="11814" y="21168"/>
                  </a:cubicBezTo>
                  <a:cubicBezTo>
                    <a:pt x="8490" y="20736"/>
                    <a:pt x="4337" y="19440"/>
                    <a:pt x="183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6505725" y="6016054"/>
              <a:ext cx="266701" cy="10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21149"/>
                  </a:moveTo>
                  <a:cubicBezTo>
                    <a:pt x="1200" y="17481"/>
                    <a:pt x="2400" y="13813"/>
                    <a:pt x="4714" y="10145"/>
                  </a:cubicBezTo>
                  <a:cubicBezTo>
                    <a:pt x="7029" y="6477"/>
                    <a:pt x="10457" y="2809"/>
                    <a:pt x="13457" y="1179"/>
                  </a:cubicBezTo>
                  <a:cubicBezTo>
                    <a:pt x="16457" y="-451"/>
                    <a:pt x="19029" y="-43"/>
                    <a:pt x="21600" y="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6702575" y="6284647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7122900" y="5948624"/>
              <a:ext cx="608376" cy="315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32" fill="norm" stroke="1" extrusionOk="0">
                  <a:moveTo>
                    <a:pt x="3320" y="1681"/>
                  </a:moveTo>
                  <a:cubicBezTo>
                    <a:pt x="2946" y="5114"/>
                    <a:pt x="2573" y="8547"/>
                    <a:pt x="2386" y="11479"/>
                  </a:cubicBezTo>
                  <a:cubicBezTo>
                    <a:pt x="2199" y="14412"/>
                    <a:pt x="2199" y="16844"/>
                    <a:pt x="2311" y="18417"/>
                  </a:cubicBezTo>
                  <a:cubicBezTo>
                    <a:pt x="2423" y="19991"/>
                    <a:pt x="2647" y="20706"/>
                    <a:pt x="2946" y="21063"/>
                  </a:cubicBezTo>
                  <a:cubicBezTo>
                    <a:pt x="3245" y="21421"/>
                    <a:pt x="3619" y="21421"/>
                    <a:pt x="3843" y="21063"/>
                  </a:cubicBezTo>
                  <a:cubicBezTo>
                    <a:pt x="4067" y="20706"/>
                    <a:pt x="4142" y="19991"/>
                    <a:pt x="3993" y="18989"/>
                  </a:cubicBezTo>
                  <a:cubicBezTo>
                    <a:pt x="3843" y="17988"/>
                    <a:pt x="3470" y="16700"/>
                    <a:pt x="3021" y="15771"/>
                  </a:cubicBezTo>
                  <a:cubicBezTo>
                    <a:pt x="2573" y="14841"/>
                    <a:pt x="2049" y="14269"/>
                    <a:pt x="1452" y="13696"/>
                  </a:cubicBezTo>
                  <a:cubicBezTo>
                    <a:pt x="854" y="13124"/>
                    <a:pt x="181" y="12552"/>
                    <a:pt x="31" y="11980"/>
                  </a:cubicBezTo>
                  <a:cubicBezTo>
                    <a:pt x="-118" y="11408"/>
                    <a:pt x="256" y="10836"/>
                    <a:pt x="1339" y="9477"/>
                  </a:cubicBezTo>
                  <a:cubicBezTo>
                    <a:pt x="2423" y="8118"/>
                    <a:pt x="4217" y="5972"/>
                    <a:pt x="5263" y="4685"/>
                  </a:cubicBezTo>
                  <a:cubicBezTo>
                    <a:pt x="6310" y="3397"/>
                    <a:pt x="6609" y="2968"/>
                    <a:pt x="6982" y="2181"/>
                  </a:cubicBezTo>
                  <a:cubicBezTo>
                    <a:pt x="7356" y="1395"/>
                    <a:pt x="7804" y="250"/>
                    <a:pt x="8029" y="36"/>
                  </a:cubicBezTo>
                  <a:cubicBezTo>
                    <a:pt x="8253" y="-179"/>
                    <a:pt x="8253" y="536"/>
                    <a:pt x="7991" y="3040"/>
                  </a:cubicBezTo>
                  <a:cubicBezTo>
                    <a:pt x="7730" y="5543"/>
                    <a:pt x="7207" y="9834"/>
                    <a:pt x="6908" y="12338"/>
                  </a:cubicBezTo>
                  <a:cubicBezTo>
                    <a:pt x="6609" y="14841"/>
                    <a:pt x="6534" y="15556"/>
                    <a:pt x="6384" y="16200"/>
                  </a:cubicBezTo>
                  <a:cubicBezTo>
                    <a:pt x="6235" y="16844"/>
                    <a:pt x="6011" y="17416"/>
                    <a:pt x="5936" y="17273"/>
                  </a:cubicBezTo>
                  <a:cubicBezTo>
                    <a:pt x="5861" y="17130"/>
                    <a:pt x="5936" y="16271"/>
                    <a:pt x="6085" y="15556"/>
                  </a:cubicBezTo>
                  <a:cubicBezTo>
                    <a:pt x="6235" y="14841"/>
                    <a:pt x="6459" y="14269"/>
                    <a:pt x="6721" y="13768"/>
                  </a:cubicBezTo>
                  <a:cubicBezTo>
                    <a:pt x="6982" y="13267"/>
                    <a:pt x="7281" y="12838"/>
                    <a:pt x="7618" y="12695"/>
                  </a:cubicBezTo>
                  <a:cubicBezTo>
                    <a:pt x="7954" y="12552"/>
                    <a:pt x="8328" y="12695"/>
                    <a:pt x="8701" y="13267"/>
                  </a:cubicBezTo>
                  <a:cubicBezTo>
                    <a:pt x="9075" y="13840"/>
                    <a:pt x="9449" y="14841"/>
                    <a:pt x="9748" y="15628"/>
                  </a:cubicBezTo>
                  <a:cubicBezTo>
                    <a:pt x="10047" y="16414"/>
                    <a:pt x="10271" y="16987"/>
                    <a:pt x="10570" y="17273"/>
                  </a:cubicBezTo>
                  <a:cubicBezTo>
                    <a:pt x="10869" y="17559"/>
                    <a:pt x="11243" y="17559"/>
                    <a:pt x="11542" y="17201"/>
                  </a:cubicBezTo>
                  <a:cubicBezTo>
                    <a:pt x="11840" y="16844"/>
                    <a:pt x="12065" y="16128"/>
                    <a:pt x="12476" y="15270"/>
                  </a:cubicBezTo>
                  <a:cubicBezTo>
                    <a:pt x="12887" y="14412"/>
                    <a:pt x="13485" y="13410"/>
                    <a:pt x="14045" y="12624"/>
                  </a:cubicBezTo>
                  <a:cubicBezTo>
                    <a:pt x="14606" y="11837"/>
                    <a:pt x="15129" y="11265"/>
                    <a:pt x="15391" y="10621"/>
                  </a:cubicBezTo>
                  <a:cubicBezTo>
                    <a:pt x="15652" y="9977"/>
                    <a:pt x="15652" y="9262"/>
                    <a:pt x="15428" y="9119"/>
                  </a:cubicBezTo>
                  <a:cubicBezTo>
                    <a:pt x="15204" y="8976"/>
                    <a:pt x="14755" y="9405"/>
                    <a:pt x="14307" y="10335"/>
                  </a:cubicBezTo>
                  <a:cubicBezTo>
                    <a:pt x="13858" y="11265"/>
                    <a:pt x="13410" y="12695"/>
                    <a:pt x="13186" y="13768"/>
                  </a:cubicBezTo>
                  <a:cubicBezTo>
                    <a:pt x="12962" y="14841"/>
                    <a:pt x="12962" y="15556"/>
                    <a:pt x="13223" y="15771"/>
                  </a:cubicBezTo>
                  <a:cubicBezTo>
                    <a:pt x="13485" y="15985"/>
                    <a:pt x="14008" y="15699"/>
                    <a:pt x="14531" y="14984"/>
                  </a:cubicBezTo>
                  <a:cubicBezTo>
                    <a:pt x="15054" y="14269"/>
                    <a:pt x="15578" y="13124"/>
                    <a:pt x="15989" y="12338"/>
                  </a:cubicBezTo>
                  <a:cubicBezTo>
                    <a:pt x="16400" y="11551"/>
                    <a:pt x="16699" y="11122"/>
                    <a:pt x="16811" y="11265"/>
                  </a:cubicBezTo>
                  <a:cubicBezTo>
                    <a:pt x="16923" y="11408"/>
                    <a:pt x="16848" y="12123"/>
                    <a:pt x="16699" y="12838"/>
                  </a:cubicBezTo>
                  <a:cubicBezTo>
                    <a:pt x="16549" y="13553"/>
                    <a:pt x="16325" y="14269"/>
                    <a:pt x="16362" y="14269"/>
                  </a:cubicBezTo>
                  <a:cubicBezTo>
                    <a:pt x="16400" y="14269"/>
                    <a:pt x="16699" y="13553"/>
                    <a:pt x="17147" y="12481"/>
                  </a:cubicBezTo>
                  <a:cubicBezTo>
                    <a:pt x="17595" y="11408"/>
                    <a:pt x="18193" y="9977"/>
                    <a:pt x="18679" y="9047"/>
                  </a:cubicBezTo>
                  <a:cubicBezTo>
                    <a:pt x="19165" y="8118"/>
                    <a:pt x="19539" y="7689"/>
                    <a:pt x="19912" y="7617"/>
                  </a:cubicBezTo>
                  <a:cubicBezTo>
                    <a:pt x="20286" y="7546"/>
                    <a:pt x="20660" y="7832"/>
                    <a:pt x="20959" y="8833"/>
                  </a:cubicBezTo>
                  <a:cubicBezTo>
                    <a:pt x="21258" y="9834"/>
                    <a:pt x="21482" y="11551"/>
                    <a:pt x="21482" y="12767"/>
                  </a:cubicBezTo>
                  <a:cubicBezTo>
                    <a:pt x="21482" y="13983"/>
                    <a:pt x="21258" y="14698"/>
                    <a:pt x="21034" y="15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8182125" y="5948097"/>
              <a:ext cx="184151" cy="23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0"/>
                  </a:moveTo>
                  <a:cubicBezTo>
                    <a:pt x="2979" y="3338"/>
                    <a:pt x="5959" y="6676"/>
                    <a:pt x="8814" y="9818"/>
                  </a:cubicBezTo>
                  <a:cubicBezTo>
                    <a:pt x="11669" y="12960"/>
                    <a:pt x="14400" y="15905"/>
                    <a:pt x="16014" y="17869"/>
                  </a:cubicBezTo>
                  <a:cubicBezTo>
                    <a:pt x="17628" y="19833"/>
                    <a:pt x="18124" y="20815"/>
                    <a:pt x="18869" y="21207"/>
                  </a:cubicBezTo>
                  <a:cubicBezTo>
                    <a:pt x="19614" y="21600"/>
                    <a:pt x="20607" y="21404"/>
                    <a:pt x="216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8190592" y="5967147"/>
              <a:ext cx="20743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21168" y="0"/>
                  </a:moveTo>
                  <a:cubicBezTo>
                    <a:pt x="16848" y="1756"/>
                    <a:pt x="12528" y="3512"/>
                    <a:pt x="8856" y="6234"/>
                  </a:cubicBezTo>
                  <a:cubicBezTo>
                    <a:pt x="5184" y="8956"/>
                    <a:pt x="2160" y="12644"/>
                    <a:pt x="864" y="15366"/>
                  </a:cubicBezTo>
                  <a:cubicBezTo>
                    <a:pt x="-432" y="18088"/>
                    <a:pt x="0" y="19844"/>
                    <a:pt x="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8593802" y="5959363"/>
              <a:ext cx="151737" cy="23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40" fill="norm" stroke="1" extrusionOk="0">
                  <a:moveTo>
                    <a:pt x="17661" y="13093"/>
                  </a:moveTo>
                  <a:cubicBezTo>
                    <a:pt x="15910" y="11522"/>
                    <a:pt x="14159" y="9951"/>
                    <a:pt x="13283" y="8478"/>
                  </a:cubicBezTo>
                  <a:cubicBezTo>
                    <a:pt x="12407" y="7005"/>
                    <a:pt x="12407" y="5631"/>
                    <a:pt x="13137" y="4158"/>
                  </a:cubicBezTo>
                  <a:cubicBezTo>
                    <a:pt x="13867" y="2685"/>
                    <a:pt x="15326" y="1115"/>
                    <a:pt x="16786" y="427"/>
                  </a:cubicBezTo>
                  <a:cubicBezTo>
                    <a:pt x="18245" y="-260"/>
                    <a:pt x="19705" y="-64"/>
                    <a:pt x="20434" y="624"/>
                  </a:cubicBezTo>
                  <a:cubicBezTo>
                    <a:pt x="21164" y="1311"/>
                    <a:pt x="21164" y="2489"/>
                    <a:pt x="19850" y="4453"/>
                  </a:cubicBezTo>
                  <a:cubicBezTo>
                    <a:pt x="18537" y="6416"/>
                    <a:pt x="15910" y="9165"/>
                    <a:pt x="12699" y="11325"/>
                  </a:cubicBezTo>
                  <a:cubicBezTo>
                    <a:pt x="9488" y="13485"/>
                    <a:pt x="5694" y="15056"/>
                    <a:pt x="3213" y="16235"/>
                  </a:cubicBezTo>
                  <a:cubicBezTo>
                    <a:pt x="732" y="17413"/>
                    <a:pt x="-436" y="18198"/>
                    <a:pt x="148" y="18885"/>
                  </a:cubicBezTo>
                  <a:cubicBezTo>
                    <a:pt x="732" y="19573"/>
                    <a:pt x="3067" y="20162"/>
                    <a:pt x="6715" y="20555"/>
                  </a:cubicBezTo>
                  <a:cubicBezTo>
                    <a:pt x="10364" y="20947"/>
                    <a:pt x="15326" y="21144"/>
                    <a:pt x="20288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8931425" y="5916833"/>
              <a:ext cx="114301" cy="14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2707"/>
                  </a:moveTo>
                  <a:cubicBezTo>
                    <a:pt x="0" y="1164"/>
                    <a:pt x="0" y="-379"/>
                    <a:pt x="800" y="84"/>
                  </a:cubicBezTo>
                  <a:cubicBezTo>
                    <a:pt x="1600" y="547"/>
                    <a:pt x="3200" y="3015"/>
                    <a:pt x="6800" y="6872"/>
                  </a:cubicBezTo>
                  <a:cubicBezTo>
                    <a:pt x="10400" y="10730"/>
                    <a:pt x="16000" y="15975"/>
                    <a:pt x="21600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8988575" y="5960797"/>
              <a:ext cx="1206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306"/>
                    <a:pt x="17811" y="613"/>
                    <a:pt x="15158" y="2987"/>
                  </a:cubicBezTo>
                  <a:cubicBezTo>
                    <a:pt x="12505" y="5362"/>
                    <a:pt x="9095" y="9804"/>
                    <a:pt x="6442" y="13251"/>
                  </a:cubicBezTo>
                  <a:cubicBezTo>
                    <a:pt x="3789" y="16698"/>
                    <a:pt x="1895" y="191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9297266" y="6032755"/>
              <a:ext cx="180260" cy="12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893" fill="norm" stroke="1" extrusionOk="0">
                  <a:moveTo>
                    <a:pt x="14609" y="6021"/>
                  </a:moveTo>
                  <a:cubicBezTo>
                    <a:pt x="14106" y="4250"/>
                    <a:pt x="13604" y="2480"/>
                    <a:pt x="12097" y="1241"/>
                  </a:cubicBezTo>
                  <a:cubicBezTo>
                    <a:pt x="10590" y="1"/>
                    <a:pt x="8078" y="-707"/>
                    <a:pt x="5943" y="1063"/>
                  </a:cubicBezTo>
                  <a:cubicBezTo>
                    <a:pt x="3809" y="2834"/>
                    <a:pt x="2050" y="7083"/>
                    <a:pt x="1046" y="10093"/>
                  </a:cubicBezTo>
                  <a:cubicBezTo>
                    <a:pt x="41" y="13103"/>
                    <a:pt x="-210" y="14873"/>
                    <a:pt x="167" y="16290"/>
                  </a:cubicBezTo>
                  <a:cubicBezTo>
                    <a:pt x="543" y="17706"/>
                    <a:pt x="1548" y="18768"/>
                    <a:pt x="2678" y="19123"/>
                  </a:cubicBezTo>
                  <a:cubicBezTo>
                    <a:pt x="3809" y="19477"/>
                    <a:pt x="5064" y="19123"/>
                    <a:pt x="6069" y="18237"/>
                  </a:cubicBezTo>
                  <a:cubicBezTo>
                    <a:pt x="7074" y="17352"/>
                    <a:pt x="7827" y="15936"/>
                    <a:pt x="8832" y="13811"/>
                  </a:cubicBezTo>
                  <a:cubicBezTo>
                    <a:pt x="9837" y="11686"/>
                    <a:pt x="11092" y="8854"/>
                    <a:pt x="11846" y="8323"/>
                  </a:cubicBezTo>
                  <a:cubicBezTo>
                    <a:pt x="12599" y="7791"/>
                    <a:pt x="12850" y="9562"/>
                    <a:pt x="13730" y="11863"/>
                  </a:cubicBezTo>
                  <a:cubicBezTo>
                    <a:pt x="14609" y="14165"/>
                    <a:pt x="16116" y="16998"/>
                    <a:pt x="17497" y="18591"/>
                  </a:cubicBezTo>
                  <a:cubicBezTo>
                    <a:pt x="18878" y="20185"/>
                    <a:pt x="20134" y="20539"/>
                    <a:pt x="21390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9483875" y="5996695"/>
              <a:ext cx="292101" cy="13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7213"/>
                  </a:moveTo>
                  <a:cubicBezTo>
                    <a:pt x="783" y="7541"/>
                    <a:pt x="1565" y="7868"/>
                    <a:pt x="2348" y="9504"/>
                  </a:cubicBezTo>
                  <a:cubicBezTo>
                    <a:pt x="3130" y="11141"/>
                    <a:pt x="3913" y="14086"/>
                    <a:pt x="4148" y="16377"/>
                  </a:cubicBezTo>
                  <a:cubicBezTo>
                    <a:pt x="4383" y="18668"/>
                    <a:pt x="4070" y="20304"/>
                    <a:pt x="3913" y="20304"/>
                  </a:cubicBezTo>
                  <a:cubicBezTo>
                    <a:pt x="3757" y="20304"/>
                    <a:pt x="3757" y="18668"/>
                    <a:pt x="4226" y="16213"/>
                  </a:cubicBezTo>
                  <a:cubicBezTo>
                    <a:pt x="4696" y="13759"/>
                    <a:pt x="5635" y="10486"/>
                    <a:pt x="6417" y="8359"/>
                  </a:cubicBezTo>
                  <a:cubicBezTo>
                    <a:pt x="7200" y="6231"/>
                    <a:pt x="7826" y="5250"/>
                    <a:pt x="8452" y="6068"/>
                  </a:cubicBezTo>
                  <a:cubicBezTo>
                    <a:pt x="9078" y="6886"/>
                    <a:pt x="9704" y="9504"/>
                    <a:pt x="10409" y="10977"/>
                  </a:cubicBezTo>
                  <a:cubicBezTo>
                    <a:pt x="11113" y="12450"/>
                    <a:pt x="11896" y="12777"/>
                    <a:pt x="12600" y="12450"/>
                  </a:cubicBezTo>
                  <a:cubicBezTo>
                    <a:pt x="13304" y="12122"/>
                    <a:pt x="13930" y="11141"/>
                    <a:pt x="14478" y="9831"/>
                  </a:cubicBezTo>
                  <a:cubicBezTo>
                    <a:pt x="15026" y="8522"/>
                    <a:pt x="15496" y="6886"/>
                    <a:pt x="15730" y="5250"/>
                  </a:cubicBezTo>
                  <a:cubicBezTo>
                    <a:pt x="15965" y="3613"/>
                    <a:pt x="15965" y="1977"/>
                    <a:pt x="15574" y="995"/>
                  </a:cubicBezTo>
                  <a:cubicBezTo>
                    <a:pt x="15183" y="13"/>
                    <a:pt x="14400" y="-314"/>
                    <a:pt x="13539" y="341"/>
                  </a:cubicBezTo>
                  <a:cubicBezTo>
                    <a:pt x="12678" y="995"/>
                    <a:pt x="11739" y="2631"/>
                    <a:pt x="11191" y="5741"/>
                  </a:cubicBezTo>
                  <a:cubicBezTo>
                    <a:pt x="10643" y="8850"/>
                    <a:pt x="10487" y="13431"/>
                    <a:pt x="11661" y="16377"/>
                  </a:cubicBezTo>
                  <a:cubicBezTo>
                    <a:pt x="12835" y="19322"/>
                    <a:pt x="15339" y="20631"/>
                    <a:pt x="17217" y="20959"/>
                  </a:cubicBezTo>
                  <a:cubicBezTo>
                    <a:pt x="19096" y="21286"/>
                    <a:pt x="20348" y="20631"/>
                    <a:pt x="21600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0080775" y="6087797"/>
              <a:ext cx="1968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0"/>
                  </a:moveTo>
                  <a:cubicBezTo>
                    <a:pt x="3716" y="7714"/>
                    <a:pt x="7432" y="15429"/>
                    <a:pt x="11032" y="18514"/>
                  </a:cubicBezTo>
                  <a:cubicBezTo>
                    <a:pt x="14632" y="21600"/>
                    <a:pt x="18116" y="2005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0192959" y="6017947"/>
              <a:ext cx="846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00"/>
                    <a:pt x="0" y="11400"/>
                    <a:pt x="0" y="15000"/>
                  </a:cubicBezTo>
                  <a:cubicBezTo>
                    <a:pt x="0" y="18600"/>
                    <a:pt x="108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0314503" y="6036997"/>
              <a:ext cx="77423" cy="11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30" fill="norm" stroke="1" extrusionOk="0">
                  <a:moveTo>
                    <a:pt x="2088" y="0"/>
                  </a:moveTo>
                  <a:cubicBezTo>
                    <a:pt x="921" y="6063"/>
                    <a:pt x="-247" y="12126"/>
                    <a:pt x="45" y="15916"/>
                  </a:cubicBezTo>
                  <a:cubicBezTo>
                    <a:pt x="337" y="19705"/>
                    <a:pt x="2088" y="21221"/>
                    <a:pt x="4131" y="21411"/>
                  </a:cubicBezTo>
                  <a:cubicBezTo>
                    <a:pt x="6175" y="21600"/>
                    <a:pt x="8510" y="20463"/>
                    <a:pt x="11429" y="16674"/>
                  </a:cubicBezTo>
                  <a:cubicBezTo>
                    <a:pt x="14348" y="12884"/>
                    <a:pt x="17850" y="6442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0425792" y="6027718"/>
              <a:ext cx="169334" cy="12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3" fill="norm" stroke="1" extrusionOk="0">
                  <a:moveTo>
                    <a:pt x="2160" y="10051"/>
                  </a:moveTo>
                  <a:cubicBezTo>
                    <a:pt x="3510" y="8989"/>
                    <a:pt x="4860" y="7926"/>
                    <a:pt x="5940" y="5979"/>
                  </a:cubicBezTo>
                  <a:cubicBezTo>
                    <a:pt x="7020" y="4031"/>
                    <a:pt x="7830" y="1198"/>
                    <a:pt x="7560" y="313"/>
                  </a:cubicBezTo>
                  <a:cubicBezTo>
                    <a:pt x="7290" y="-572"/>
                    <a:pt x="5940" y="490"/>
                    <a:pt x="4590" y="2615"/>
                  </a:cubicBezTo>
                  <a:cubicBezTo>
                    <a:pt x="3240" y="4739"/>
                    <a:pt x="1890" y="7926"/>
                    <a:pt x="1080" y="10582"/>
                  </a:cubicBezTo>
                  <a:cubicBezTo>
                    <a:pt x="270" y="13238"/>
                    <a:pt x="0" y="15362"/>
                    <a:pt x="0" y="17310"/>
                  </a:cubicBezTo>
                  <a:cubicBezTo>
                    <a:pt x="0" y="19258"/>
                    <a:pt x="270" y="21028"/>
                    <a:pt x="2970" y="20851"/>
                  </a:cubicBezTo>
                  <a:cubicBezTo>
                    <a:pt x="5670" y="20674"/>
                    <a:pt x="10800" y="18549"/>
                    <a:pt x="14310" y="16071"/>
                  </a:cubicBezTo>
                  <a:cubicBezTo>
                    <a:pt x="17820" y="13592"/>
                    <a:pt x="19710" y="10759"/>
                    <a:pt x="21600" y="7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0598507" y="5833797"/>
              <a:ext cx="47419" cy="29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09" fill="norm" stroke="1" extrusionOk="0">
                  <a:moveTo>
                    <a:pt x="21039" y="0"/>
                  </a:moveTo>
                  <a:cubicBezTo>
                    <a:pt x="16343" y="3729"/>
                    <a:pt x="11648" y="7459"/>
                    <a:pt x="8361" y="10567"/>
                  </a:cubicBezTo>
                  <a:cubicBezTo>
                    <a:pt x="5074" y="13675"/>
                    <a:pt x="3196" y="16161"/>
                    <a:pt x="1787" y="18026"/>
                  </a:cubicBezTo>
                  <a:cubicBezTo>
                    <a:pt x="378" y="19891"/>
                    <a:pt x="-561" y="21134"/>
                    <a:pt x="378" y="21367"/>
                  </a:cubicBezTo>
                  <a:cubicBezTo>
                    <a:pt x="1317" y="21600"/>
                    <a:pt x="4135" y="20823"/>
                    <a:pt x="6952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0666197" y="6011597"/>
              <a:ext cx="97456" cy="30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49" fill="norm" stroke="1" extrusionOk="0">
                  <a:moveTo>
                    <a:pt x="3871" y="0"/>
                  </a:moveTo>
                  <a:cubicBezTo>
                    <a:pt x="2492" y="592"/>
                    <a:pt x="1114" y="1184"/>
                    <a:pt x="424" y="1849"/>
                  </a:cubicBezTo>
                  <a:cubicBezTo>
                    <a:pt x="-265" y="2515"/>
                    <a:pt x="-265" y="3255"/>
                    <a:pt x="1573" y="3995"/>
                  </a:cubicBezTo>
                  <a:cubicBezTo>
                    <a:pt x="3412" y="4734"/>
                    <a:pt x="7088" y="5474"/>
                    <a:pt x="10535" y="5326"/>
                  </a:cubicBezTo>
                  <a:cubicBezTo>
                    <a:pt x="13982" y="5178"/>
                    <a:pt x="17199" y="4142"/>
                    <a:pt x="19037" y="3033"/>
                  </a:cubicBezTo>
                  <a:cubicBezTo>
                    <a:pt x="20875" y="1923"/>
                    <a:pt x="21335" y="740"/>
                    <a:pt x="21105" y="518"/>
                  </a:cubicBezTo>
                  <a:cubicBezTo>
                    <a:pt x="20875" y="296"/>
                    <a:pt x="19956" y="1036"/>
                    <a:pt x="19726" y="3255"/>
                  </a:cubicBezTo>
                  <a:cubicBezTo>
                    <a:pt x="19497" y="5474"/>
                    <a:pt x="19956" y="9173"/>
                    <a:pt x="20186" y="11836"/>
                  </a:cubicBezTo>
                  <a:cubicBezTo>
                    <a:pt x="20416" y="14499"/>
                    <a:pt x="20416" y="16126"/>
                    <a:pt x="19267" y="17532"/>
                  </a:cubicBezTo>
                  <a:cubicBezTo>
                    <a:pt x="18118" y="18937"/>
                    <a:pt x="15820" y="20121"/>
                    <a:pt x="13063" y="20786"/>
                  </a:cubicBezTo>
                  <a:cubicBezTo>
                    <a:pt x="10305" y="21452"/>
                    <a:pt x="7088" y="21600"/>
                    <a:pt x="5480" y="21304"/>
                  </a:cubicBezTo>
                  <a:cubicBezTo>
                    <a:pt x="3871" y="21008"/>
                    <a:pt x="3871" y="20268"/>
                    <a:pt x="4561" y="19603"/>
                  </a:cubicBezTo>
                  <a:cubicBezTo>
                    <a:pt x="5250" y="18937"/>
                    <a:pt x="6629" y="18345"/>
                    <a:pt x="8007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0150625" y="6284647"/>
              <a:ext cx="431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21600"/>
                    <a:pt x="7624" y="21600"/>
                    <a:pt x="11224" y="18000"/>
                  </a:cubicBezTo>
                  <a:cubicBezTo>
                    <a:pt x="14824" y="14400"/>
                    <a:pt x="1821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0271275" y="6329097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6200"/>
                    <a:pt x="9191" y="10800"/>
                    <a:pt x="12791" y="7200"/>
                  </a:cubicBezTo>
                  <a:cubicBezTo>
                    <a:pt x="16391" y="3600"/>
                    <a:pt x="1899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1122175" y="6075803"/>
              <a:ext cx="158751" cy="13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14688" y="860"/>
                  </a:moveTo>
                  <a:cubicBezTo>
                    <a:pt x="13248" y="215"/>
                    <a:pt x="11808" y="-430"/>
                    <a:pt x="9648" y="376"/>
                  </a:cubicBezTo>
                  <a:cubicBezTo>
                    <a:pt x="7488" y="1182"/>
                    <a:pt x="4608" y="3439"/>
                    <a:pt x="2736" y="6501"/>
                  </a:cubicBezTo>
                  <a:cubicBezTo>
                    <a:pt x="864" y="9564"/>
                    <a:pt x="0" y="13433"/>
                    <a:pt x="0" y="16012"/>
                  </a:cubicBezTo>
                  <a:cubicBezTo>
                    <a:pt x="0" y="18591"/>
                    <a:pt x="864" y="19880"/>
                    <a:pt x="3888" y="20525"/>
                  </a:cubicBezTo>
                  <a:cubicBezTo>
                    <a:pt x="6912" y="21170"/>
                    <a:pt x="12096" y="21170"/>
                    <a:pt x="15408" y="20364"/>
                  </a:cubicBezTo>
                  <a:cubicBezTo>
                    <a:pt x="18720" y="19558"/>
                    <a:pt x="20160" y="17946"/>
                    <a:pt x="21600" y="16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1243371" y="6106847"/>
              <a:ext cx="120105" cy="11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047" fill="norm" stroke="1" extrusionOk="0">
                  <a:moveTo>
                    <a:pt x="13311" y="0"/>
                  </a:moveTo>
                  <a:cubicBezTo>
                    <a:pt x="9215" y="2400"/>
                    <a:pt x="5118" y="4800"/>
                    <a:pt x="2698" y="7200"/>
                  </a:cubicBezTo>
                  <a:cubicBezTo>
                    <a:pt x="277" y="9600"/>
                    <a:pt x="-468" y="12000"/>
                    <a:pt x="277" y="14600"/>
                  </a:cubicBezTo>
                  <a:cubicBezTo>
                    <a:pt x="1022" y="17200"/>
                    <a:pt x="3256" y="20000"/>
                    <a:pt x="6608" y="20800"/>
                  </a:cubicBezTo>
                  <a:cubicBezTo>
                    <a:pt x="9960" y="21600"/>
                    <a:pt x="14429" y="20400"/>
                    <a:pt x="17222" y="18000"/>
                  </a:cubicBezTo>
                  <a:cubicBezTo>
                    <a:pt x="20015" y="15600"/>
                    <a:pt x="21132" y="12000"/>
                    <a:pt x="21132" y="9400"/>
                  </a:cubicBezTo>
                  <a:cubicBezTo>
                    <a:pt x="21132" y="6800"/>
                    <a:pt x="20015" y="5200"/>
                    <a:pt x="17408" y="5000"/>
                  </a:cubicBezTo>
                  <a:cubicBezTo>
                    <a:pt x="14801" y="4800"/>
                    <a:pt x="10704" y="6000"/>
                    <a:pt x="6608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1388875" y="6101440"/>
              <a:ext cx="107951" cy="15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1600"/>
                  </a:moveTo>
                  <a:cubicBezTo>
                    <a:pt x="1694" y="736"/>
                    <a:pt x="3388" y="-128"/>
                    <a:pt x="5294" y="16"/>
                  </a:cubicBezTo>
                  <a:cubicBezTo>
                    <a:pt x="7200" y="160"/>
                    <a:pt x="9318" y="1312"/>
                    <a:pt x="11224" y="4192"/>
                  </a:cubicBezTo>
                  <a:cubicBezTo>
                    <a:pt x="13129" y="7072"/>
                    <a:pt x="14824" y="11680"/>
                    <a:pt x="15671" y="14848"/>
                  </a:cubicBezTo>
                  <a:cubicBezTo>
                    <a:pt x="16518" y="18016"/>
                    <a:pt x="16518" y="19744"/>
                    <a:pt x="15459" y="20608"/>
                  </a:cubicBezTo>
                  <a:cubicBezTo>
                    <a:pt x="14400" y="21472"/>
                    <a:pt x="12282" y="21472"/>
                    <a:pt x="11012" y="20752"/>
                  </a:cubicBezTo>
                  <a:cubicBezTo>
                    <a:pt x="9741" y="20032"/>
                    <a:pt x="9318" y="18592"/>
                    <a:pt x="9741" y="15856"/>
                  </a:cubicBezTo>
                  <a:cubicBezTo>
                    <a:pt x="10165" y="13120"/>
                    <a:pt x="11435" y="9088"/>
                    <a:pt x="13553" y="6352"/>
                  </a:cubicBezTo>
                  <a:cubicBezTo>
                    <a:pt x="15671" y="3616"/>
                    <a:pt x="18635" y="2176"/>
                    <a:pt x="21600" y="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1553975" y="6091470"/>
              <a:ext cx="152401" cy="11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0" y="471"/>
                  </a:moveTo>
                  <a:cubicBezTo>
                    <a:pt x="1500" y="98"/>
                    <a:pt x="3000" y="-274"/>
                    <a:pt x="4200" y="285"/>
                  </a:cubicBezTo>
                  <a:cubicBezTo>
                    <a:pt x="5400" y="843"/>
                    <a:pt x="6300" y="2333"/>
                    <a:pt x="7200" y="4940"/>
                  </a:cubicBezTo>
                  <a:cubicBezTo>
                    <a:pt x="8100" y="7547"/>
                    <a:pt x="9000" y="11271"/>
                    <a:pt x="9300" y="14064"/>
                  </a:cubicBezTo>
                  <a:cubicBezTo>
                    <a:pt x="9600" y="16857"/>
                    <a:pt x="9300" y="18719"/>
                    <a:pt x="8400" y="19836"/>
                  </a:cubicBezTo>
                  <a:cubicBezTo>
                    <a:pt x="7500" y="20954"/>
                    <a:pt x="6000" y="21326"/>
                    <a:pt x="5850" y="20395"/>
                  </a:cubicBezTo>
                  <a:cubicBezTo>
                    <a:pt x="5700" y="19464"/>
                    <a:pt x="6900" y="17229"/>
                    <a:pt x="9750" y="13878"/>
                  </a:cubicBezTo>
                  <a:cubicBezTo>
                    <a:pt x="12600" y="10526"/>
                    <a:pt x="17100" y="6057"/>
                    <a:pt x="21600" y="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1708113" y="5935133"/>
              <a:ext cx="292010" cy="28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45" fill="norm" stroke="1" extrusionOk="0">
                  <a:moveTo>
                    <a:pt x="2187" y="14209"/>
                  </a:moveTo>
                  <a:cubicBezTo>
                    <a:pt x="2959" y="13894"/>
                    <a:pt x="3730" y="13579"/>
                    <a:pt x="4424" y="13106"/>
                  </a:cubicBezTo>
                  <a:cubicBezTo>
                    <a:pt x="5119" y="12633"/>
                    <a:pt x="5736" y="12002"/>
                    <a:pt x="5659" y="11766"/>
                  </a:cubicBezTo>
                  <a:cubicBezTo>
                    <a:pt x="5582" y="11529"/>
                    <a:pt x="4810" y="11687"/>
                    <a:pt x="3730" y="12869"/>
                  </a:cubicBezTo>
                  <a:cubicBezTo>
                    <a:pt x="2650" y="14052"/>
                    <a:pt x="1262" y="16259"/>
                    <a:pt x="567" y="17757"/>
                  </a:cubicBezTo>
                  <a:cubicBezTo>
                    <a:pt x="-127" y="19255"/>
                    <a:pt x="-127" y="20043"/>
                    <a:pt x="259" y="20595"/>
                  </a:cubicBezTo>
                  <a:cubicBezTo>
                    <a:pt x="644" y="21147"/>
                    <a:pt x="1416" y="21462"/>
                    <a:pt x="2727" y="21304"/>
                  </a:cubicBezTo>
                  <a:cubicBezTo>
                    <a:pt x="4039" y="21147"/>
                    <a:pt x="5890" y="20516"/>
                    <a:pt x="8204" y="18466"/>
                  </a:cubicBezTo>
                  <a:cubicBezTo>
                    <a:pt x="10519" y="16417"/>
                    <a:pt x="13296" y="12948"/>
                    <a:pt x="15533" y="9874"/>
                  </a:cubicBezTo>
                  <a:cubicBezTo>
                    <a:pt x="17770" y="6799"/>
                    <a:pt x="19467" y="4119"/>
                    <a:pt x="20393" y="2385"/>
                  </a:cubicBezTo>
                  <a:cubicBezTo>
                    <a:pt x="21319" y="650"/>
                    <a:pt x="21473" y="-138"/>
                    <a:pt x="21087" y="20"/>
                  </a:cubicBezTo>
                  <a:cubicBezTo>
                    <a:pt x="20702" y="177"/>
                    <a:pt x="19776" y="1281"/>
                    <a:pt x="18464" y="4198"/>
                  </a:cubicBezTo>
                  <a:cubicBezTo>
                    <a:pt x="17153" y="7115"/>
                    <a:pt x="15456" y="11844"/>
                    <a:pt x="14607" y="14682"/>
                  </a:cubicBezTo>
                  <a:cubicBezTo>
                    <a:pt x="13759" y="17520"/>
                    <a:pt x="13759" y="18466"/>
                    <a:pt x="13759" y="19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2017525" y="620844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3394225" y="6875197"/>
              <a:ext cx="342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3" y="14400"/>
                    <a:pt x="8267" y="7200"/>
                    <a:pt x="11867" y="3600"/>
                  </a:cubicBezTo>
                  <a:cubicBezTo>
                    <a:pt x="15467" y="0"/>
                    <a:pt x="185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3444753" y="6925997"/>
              <a:ext cx="330473" cy="87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18" fill="norm" stroke="1" extrusionOk="0">
                  <a:moveTo>
                    <a:pt x="1256" y="16971"/>
                  </a:moveTo>
                  <a:cubicBezTo>
                    <a:pt x="568" y="18514"/>
                    <a:pt x="-120" y="20057"/>
                    <a:pt x="18" y="20829"/>
                  </a:cubicBezTo>
                  <a:cubicBezTo>
                    <a:pt x="155" y="21600"/>
                    <a:pt x="1118" y="21600"/>
                    <a:pt x="3388" y="19800"/>
                  </a:cubicBezTo>
                  <a:cubicBezTo>
                    <a:pt x="5658" y="18000"/>
                    <a:pt x="9235" y="14400"/>
                    <a:pt x="12469" y="10800"/>
                  </a:cubicBezTo>
                  <a:cubicBezTo>
                    <a:pt x="15702" y="7200"/>
                    <a:pt x="18591" y="3600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3730775" y="6805347"/>
              <a:ext cx="11765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0" y="0"/>
                  </a:moveTo>
                  <a:cubicBezTo>
                    <a:pt x="6442" y="1846"/>
                    <a:pt x="12884" y="3692"/>
                    <a:pt x="16674" y="5538"/>
                  </a:cubicBezTo>
                  <a:cubicBezTo>
                    <a:pt x="20463" y="7385"/>
                    <a:pt x="21600" y="9231"/>
                    <a:pt x="20842" y="11077"/>
                  </a:cubicBezTo>
                  <a:cubicBezTo>
                    <a:pt x="20084" y="12923"/>
                    <a:pt x="17432" y="14769"/>
                    <a:pt x="15158" y="16523"/>
                  </a:cubicBezTo>
                  <a:cubicBezTo>
                    <a:pt x="12884" y="18277"/>
                    <a:pt x="10989" y="19938"/>
                    <a:pt x="90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4124074" y="6695416"/>
              <a:ext cx="311552" cy="42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45" fill="norm" stroke="1" extrusionOk="0">
                  <a:moveTo>
                    <a:pt x="6986" y="4591"/>
                  </a:moveTo>
                  <a:cubicBezTo>
                    <a:pt x="6261" y="4698"/>
                    <a:pt x="5537" y="4805"/>
                    <a:pt x="4739" y="4912"/>
                  </a:cubicBezTo>
                  <a:cubicBezTo>
                    <a:pt x="3942" y="5019"/>
                    <a:pt x="3072" y="5126"/>
                    <a:pt x="2492" y="4912"/>
                  </a:cubicBezTo>
                  <a:cubicBezTo>
                    <a:pt x="1912" y="4698"/>
                    <a:pt x="1623" y="4163"/>
                    <a:pt x="2347" y="3308"/>
                  </a:cubicBezTo>
                  <a:cubicBezTo>
                    <a:pt x="3072" y="2452"/>
                    <a:pt x="4812" y="1276"/>
                    <a:pt x="6044" y="635"/>
                  </a:cubicBezTo>
                  <a:cubicBezTo>
                    <a:pt x="7276" y="-7"/>
                    <a:pt x="8001" y="-114"/>
                    <a:pt x="8436" y="100"/>
                  </a:cubicBezTo>
                  <a:cubicBezTo>
                    <a:pt x="8871" y="314"/>
                    <a:pt x="9016" y="848"/>
                    <a:pt x="8798" y="2132"/>
                  </a:cubicBezTo>
                  <a:cubicBezTo>
                    <a:pt x="8581" y="3415"/>
                    <a:pt x="8001" y="5446"/>
                    <a:pt x="6986" y="7532"/>
                  </a:cubicBezTo>
                  <a:cubicBezTo>
                    <a:pt x="5972" y="9617"/>
                    <a:pt x="4522" y="11755"/>
                    <a:pt x="3290" y="12985"/>
                  </a:cubicBezTo>
                  <a:cubicBezTo>
                    <a:pt x="2057" y="14215"/>
                    <a:pt x="1043" y="14536"/>
                    <a:pt x="463" y="14375"/>
                  </a:cubicBezTo>
                  <a:cubicBezTo>
                    <a:pt x="-117" y="14215"/>
                    <a:pt x="-262" y="13573"/>
                    <a:pt x="680" y="12557"/>
                  </a:cubicBezTo>
                  <a:cubicBezTo>
                    <a:pt x="1623" y="11541"/>
                    <a:pt x="3652" y="10151"/>
                    <a:pt x="6696" y="8547"/>
                  </a:cubicBezTo>
                  <a:cubicBezTo>
                    <a:pt x="9741" y="6943"/>
                    <a:pt x="13800" y="5126"/>
                    <a:pt x="16264" y="3949"/>
                  </a:cubicBezTo>
                  <a:cubicBezTo>
                    <a:pt x="18729" y="2773"/>
                    <a:pt x="19598" y="2238"/>
                    <a:pt x="20178" y="1704"/>
                  </a:cubicBezTo>
                  <a:cubicBezTo>
                    <a:pt x="20758" y="1169"/>
                    <a:pt x="21048" y="635"/>
                    <a:pt x="20831" y="421"/>
                  </a:cubicBezTo>
                  <a:cubicBezTo>
                    <a:pt x="20613" y="207"/>
                    <a:pt x="19888" y="314"/>
                    <a:pt x="18076" y="1383"/>
                  </a:cubicBezTo>
                  <a:cubicBezTo>
                    <a:pt x="16264" y="2452"/>
                    <a:pt x="13365" y="4484"/>
                    <a:pt x="11045" y="7104"/>
                  </a:cubicBezTo>
                  <a:cubicBezTo>
                    <a:pt x="8726" y="9724"/>
                    <a:pt x="6986" y="12932"/>
                    <a:pt x="6117" y="15070"/>
                  </a:cubicBezTo>
                  <a:cubicBezTo>
                    <a:pt x="5247" y="17209"/>
                    <a:pt x="5247" y="18278"/>
                    <a:pt x="5537" y="19134"/>
                  </a:cubicBezTo>
                  <a:cubicBezTo>
                    <a:pt x="5827" y="19989"/>
                    <a:pt x="6406" y="20631"/>
                    <a:pt x="7131" y="21005"/>
                  </a:cubicBezTo>
                  <a:cubicBezTo>
                    <a:pt x="7856" y="21379"/>
                    <a:pt x="8726" y="21486"/>
                    <a:pt x="9668" y="21112"/>
                  </a:cubicBezTo>
                  <a:cubicBezTo>
                    <a:pt x="10610" y="20737"/>
                    <a:pt x="11625" y="19882"/>
                    <a:pt x="12423" y="18920"/>
                  </a:cubicBezTo>
                  <a:cubicBezTo>
                    <a:pt x="13220" y="17957"/>
                    <a:pt x="13800" y="16888"/>
                    <a:pt x="13800" y="15979"/>
                  </a:cubicBezTo>
                  <a:cubicBezTo>
                    <a:pt x="13800" y="15070"/>
                    <a:pt x="13220" y="14322"/>
                    <a:pt x="13510" y="13840"/>
                  </a:cubicBezTo>
                  <a:cubicBezTo>
                    <a:pt x="13800" y="13359"/>
                    <a:pt x="14959" y="13145"/>
                    <a:pt x="16409" y="12932"/>
                  </a:cubicBezTo>
                  <a:cubicBezTo>
                    <a:pt x="17859" y="12718"/>
                    <a:pt x="19598" y="12504"/>
                    <a:pt x="21338" y="12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4881855" y="6800469"/>
              <a:ext cx="137993" cy="283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123" fill="norm" stroke="1" extrusionOk="0">
                  <a:moveTo>
                    <a:pt x="704" y="6513"/>
                  </a:moveTo>
                  <a:cubicBezTo>
                    <a:pt x="5862" y="5882"/>
                    <a:pt x="11021" y="5251"/>
                    <a:pt x="14244" y="4699"/>
                  </a:cubicBezTo>
                  <a:cubicBezTo>
                    <a:pt x="17468" y="4148"/>
                    <a:pt x="18758" y="3675"/>
                    <a:pt x="19725" y="2965"/>
                  </a:cubicBezTo>
                  <a:cubicBezTo>
                    <a:pt x="20692" y="2256"/>
                    <a:pt x="21337" y="1310"/>
                    <a:pt x="20853" y="679"/>
                  </a:cubicBezTo>
                  <a:cubicBezTo>
                    <a:pt x="20370" y="48"/>
                    <a:pt x="18758" y="-267"/>
                    <a:pt x="15373" y="285"/>
                  </a:cubicBezTo>
                  <a:cubicBezTo>
                    <a:pt x="11988" y="837"/>
                    <a:pt x="6830" y="2256"/>
                    <a:pt x="3767" y="3832"/>
                  </a:cubicBezTo>
                  <a:cubicBezTo>
                    <a:pt x="704" y="5409"/>
                    <a:pt x="-263" y="7143"/>
                    <a:pt x="59" y="8720"/>
                  </a:cubicBezTo>
                  <a:cubicBezTo>
                    <a:pt x="382" y="10297"/>
                    <a:pt x="1994" y="11715"/>
                    <a:pt x="4412" y="12977"/>
                  </a:cubicBezTo>
                  <a:cubicBezTo>
                    <a:pt x="6830" y="14238"/>
                    <a:pt x="10053" y="15342"/>
                    <a:pt x="12149" y="16209"/>
                  </a:cubicBezTo>
                  <a:cubicBezTo>
                    <a:pt x="14244" y="17076"/>
                    <a:pt x="15212" y="17707"/>
                    <a:pt x="14244" y="18574"/>
                  </a:cubicBezTo>
                  <a:cubicBezTo>
                    <a:pt x="13277" y="19441"/>
                    <a:pt x="10376" y="20545"/>
                    <a:pt x="7958" y="20939"/>
                  </a:cubicBezTo>
                  <a:cubicBezTo>
                    <a:pt x="5540" y="21333"/>
                    <a:pt x="3606" y="21018"/>
                    <a:pt x="1671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5038875" y="7033947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5019825" y="7027597"/>
              <a:ext cx="120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5127775" y="7129197"/>
              <a:ext cx="4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5318275" y="7002197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5280175" y="7046647"/>
              <a:ext cx="152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31"/>
                    <a:pt x="14400" y="5462"/>
                    <a:pt x="11250" y="8317"/>
                  </a:cubicBezTo>
                  <a:cubicBezTo>
                    <a:pt x="8100" y="11172"/>
                    <a:pt x="5400" y="14152"/>
                    <a:pt x="3600" y="16386"/>
                  </a:cubicBezTo>
                  <a:cubicBezTo>
                    <a:pt x="1800" y="18621"/>
                    <a:pt x="90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5112959" y="6632819"/>
              <a:ext cx="116417" cy="13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5105" y="7148"/>
                  </a:moveTo>
                  <a:cubicBezTo>
                    <a:pt x="3927" y="8810"/>
                    <a:pt x="2749" y="10471"/>
                    <a:pt x="1767" y="12631"/>
                  </a:cubicBezTo>
                  <a:cubicBezTo>
                    <a:pt x="785" y="14791"/>
                    <a:pt x="0" y="17450"/>
                    <a:pt x="0" y="17782"/>
                  </a:cubicBezTo>
                  <a:cubicBezTo>
                    <a:pt x="0" y="18114"/>
                    <a:pt x="785" y="16120"/>
                    <a:pt x="2553" y="13130"/>
                  </a:cubicBezTo>
                  <a:cubicBezTo>
                    <a:pt x="4320" y="10139"/>
                    <a:pt x="7069" y="6151"/>
                    <a:pt x="9033" y="3493"/>
                  </a:cubicBezTo>
                  <a:cubicBezTo>
                    <a:pt x="10996" y="834"/>
                    <a:pt x="12175" y="-495"/>
                    <a:pt x="13156" y="170"/>
                  </a:cubicBezTo>
                  <a:cubicBezTo>
                    <a:pt x="14138" y="834"/>
                    <a:pt x="14924" y="3493"/>
                    <a:pt x="16298" y="7314"/>
                  </a:cubicBezTo>
                  <a:cubicBezTo>
                    <a:pt x="17673" y="11136"/>
                    <a:pt x="19636" y="16120"/>
                    <a:pt x="21600" y="2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5725619" y="6824397"/>
              <a:ext cx="20225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1500" y="0"/>
                  </a:moveTo>
                  <a:cubicBezTo>
                    <a:pt x="16100" y="3055"/>
                    <a:pt x="10700" y="6109"/>
                    <a:pt x="7325" y="7855"/>
                  </a:cubicBezTo>
                  <a:cubicBezTo>
                    <a:pt x="3950" y="9600"/>
                    <a:pt x="2600" y="10036"/>
                    <a:pt x="1588" y="10691"/>
                  </a:cubicBezTo>
                  <a:cubicBezTo>
                    <a:pt x="575" y="11345"/>
                    <a:pt x="-100" y="12218"/>
                    <a:pt x="13" y="12982"/>
                  </a:cubicBezTo>
                  <a:cubicBezTo>
                    <a:pt x="125" y="13745"/>
                    <a:pt x="1025" y="14400"/>
                    <a:pt x="3163" y="14945"/>
                  </a:cubicBezTo>
                  <a:cubicBezTo>
                    <a:pt x="5300" y="15491"/>
                    <a:pt x="8675" y="15927"/>
                    <a:pt x="11375" y="17018"/>
                  </a:cubicBezTo>
                  <a:cubicBezTo>
                    <a:pt x="14075" y="18109"/>
                    <a:pt x="16100" y="19855"/>
                    <a:pt x="181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6099325" y="6945047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6307661" y="6847310"/>
              <a:ext cx="123300" cy="16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888" fill="norm" stroke="1" extrusionOk="0">
                  <a:moveTo>
                    <a:pt x="12086" y="321"/>
                  </a:moveTo>
                  <a:cubicBezTo>
                    <a:pt x="8486" y="2235"/>
                    <a:pt x="4886" y="4149"/>
                    <a:pt x="2726" y="6609"/>
                  </a:cubicBezTo>
                  <a:cubicBezTo>
                    <a:pt x="566" y="9070"/>
                    <a:pt x="-154" y="12078"/>
                    <a:pt x="26" y="14812"/>
                  </a:cubicBezTo>
                  <a:cubicBezTo>
                    <a:pt x="206" y="17546"/>
                    <a:pt x="1286" y="20007"/>
                    <a:pt x="3626" y="20690"/>
                  </a:cubicBezTo>
                  <a:cubicBezTo>
                    <a:pt x="5966" y="21374"/>
                    <a:pt x="9566" y="20280"/>
                    <a:pt x="12806" y="17409"/>
                  </a:cubicBezTo>
                  <a:cubicBezTo>
                    <a:pt x="16046" y="14539"/>
                    <a:pt x="18926" y="9890"/>
                    <a:pt x="20186" y="6746"/>
                  </a:cubicBezTo>
                  <a:cubicBezTo>
                    <a:pt x="21446" y="3602"/>
                    <a:pt x="21086" y="1961"/>
                    <a:pt x="19826" y="1004"/>
                  </a:cubicBezTo>
                  <a:cubicBezTo>
                    <a:pt x="18566" y="47"/>
                    <a:pt x="16406" y="-226"/>
                    <a:pt x="14606" y="184"/>
                  </a:cubicBezTo>
                  <a:cubicBezTo>
                    <a:pt x="12806" y="594"/>
                    <a:pt x="11366" y="1688"/>
                    <a:pt x="9926" y="2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6461275" y="692599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6605891" y="6799940"/>
              <a:ext cx="67052" cy="2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511" fill="norm" stroke="1" extrusionOk="0">
                  <a:moveTo>
                    <a:pt x="18117" y="1711"/>
                  </a:moveTo>
                  <a:cubicBezTo>
                    <a:pt x="16153" y="911"/>
                    <a:pt x="14190" y="111"/>
                    <a:pt x="11244" y="11"/>
                  </a:cubicBezTo>
                  <a:cubicBezTo>
                    <a:pt x="8299" y="-89"/>
                    <a:pt x="4371" y="511"/>
                    <a:pt x="2080" y="1311"/>
                  </a:cubicBezTo>
                  <a:cubicBezTo>
                    <a:pt x="-210" y="2111"/>
                    <a:pt x="-865" y="3111"/>
                    <a:pt x="1426" y="4911"/>
                  </a:cubicBezTo>
                  <a:cubicBezTo>
                    <a:pt x="3717" y="6711"/>
                    <a:pt x="8953" y="9311"/>
                    <a:pt x="13208" y="11411"/>
                  </a:cubicBezTo>
                  <a:cubicBezTo>
                    <a:pt x="17462" y="13511"/>
                    <a:pt x="20735" y="15111"/>
                    <a:pt x="20735" y="16711"/>
                  </a:cubicBezTo>
                  <a:cubicBezTo>
                    <a:pt x="20735" y="18311"/>
                    <a:pt x="17462" y="19911"/>
                    <a:pt x="1419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6575575" y="6792647"/>
              <a:ext cx="228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5840"/>
                    <a:pt x="6400" y="10080"/>
                    <a:pt x="10000" y="6480"/>
                  </a:cubicBezTo>
                  <a:cubicBezTo>
                    <a:pt x="13600" y="2880"/>
                    <a:pt x="17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6772425" y="7040297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7195021" y="6710097"/>
              <a:ext cx="72705" cy="29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07" fill="norm" stroke="1" extrusionOk="0">
                  <a:moveTo>
                    <a:pt x="17495" y="0"/>
                  </a:moveTo>
                  <a:cubicBezTo>
                    <a:pt x="11941" y="3217"/>
                    <a:pt x="6387" y="6434"/>
                    <a:pt x="3301" y="9574"/>
                  </a:cubicBezTo>
                  <a:cubicBezTo>
                    <a:pt x="215" y="12715"/>
                    <a:pt x="-402" y="15779"/>
                    <a:pt x="215" y="17770"/>
                  </a:cubicBezTo>
                  <a:cubicBezTo>
                    <a:pt x="832" y="19762"/>
                    <a:pt x="2684" y="20681"/>
                    <a:pt x="5461" y="21140"/>
                  </a:cubicBezTo>
                  <a:cubicBezTo>
                    <a:pt x="8238" y="21600"/>
                    <a:pt x="11941" y="21600"/>
                    <a:pt x="14718" y="21294"/>
                  </a:cubicBezTo>
                  <a:cubicBezTo>
                    <a:pt x="17495" y="20987"/>
                    <a:pt x="19347" y="20374"/>
                    <a:pt x="21198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7140725" y="6805347"/>
              <a:ext cx="190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615"/>
                    <a:pt x="12000" y="11631"/>
                    <a:pt x="15600" y="8031"/>
                  </a:cubicBezTo>
                  <a:cubicBezTo>
                    <a:pt x="19200" y="4431"/>
                    <a:pt x="204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7280425" y="6703747"/>
              <a:ext cx="952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0" y="0"/>
                  </a:moveTo>
                  <a:cubicBezTo>
                    <a:pt x="14400" y="3450"/>
                    <a:pt x="11520" y="6900"/>
                    <a:pt x="9600" y="9750"/>
                  </a:cubicBezTo>
                  <a:cubicBezTo>
                    <a:pt x="7680" y="12600"/>
                    <a:pt x="6720" y="14850"/>
                    <a:pt x="5760" y="16350"/>
                  </a:cubicBezTo>
                  <a:cubicBezTo>
                    <a:pt x="4800" y="17850"/>
                    <a:pt x="3840" y="18600"/>
                    <a:pt x="2640" y="18675"/>
                  </a:cubicBezTo>
                  <a:cubicBezTo>
                    <a:pt x="1440" y="18750"/>
                    <a:pt x="0" y="18150"/>
                    <a:pt x="0" y="17400"/>
                  </a:cubicBezTo>
                  <a:cubicBezTo>
                    <a:pt x="0" y="16650"/>
                    <a:pt x="1440" y="15750"/>
                    <a:pt x="4080" y="15150"/>
                  </a:cubicBezTo>
                  <a:cubicBezTo>
                    <a:pt x="6720" y="14550"/>
                    <a:pt x="10560" y="14250"/>
                    <a:pt x="13200" y="14475"/>
                  </a:cubicBezTo>
                  <a:cubicBezTo>
                    <a:pt x="15840" y="14700"/>
                    <a:pt x="17280" y="15450"/>
                    <a:pt x="18480" y="16725"/>
                  </a:cubicBezTo>
                  <a:cubicBezTo>
                    <a:pt x="19680" y="18000"/>
                    <a:pt x="2064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7399249" y="6876848"/>
              <a:ext cx="84377" cy="13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333" fill="norm" stroke="1" extrusionOk="0">
                  <a:moveTo>
                    <a:pt x="9938" y="7962"/>
                  </a:moveTo>
                  <a:cubicBezTo>
                    <a:pt x="12045" y="6933"/>
                    <a:pt x="14152" y="5904"/>
                    <a:pt x="15733" y="4533"/>
                  </a:cubicBezTo>
                  <a:cubicBezTo>
                    <a:pt x="17313" y="3162"/>
                    <a:pt x="18367" y="1447"/>
                    <a:pt x="17577" y="590"/>
                  </a:cubicBezTo>
                  <a:cubicBezTo>
                    <a:pt x="16786" y="-267"/>
                    <a:pt x="14152" y="-267"/>
                    <a:pt x="10991" y="1104"/>
                  </a:cubicBezTo>
                  <a:cubicBezTo>
                    <a:pt x="7830" y="2476"/>
                    <a:pt x="4142" y="5219"/>
                    <a:pt x="2035" y="7619"/>
                  </a:cubicBezTo>
                  <a:cubicBezTo>
                    <a:pt x="-72" y="10019"/>
                    <a:pt x="-599" y="12076"/>
                    <a:pt x="718" y="14304"/>
                  </a:cubicBezTo>
                  <a:cubicBezTo>
                    <a:pt x="2035" y="16533"/>
                    <a:pt x="5196" y="18933"/>
                    <a:pt x="8884" y="20133"/>
                  </a:cubicBezTo>
                  <a:cubicBezTo>
                    <a:pt x="12572" y="21333"/>
                    <a:pt x="16786" y="21333"/>
                    <a:pt x="21001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7513259" y="6850015"/>
              <a:ext cx="148167" cy="127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5" fill="norm" stroke="1" extrusionOk="0">
                  <a:moveTo>
                    <a:pt x="5863" y="6136"/>
                  </a:moveTo>
                  <a:cubicBezTo>
                    <a:pt x="4320" y="9222"/>
                    <a:pt x="2777" y="12308"/>
                    <a:pt x="1697" y="15222"/>
                  </a:cubicBezTo>
                  <a:cubicBezTo>
                    <a:pt x="617" y="18136"/>
                    <a:pt x="0" y="20879"/>
                    <a:pt x="0" y="20708"/>
                  </a:cubicBezTo>
                  <a:cubicBezTo>
                    <a:pt x="0" y="20536"/>
                    <a:pt x="617" y="17450"/>
                    <a:pt x="2469" y="13508"/>
                  </a:cubicBezTo>
                  <a:cubicBezTo>
                    <a:pt x="4320" y="9565"/>
                    <a:pt x="7406" y="4765"/>
                    <a:pt x="9720" y="2193"/>
                  </a:cubicBezTo>
                  <a:cubicBezTo>
                    <a:pt x="12034" y="-378"/>
                    <a:pt x="13577" y="-721"/>
                    <a:pt x="15429" y="1336"/>
                  </a:cubicBezTo>
                  <a:cubicBezTo>
                    <a:pt x="17280" y="3393"/>
                    <a:pt x="19440" y="7850"/>
                    <a:pt x="20520" y="11279"/>
                  </a:cubicBezTo>
                  <a:cubicBezTo>
                    <a:pt x="21600" y="14708"/>
                    <a:pt x="21600" y="17108"/>
                    <a:pt x="21600" y="19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8137675" y="6792647"/>
              <a:ext cx="152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8136454" y="6773597"/>
              <a:ext cx="16632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21484" y="0"/>
                  </a:moveTo>
                  <a:cubicBezTo>
                    <a:pt x="15469" y="4871"/>
                    <a:pt x="9454" y="9741"/>
                    <a:pt x="6036" y="12706"/>
                  </a:cubicBezTo>
                  <a:cubicBezTo>
                    <a:pt x="2618" y="15671"/>
                    <a:pt x="1798" y="16729"/>
                    <a:pt x="1114" y="17788"/>
                  </a:cubicBezTo>
                  <a:cubicBezTo>
                    <a:pt x="431" y="18847"/>
                    <a:pt x="-116" y="19906"/>
                    <a:pt x="21" y="20541"/>
                  </a:cubicBezTo>
                  <a:cubicBezTo>
                    <a:pt x="157" y="21176"/>
                    <a:pt x="978" y="21388"/>
                    <a:pt x="1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8472434" y="6757634"/>
              <a:ext cx="122442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89" fill="norm" stroke="1" extrusionOk="0">
                  <a:moveTo>
                    <a:pt x="18981" y="14208"/>
                  </a:moveTo>
                  <a:cubicBezTo>
                    <a:pt x="15686" y="12509"/>
                    <a:pt x="12392" y="10810"/>
                    <a:pt x="10378" y="8747"/>
                  </a:cubicBezTo>
                  <a:cubicBezTo>
                    <a:pt x="8364" y="6685"/>
                    <a:pt x="7632" y="4258"/>
                    <a:pt x="7815" y="2559"/>
                  </a:cubicBezTo>
                  <a:cubicBezTo>
                    <a:pt x="7998" y="860"/>
                    <a:pt x="9097" y="-111"/>
                    <a:pt x="11659" y="10"/>
                  </a:cubicBezTo>
                  <a:cubicBezTo>
                    <a:pt x="14222" y="132"/>
                    <a:pt x="18249" y="1345"/>
                    <a:pt x="19531" y="3165"/>
                  </a:cubicBezTo>
                  <a:cubicBezTo>
                    <a:pt x="20812" y="4986"/>
                    <a:pt x="19347" y="7413"/>
                    <a:pt x="16419" y="9476"/>
                  </a:cubicBezTo>
                  <a:cubicBezTo>
                    <a:pt x="13490" y="11538"/>
                    <a:pt x="9097" y="13237"/>
                    <a:pt x="5985" y="14572"/>
                  </a:cubicBezTo>
                  <a:cubicBezTo>
                    <a:pt x="2873" y="15907"/>
                    <a:pt x="1042" y="16878"/>
                    <a:pt x="310" y="17970"/>
                  </a:cubicBezTo>
                  <a:cubicBezTo>
                    <a:pt x="-422" y="19062"/>
                    <a:pt x="-56" y="20276"/>
                    <a:pt x="3605" y="20882"/>
                  </a:cubicBezTo>
                  <a:cubicBezTo>
                    <a:pt x="7266" y="21489"/>
                    <a:pt x="14222" y="21489"/>
                    <a:pt x="21178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8893325" y="6722797"/>
              <a:ext cx="107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6514"/>
                    <a:pt x="10165" y="13029"/>
                    <a:pt x="13765" y="16629"/>
                  </a:cubicBezTo>
                  <a:cubicBezTo>
                    <a:pt x="17365" y="20229"/>
                    <a:pt x="19482" y="20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8980109" y="6748197"/>
              <a:ext cx="9736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21140" y="0"/>
                  </a:moveTo>
                  <a:cubicBezTo>
                    <a:pt x="17004" y="2344"/>
                    <a:pt x="12868" y="4688"/>
                    <a:pt x="9191" y="7451"/>
                  </a:cubicBezTo>
                  <a:cubicBezTo>
                    <a:pt x="5514" y="10214"/>
                    <a:pt x="2297" y="13395"/>
                    <a:pt x="919" y="15823"/>
                  </a:cubicBezTo>
                  <a:cubicBezTo>
                    <a:pt x="-460" y="18251"/>
                    <a:pt x="0" y="19926"/>
                    <a:pt x="4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9339647" y="6804416"/>
              <a:ext cx="188679" cy="15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162" fill="norm" stroke="1" extrusionOk="0">
                  <a:moveTo>
                    <a:pt x="14749" y="8539"/>
                  </a:moveTo>
                  <a:cubicBezTo>
                    <a:pt x="14749" y="7136"/>
                    <a:pt x="14749" y="5733"/>
                    <a:pt x="14749" y="4331"/>
                  </a:cubicBezTo>
                  <a:cubicBezTo>
                    <a:pt x="14749" y="2928"/>
                    <a:pt x="14749" y="1526"/>
                    <a:pt x="14156" y="684"/>
                  </a:cubicBezTo>
                  <a:cubicBezTo>
                    <a:pt x="13562" y="-157"/>
                    <a:pt x="12376" y="-438"/>
                    <a:pt x="10002" y="1105"/>
                  </a:cubicBezTo>
                  <a:cubicBezTo>
                    <a:pt x="7628" y="2648"/>
                    <a:pt x="4068" y="6014"/>
                    <a:pt x="2050" y="9100"/>
                  </a:cubicBezTo>
                  <a:cubicBezTo>
                    <a:pt x="33" y="12185"/>
                    <a:pt x="-442" y="14991"/>
                    <a:pt x="389" y="16954"/>
                  </a:cubicBezTo>
                  <a:cubicBezTo>
                    <a:pt x="1220" y="18918"/>
                    <a:pt x="3356" y="20040"/>
                    <a:pt x="5729" y="19198"/>
                  </a:cubicBezTo>
                  <a:cubicBezTo>
                    <a:pt x="8103" y="18357"/>
                    <a:pt x="10714" y="15552"/>
                    <a:pt x="12376" y="13307"/>
                  </a:cubicBezTo>
                  <a:cubicBezTo>
                    <a:pt x="14037" y="11063"/>
                    <a:pt x="14749" y="9380"/>
                    <a:pt x="14987" y="9240"/>
                  </a:cubicBezTo>
                  <a:cubicBezTo>
                    <a:pt x="15224" y="9100"/>
                    <a:pt x="14987" y="10502"/>
                    <a:pt x="14868" y="12185"/>
                  </a:cubicBezTo>
                  <a:cubicBezTo>
                    <a:pt x="14749" y="13868"/>
                    <a:pt x="14749" y="15832"/>
                    <a:pt x="15817" y="17375"/>
                  </a:cubicBezTo>
                  <a:cubicBezTo>
                    <a:pt x="16885" y="18918"/>
                    <a:pt x="19022" y="20040"/>
                    <a:pt x="21158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9547375" y="6792172"/>
              <a:ext cx="171451" cy="13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7" fill="norm" stroke="1" extrusionOk="0">
                  <a:moveTo>
                    <a:pt x="0" y="3019"/>
                  </a:moveTo>
                  <a:cubicBezTo>
                    <a:pt x="2667" y="7601"/>
                    <a:pt x="5333" y="12183"/>
                    <a:pt x="6800" y="15455"/>
                  </a:cubicBezTo>
                  <a:cubicBezTo>
                    <a:pt x="8267" y="18728"/>
                    <a:pt x="8533" y="20692"/>
                    <a:pt x="8267" y="20855"/>
                  </a:cubicBezTo>
                  <a:cubicBezTo>
                    <a:pt x="8000" y="21019"/>
                    <a:pt x="7200" y="19383"/>
                    <a:pt x="7333" y="15946"/>
                  </a:cubicBezTo>
                  <a:cubicBezTo>
                    <a:pt x="7467" y="12510"/>
                    <a:pt x="8533" y="7274"/>
                    <a:pt x="9733" y="4001"/>
                  </a:cubicBezTo>
                  <a:cubicBezTo>
                    <a:pt x="10933" y="728"/>
                    <a:pt x="12267" y="-581"/>
                    <a:pt x="14267" y="237"/>
                  </a:cubicBezTo>
                  <a:cubicBezTo>
                    <a:pt x="16267" y="1055"/>
                    <a:pt x="18933" y="4001"/>
                    <a:pt x="21600" y="6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9681840" y="6797739"/>
              <a:ext cx="170336" cy="15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190" fill="norm" stroke="1" extrusionOk="0">
                  <a:moveTo>
                    <a:pt x="6108" y="9806"/>
                  </a:moveTo>
                  <a:cubicBezTo>
                    <a:pt x="6629" y="8347"/>
                    <a:pt x="7149" y="6887"/>
                    <a:pt x="8190" y="5136"/>
                  </a:cubicBezTo>
                  <a:cubicBezTo>
                    <a:pt x="9231" y="3385"/>
                    <a:pt x="10793" y="1341"/>
                    <a:pt x="10923" y="466"/>
                  </a:cubicBezTo>
                  <a:cubicBezTo>
                    <a:pt x="11053" y="-410"/>
                    <a:pt x="9752" y="-118"/>
                    <a:pt x="7670" y="1925"/>
                  </a:cubicBezTo>
                  <a:cubicBezTo>
                    <a:pt x="5588" y="3968"/>
                    <a:pt x="2725" y="7763"/>
                    <a:pt x="1164" y="10682"/>
                  </a:cubicBezTo>
                  <a:cubicBezTo>
                    <a:pt x="-398" y="13601"/>
                    <a:pt x="-658" y="15644"/>
                    <a:pt x="2075" y="17249"/>
                  </a:cubicBezTo>
                  <a:cubicBezTo>
                    <a:pt x="4807" y="18855"/>
                    <a:pt x="10532" y="20022"/>
                    <a:pt x="14176" y="20606"/>
                  </a:cubicBezTo>
                  <a:cubicBezTo>
                    <a:pt x="17819" y="21190"/>
                    <a:pt x="19381" y="21190"/>
                    <a:pt x="20942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0131575" y="6925997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0337669" y="6856147"/>
              <a:ext cx="79657" cy="10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186" fill="norm" stroke="1" extrusionOk="0">
                  <a:moveTo>
                    <a:pt x="928" y="1296"/>
                  </a:moveTo>
                  <a:cubicBezTo>
                    <a:pt x="359" y="5616"/>
                    <a:pt x="-209" y="9936"/>
                    <a:pt x="75" y="13176"/>
                  </a:cubicBezTo>
                  <a:cubicBezTo>
                    <a:pt x="359" y="16416"/>
                    <a:pt x="1496" y="18576"/>
                    <a:pt x="3486" y="19872"/>
                  </a:cubicBezTo>
                  <a:cubicBezTo>
                    <a:pt x="5475" y="21168"/>
                    <a:pt x="8317" y="21600"/>
                    <a:pt x="10307" y="20736"/>
                  </a:cubicBezTo>
                  <a:cubicBezTo>
                    <a:pt x="12296" y="19872"/>
                    <a:pt x="13433" y="17712"/>
                    <a:pt x="15138" y="14040"/>
                  </a:cubicBezTo>
                  <a:cubicBezTo>
                    <a:pt x="16844" y="10368"/>
                    <a:pt x="19117" y="5184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0424369" y="6848641"/>
              <a:ext cx="113607" cy="12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597" fill="norm" stroke="1" extrusionOk="0">
                  <a:moveTo>
                    <a:pt x="9469" y="10997"/>
                  </a:moveTo>
                  <a:cubicBezTo>
                    <a:pt x="11469" y="9917"/>
                    <a:pt x="13469" y="8837"/>
                    <a:pt x="14869" y="7037"/>
                  </a:cubicBezTo>
                  <a:cubicBezTo>
                    <a:pt x="16269" y="5237"/>
                    <a:pt x="17069" y="2717"/>
                    <a:pt x="16269" y="1277"/>
                  </a:cubicBezTo>
                  <a:cubicBezTo>
                    <a:pt x="15469" y="-163"/>
                    <a:pt x="13069" y="-523"/>
                    <a:pt x="10269" y="917"/>
                  </a:cubicBezTo>
                  <a:cubicBezTo>
                    <a:pt x="7469" y="2357"/>
                    <a:pt x="4269" y="5597"/>
                    <a:pt x="2469" y="8117"/>
                  </a:cubicBezTo>
                  <a:cubicBezTo>
                    <a:pt x="669" y="10637"/>
                    <a:pt x="269" y="12437"/>
                    <a:pt x="69" y="14597"/>
                  </a:cubicBezTo>
                  <a:cubicBezTo>
                    <a:pt x="-131" y="16757"/>
                    <a:pt x="-131" y="19277"/>
                    <a:pt x="3469" y="20177"/>
                  </a:cubicBezTo>
                  <a:cubicBezTo>
                    <a:pt x="7069" y="21077"/>
                    <a:pt x="14269" y="20357"/>
                    <a:pt x="21469" y="19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0579515" y="6716447"/>
              <a:ext cx="72761" cy="26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34" fill="norm" stroke="1" extrusionOk="0">
                  <a:moveTo>
                    <a:pt x="21214" y="0"/>
                  </a:moveTo>
                  <a:cubicBezTo>
                    <a:pt x="15660" y="2721"/>
                    <a:pt x="10105" y="5443"/>
                    <a:pt x="6403" y="8674"/>
                  </a:cubicBezTo>
                  <a:cubicBezTo>
                    <a:pt x="2700" y="11906"/>
                    <a:pt x="848" y="15647"/>
                    <a:pt x="231" y="17943"/>
                  </a:cubicBezTo>
                  <a:cubicBezTo>
                    <a:pt x="-386" y="20239"/>
                    <a:pt x="231" y="21090"/>
                    <a:pt x="2083" y="21345"/>
                  </a:cubicBezTo>
                  <a:cubicBezTo>
                    <a:pt x="3934" y="21600"/>
                    <a:pt x="7020" y="21260"/>
                    <a:pt x="10105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0638517" y="6894247"/>
              <a:ext cx="79255" cy="251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9" h="21415" fill="norm" stroke="1" extrusionOk="0">
                  <a:moveTo>
                    <a:pt x="8370" y="0"/>
                  </a:moveTo>
                  <a:cubicBezTo>
                    <a:pt x="8370" y="900"/>
                    <a:pt x="8370" y="1800"/>
                    <a:pt x="9720" y="2340"/>
                  </a:cubicBezTo>
                  <a:cubicBezTo>
                    <a:pt x="11070" y="2880"/>
                    <a:pt x="13770" y="3060"/>
                    <a:pt x="15390" y="2610"/>
                  </a:cubicBezTo>
                  <a:cubicBezTo>
                    <a:pt x="17010" y="2160"/>
                    <a:pt x="17550" y="1080"/>
                    <a:pt x="18090" y="990"/>
                  </a:cubicBezTo>
                  <a:cubicBezTo>
                    <a:pt x="18630" y="900"/>
                    <a:pt x="19170" y="1800"/>
                    <a:pt x="19710" y="4320"/>
                  </a:cubicBezTo>
                  <a:cubicBezTo>
                    <a:pt x="20250" y="6840"/>
                    <a:pt x="20790" y="10980"/>
                    <a:pt x="18900" y="14130"/>
                  </a:cubicBezTo>
                  <a:cubicBezTo>
                    <a:pt x="17010" y="17280"/>
                    <a:pt x="12690" y="19440"/>
                    <a:pt x="9180" y="20520"/>
                  </a:cubicBezTo>
                  <a:cubicBezTo>
                    <a:pt x="5670" y="21600"/>
                    <a:pt x="2970" y="21600"/>
                    <a:pt x="1350" y="21060"/>
                  </a:cubicBezTo>
                  <a:cubicBezTo>
                    <a:pt x="-270" y="20520"/>
                    <a:pt x="-810" y="19440"/>
                    <a:pt x="1890" y="18090"/>
                  </a:cubicBezTo>
                  <a:cubicBezTo>
                    <a:pt x="4590" y="16740"/>
                    <a:pt x="10530" y="15120"/>
                    <a:pt x="16470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0132572" y="7122847"/>
              <a:ext cx="44985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1169" y="21600"/>
                  </a:moveTo>
                  <a:cubicBezTo>
                    <a:pt x="560" y="18000"/>
                    <a:pt x="-48" y="14400"/>
                    <a:pt x="3" y="12600"/>
                  </a:cubicBezTo>
                  <a:cubicBezTo>
                    <a:pt x="53" y="10800"/>
                    <a:pt x="763" y="10800"/>
                    <a:pt x="3096" y="9000"/>
                  </a:cubicBezTo>
                  <a:cubicBezTo>
                    <a:pt x="5428" y="7200"/>
                    <a:pt x="9383" y="3600"/>
                    <a:pt x="12729" y="1800"/>
                  </a:cubicBezTo>
                  <a:cubicBezTo>
                    <a:pt x="16076" y="0"/>
                    <a:pt x="18814" y="0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0296421" y="7135547"/>
              <a:ext cx="355855" cy="3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11" fill="norm" stroke="1" extrusionOk="0">
                  <a:moveTo>
                    <a:pt x="1933" y="17280"/>
                  </a:moveTo>
                  <a:cubicBezTo>
                    <a:pt x="1038" y="18720"/>
                    <a:pt x="144" y="20160"/>
                    <a:pt x="16" y="20880"/>
                  </a:cubicBezTo>
                  <a:cubicBezTo>
                    <a:pt x="-112" y="21600"/>
                    <a:pt x="527" y="21600"/>
                    <a:pt x="3083" y="19440"/>
                  </a:cubicBezTo>
                  <a:cubicBezTo>
                    <a:pt x="5639" y="17280"/>
                    <a:pt x="10113" y="12960"/>
                    <a:pt x="13500" y="9360"/>
                  </a:cubicBezTo>
                  <a:cubicBezTo>
                    <a:pt x="16887" y="5760"/>
                    <a:pt x="19187" y="2880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1111592" y="6868237"/>
              <a:ext cx="131234" cy="16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18465" y="4180"/>
                  </a:moveTo>
                  <a:cubicBezTo>
                    <a:pt x="18465" y="2813"/>
                    <a:pt x="18465" y="1446"/>
                    <a:pt x="17071" y="626"/>
                  </a:cubicBezTo>
                  <a:cubicBezTo>
                    <a:pt x="15677" y="-195"/>
                    <a:pt x="12890" y="-468"/>
                    <a:pt x="9929" y="1446"/>
                  </a:cubicBezTo>
                  <a:cubicBezTo>
                    <a:pt x="6968" y="3360"/>
                    <a:pt x="3832" y="7461"/>
                    <a:pt x="2090" y="10332"/>
                  </a:cubicBezTo>
                  <a:cubicBezTo>
                    <a:pt x="348" y="13203"/>
                    <a:pt x="0" y="14843"/>
                    <a:pt x="0" y="16347"/>
                  </a:cubicBezTo>
                  <a:cubicBezTo>
                    <a:pt x="0" y="17851"/>
                    <a:pt x="348" y="19218"/>
                    <a:pt x="2961" y="20038"/>
                  </a:cubicBezTo>
                  <a:cubicBezTo>
                    <a:pt x="5574" y="20859"/>
                    <a:pt x="10452" y="21132"/>
                    <a:pt x="13935" y="20722"/>
                  </a:cubicBezTo>
                  <a:cubicBezTo>
                    <a:pt x="17419" y="20312"/>
                    <a:pt x="19510" y="19218"/>
                    <a:pt x="21600" y="18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1236491" y="6926940"/>
              <a:ext cx="103323" cy="9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0875" fill="norm" stroke="1" extrusionOk="0">
                  <a:moveTo>
                    <a:pt x="15244" y="2500"/>
                  </a:moveTo>
                  <a:cubicBezTo>
                    <a:pt x="13549" y="1150"/>
                    <a:pt x="11855" y="-200"/>
                    <a:pt x="9526" y="25"/>
                  </a:cubicBezTo>
                  <a:cubicBezTo>
                    <a:pt x="7197" y="250"/>
                    <a:pt x="4232" y="2050"/>
                    <a:pt x="2326" y="4075"/>
                  </a:cubicBezTo>
                  <a:cubicBezTo>
                    <a:pt x="420" y="6100"/>
                    <a:pt x="-427" y="8350"/>
                    <a:pt x="208" y="11275"/>
                  </a:cubicBezTo>
                  <a:cubicBezTo>
                    <a:pt x="844" y="14200"/>
                    <a:pt x="2961" y="17800"/>
                    <a:pt x="5502" y="19600"/>
                  </a:cubicBezTo>
                  <a:cubicBezTo>
                    <a:pt x="8044" y="21400"/>
                    <a:pt x="11008" y="21400"/>
                    <a:pt x="13973" y="18925"/>
                  </a:cubicBezTo>
                  <a:cubicBezTo>
                    <a:pt x="16938" y="16450"/>
                    <a:pt x="19902" y="11500"/>
                    <a:pt x="20538" y="8350"/>
                  </a:cubicBezTo>
                  <a:cubicBezTo>
                    <a:pt x="21173" y="5200"/>
                    <a:pt x="19479" y="3850"/>
                    <a:pt x="17573" y="3400"/>
                  </a:cubicBezTo>
                  <a:cubicBezTo>
                    <a:pt x="15667" y="2950"/>
                    <a:pt x="13549" y="3400"/>
                    <a:pt x="11432" y="3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1338075" y="6881547"/>
              <a:ext cx="177801" cy="14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6300"/>
                  </a:moveTo>
                  <a:cubicBezTo>
                    <a:pt x="771" y="5100"/>
                    <a:pt x="1543" y="3900"/>
                    <a:pt x="2700" y="3150"/>
                  </a:cubicBezTo>
                  <a:cubicBezTo>
                    <a:pt x="3857" y="2400"/>
                    <a:pt x="5400" y="2100"/>
                    <a:pt x="6943" y="4200"/>
                  </a:cubicBezTo>
                  <a:cubicBezTo>
                    <a:pt x="8486" y="6300"/>
                    <a:pt x="10029" y="10800"/>
                    <a:pt x="10671" y="13800"/>
                  </a:cubicBezTo>
                  <a:cubicBezTo>
                    <a:pt x="11314" y="16800"/>
                    <a:pt x="11057" y="18300"/>
                    <a:pt x="10414" y="19500"/>
                  </a:cubicBezTo>
                  <a:cubicBezTo>
                    <a:pt x="9771" y="20700"/>
                    <a:pt x="8743" y="21600"/>
                    <a:pt x="8229" y="21000"/>
                  </a:cubicBezTo>
                  <a:cubicBezTo>
                    <a:pt x="7714" y="20400"/>
                    <a:pt x="7714" y="18300"/>
                    <a:pt x="9257" y="14700"/>
                  </a:cubicBezTo>
                  <a:cubicBezTo>
                    <a:pt x="10800" y="11100"/>
                    <a:pt x="13886" y="6000"/>
                    <a:pt x="16200" y="3300"/>
                  </a:cubicBezTo>
                  <a:cubicBezTo>
                    <a:pt x="18514" y="600"/>
                    <a:pt x="20057" y="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1517891" y="6875197"/>
              <a:ext cx="156735" cy="12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40" fill="norm" stroke="1" extrusionOk="0">
                  <a:moveTo>
                    <a:pt x="590" y="6374"/>
                  </a:moveTo>
                  <a:cubicBezTo>
                    <a:pt x="2030" y="6020"/>
                    <a:pt x="3470" y="5666"/>
                    <a:pt x="4334" y="6374"/>
                  </a:cubicBezTo>
                  <a:cubicBezTo>
                    <a:pt x="5198" y="7082"/>
                    <a:pt x="5486" y="8852"/>
                    <a:pt x="5342" y="11331"/>
                  </a:cubicBezTo>
                  <a:cubicBezTo>
                    <a:pt x="5198" y="13810"/>
                    <a:pt x="4622" y="16997"/>
                    <a:pt x="3614" y="18944"/>
                  </a:cubicBezTo>
                  <a:cubicBezTo>
                    <a:pt x="2606" y="20892"/>
                    <a:pt x="1166" y="21600"/>
                    <a:pt x="446" y="21069"/>
                  </a:cubicBezTo>
                  <a:cubicBezTo>
                    <a:pt x="-274" y="20538"/>
                    <a:pt x="-274" y="18767"/>
                    <a:pt x="1598" y="15403"/>
                  </a:cubicBezTo>
                  <a:cubicBezTo>
                    <a:pt x="3470" y="12039"/>
                    <a:pt x="7214" y="7082"/>
                    <a:pt x="10814" y="4249"/>
                  </a:cubicBezTo>
                  <a:cubicBezTo>
                    <a:pt x="14414" y="1416"/>
                    <a:pt x="17870" y="708"/>
                    <a:pt x="213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1656586" y="6698084"/>
              <a:ext cx="273547" cy="30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56" fill="norm" stroke="1" extrusionOk="0">
                  <a:moveTo>
                    <a:pt x="910" y="14402"/>
                  </a:moveTo>
                  <a:cubicBezTo>
                    <a:pt x="2559" y="14256"/>
                    <a:pt x="4208" y="14110"/>
                    <a:pt x="5362" y="13672"/>
                  </a:cubicBezTo>
                  <a:cubicBezTo>
                    <a:pt x="6516" y="13234"/>
                    <a:pt x="7176" y="12504"/>
                    <a:pt x="7094" y="12066"/>
                  </a:cubicBezTo>
                  <a:cubicBezTo>
                    <a:pt x="7011" y="11629"/>
                    <a:pt x="6187" y="11483"/>
                    <a:pt x="5032" y="11993"/>
                  </a:cubicBezTo>
                  <a:cubicBezTo>
                    <a:pt x="3878" y="12504"/>
                    <a:pt x="2394" y="13672"/>
                    <a:pt x="1487" y="14621"/>
                  </a:cubicBezTo>
                  <a:cubicBezTo>
                    <a:pt x="581" y="15569"/>
                    <a:pt x="251" y="16299"/>
                    <a:pt x="86" y="17393"/>
                  </a:cubicBezTo>
                  <a:cubicBezTo>
                    <a:pt x="-79" y="18488"/>
                    <a:pt x="-79" y="19948"/>
                    <a:pt x="745" y="20677"/>
                  </a:cubicBezTo>
                  <a:cubicBezTo>
                    <a:pt x="1570" y="21407"/>
                    <a:pt x="3219" y="21407"/>
                    <a:pt x="5527" y="19948"/>
                  </a:cubicBezTo>
                  <a:cubicBezTo>
                    <a:pt x="7836" y="18488"/>
                    <a:pt x="10803" y="15569"/>
                    <a:pt x="13524" y="12358"/>
                  </a:cubicBezTo>
                  <a:cubicBezTo>
                    <a:pt x="16245" y="9148"/>
                    <a:pt x="18718" y="5645"/>
                    <a:pt x="20037" y="3456"/>
                  </a:cubicBezTo>
                  <a:cubicBezTo>
                    <a:pt x="21356" y="1266"/>
                    <a:pt x="21521" y="391"/>
                    <a:pt x="21109" y="99"/>
                  </a:cubicBezTo>
                  <a:cubicBezTo>
                    <a:pt x="20697" y="-193"/>
                    <a:pt x="19707" y="99"/>
                    <a:pt x="18388" y="1850"/>
                  </a:cubicBezTo>
                  <a:cubicBezTo>
                    <a:pt x="17069" y="3602"/>
                    <a:pt x="15420" y="6812"/>
                    <a:pt x="14431" y="9877"/>
                  </a:cubicBezTo>
                  <a:cubicBezTo>
                    <a:pt x="13442" y="12942"/>
                    <a:pt x="13112" y="15861"/>
                    <a:pt x="12782" y="18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1928625" y="697679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2723861" y="7453995"/>
              <a:ext cx="116857" cy="42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464" fill="norm" stroke="1" extrusionOk="0">
                  <a:moveTo>
                    <a:pt x="9742" y="6400"/>
                  </a:moveTo>
                  <a:cubicBezTo>
                    <a:pt x="6331" y="6292"/>
                    <a:pt x="2921" y="6185"/>
                    <a:pt x="1215" y="5862"/>
                  </a:cubicBezTo>
                  <a:cubicBezTo>
                    <a:pt x="-490" y="5540"/>
                    <a:pt x="-490" y="5003"/>
                    <a:pt x="1784" y="4143"/>
                  </a:cubicBezTo>
                  <a:cubicBezTo>
                    <a:pt x="4057" y="3283"/>
                    <a:pt x="8605" y="2101"/>
                    <a:pt x="11447" y="1295"/>
                  </a:cubicBezTo>
                  <a:cubicBezTo>
                    <a:pt x="14289" y="489"/>
                    <a:pt x="15426" y="59"/>
                    <a:pt x="16752" y="6"/>
                  </a:cubicBezTo>
                  <a:cubicBezTo>
                    <a:pt x="18078" y="-48"/>
                    <a:pt x="19594" y="274"/>
                    <a:pt x="20352" y="1295"/>
                  </a:cubicBezTo>
                  <a:cubicBezTo>
                    <a:pt x="21110" y="2316"/>
                    <a:pt x="21110" y="4036"/>
                    <a:pt x="20352" y="6453"/>
                  </a:cubicBezTo>
                  <a:cubicBezTo>
                    <a:pt x="19594" y="8871"/>
                    <a:pt x="18078" y="11988"/>
                    <a:pt x="15805" y="14513"/>
                  </a:cubicBezTo>
                  <a:cubicBezTo>
                    <a:pt x="13531" y="17039"/>
                    <a:pt x="10499" y="18973"/>
                    <a:pt x="7847" y="20101"/>
                  </a:cubicBezTo>
                  <a:cubicBezTo>
                    <a:pt x="5194" y="21230"/>
                    <a:pt x="2921" y="21552"/>
                    <a:pt x="1594" y="21445"/>
                  </a:cubicBezTo>
                  <a:cubicBezTo>
                    <a:pt x="268" y="21337"/>
                    <a:pt x="-111" y="20800"/>
                    <a:pt x="836" y="19886"/>
                  </a:cubicBezTo>
                  <a:cubicBezTo>
                    <a:pt x="1784" y="18973"/>
                    <a:pt x="4057" y="17683"/>
                    <a:pt x="6331" y="16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2843513" y="7478974"/>
              <a:ext cx="226863" cy="48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42" fill="norm" stroke="1" extrusionOk="0">
                  <a:moveTo>
                    <a:pt x="13636" y="1653"/>
                  </a:moveTo>
                  <a:cubicBezTo>
                    <a:pt x="14236" y="908"/>
                    <a:pt x="14836" y="163"/>
                    <a:pt x="14736" y="24"/>
                  </a:cubicBezTo>
                  <a:cubicBezTo>
                    <a:pt x="14636" y="-116"/>
                    <a:pt x="13836" y="350"/>
                    <a:pt x="12136" y="1979"/>
                  </a:cubicBezTo>
                  <a:cubicBezTo>
                    <a:pt x="10436" y="3608"/>
                    <a:pt x="7836" y="6401"/>
                    <a:pt x="5636" y="9101"/>
                  </a:cubicBezTo>
                  <a:cubicBezTo>
                    <a:pt x="3436" y="11801"/>
                    <a:pt x="1636" y="14408"/>
                    <a:pt x="736" y="16363"/>
                  </a:cubicBezTo>
                  <a:cubicBezTo>
                    <a:pt x="-164" y="18318"/>
                    <a:pt x="-164" y="19622"/>
                    <a:pt x="336" y="20413"/>
                  </a:cubicBezTo>
                  <a:cubicBezTo>
                    <a:pt x="836" y="21205"/>
                    <a:pt x="1836" y="21484"/>
                    <a:pt x="3536" y="21437"/>
                  </a:cubicBezTo>
                  <a:cubicBezTo>
                    <a:pt x="5236" y="21391"/>
                    <a:pt x="7636" y="21018"/>
                    <a:pt x="9736" y="20413"/>
                  </a:cubicBezTo>
                  <a:cubicBezTo>
                    <a:pt x="11836" y="19808"/>
                    <a:pt x="13636" y="18970"/>
                    <a:pt x="14536" y="18318"/>
                  </a:cubicBezTo>
                  <a:cubicBezTo>
                    <a:pt x="15436" y="17667"/>
                    <a:pt x="15436" y="17201"/>
                    <a:pt x="14836" y="16736"/>
                  </a:cubicBezTo>
                  <a:cubicBezTo>
                    <a:pt x="14236" y="16270"/>
                    <a:pt x="13036" y="15805"/>
                    <a:pt x="12136" y="15386"/>
                  </a:cubicBezTo>
                  <a:cubicBezTo>
                    <a:pt x="11236" y="14967"/>
                    <a:pt x="10636" y="14594"/>
                    <a:pt x="10936" y="14315"/>
                  </a:cubicBezTo>
                  <a:cubicBezTo>
                    <a:pt x="11236" y="14036"/>
                    <a:pt x="12436" y="13850"/>
                    <a:pt x="14336" y="13477"/>
                  </a:cubicBezTo>
                  <a:cubicBezTo>
                    <a:pt x="16236" y="13105"/>
                    <a:pt x="18836" y="12546"/>
                    <a:pt x="21436" y="11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3786703" y="7548297"/>
              <a:ext cx="1392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261"/>
                    <a:pt x="-1303" y="8522"/>
                    <a:pt x="240" y="12122"/>
                  </a:cubicBezTo>
                  <a:cubicBezTo>
                    <a:pt x="1783" y="15722"/>
                    <a:pt x="11040" y="18661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3903937" y="7531263"/>
              <a:ext cx="127492" cy="32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8" h="21395" fill="norm" stroke="1" extrusionOk="0">
                  <a:moveTo>
                    <a:pt x="740" y="7490"/>
                  </a:moveTo>
                  <a:cubicBezTo>
                    <a:pt x="5802" y="6784"/>
                    <a:pt x="10865" y="6078"/>
                    <a:pt x="14240" y="5160"/>
                  </a:cubicBezTo>
                  <a:cubicBezTo>
                    <a:pt x="17614" y="4242"/>
                    <a:pt x="19302" y="3113"/>
                    <a:pt x="19977" y="2195"/>
                  </a:cubicBezTo>
                  <a:cubicBezTo>
                    <a:pt x="20652" y="1278"/>
                    <a:pt x="20314" y="572"/>
                    <a:pt x="19302" y="219"/>
                  </a:cubicBezTo>
                  <a:cubicBezTo>
                    <a:pt x="18289" y="-134"/>
                    <a:pt x="16602" y="-134"/>
                    <a:pt x="13564" y="784"/>
                  </a:cubicBezTo>
                  <a:cubicBezTo>
                    <a:pt x="10527" y="1701"/>
                    <a:pt x="6140" y="3537"/>
                    <a:pt x="3271" y="5372"/>
                  </a:cubicBezTo>
                  <a:cubicBezTo>
                    <a:pt x="402" y="7207"/>
                    <a:pt x="-948" y="9042"/>
                    <a:pt x="740" y="10666"/>
                  </a:cubicBezTo>
                  <a:cubicBezTo>
                    <a:pt x="2427" y="12290"/>
                    <a:pt x="7152" y="13701"/>
                    <a:pt x="10527" y="14831"/>
                  </a:cubicBezTo>
                  <a:cubicBezTo>
                    <a:pt x="13902" y="15960"/>
                    <a:pt x="15927" y="16807"/>
                    <a:pt x="17108" y="17584"/>
                  </a:cubicBezTo>
                  <a:cubicBezTo>
                    <a:pt x="18289" y="18360"/>
                    <a:pt x="18627" y="19066"/>
                    <a:pt x="17108" y="19701"/>
                  </a:cubicBezTo>
                  <a:cubicBezTo>
                    <a:pt x="15589" y="20337"/>
                    <a:pt x="12215" y="20901"/>
                    <a:pt x="9683" y="21184"/>
                  </a:cubicBezTo>
                  <a:cubicBezTo>
                    <a:pt x="7152" y="21466"/>
                    <a:pt x="5465" y="21466"/>
                    <a:pt x="4115" y="21184"/>
                  </a:cubicBezTo>
                  <a:cubicBezTo>
                    <a:pt x="2765" y="20901"/>
                    <a:pt x="1752" y="20337"/>
                    <a:pt x="740" y="19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4092725" y="7757847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4050"/>
                    <a:pt x="5143" y="8100"/>
                    <a:pt x="8743" y="11700"/>
                  </a:cubicBezTo>
                  <a:cubicBezTo>
                    <a:pt x="12343" y="15300"/>
                    <a:pt x="16971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4099075" y="7732447"/>
              <a:ext cx="1143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4032"/>
                    <a:pt x="11200" y="8064"/>
                    <a:pt x="7600" y="11664"/>
                  </a:cubicBezTo>
                  <a:cubicBezTo>
                    <a:pt x="4000" y="15264"/>
                    <a:pt x="2000" y="18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4187975" y="7891197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4365775" y="7713397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4429275" y="7745147"/>
              <a:ext cx="571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4638825" y="7503847"/>
              <a:ext cx="127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841"/>
                    <a:pt x="21600" y="9683"/>
                    <a:pt x="21600" y="13283"/>
                  </a:cubicBezTo>
                  <a:cubicBezTo>
                    <a:pt x="21600" y="16883"/>
                    <a:pt x="10800" y="192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4212819" y="7347214"/>
              <a:ext cx="159307" cy="10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31" fill="norm" stroke="1" extrusionOk="0">
                  <a:moveTo>
                    <a:pt x="3486" y="12282"/>
                  </a:moveTo>
                  <a:cubicBezTo>
                    <a:pt x="2633" y="13976"/>
                    <a:pt x="1780" y="15671"/>
                    <a:pt x="1070" y="17576"/>
                  </a:cubicBezTo>
                  <a:cubicBezTo>
                    <a:pt x="359" y="19482"/>
                    <a:pt x="-209" y="21600"/>
                    <a:pt x="75" y="21176"/>
                  </a:cubicBezTo>
                  <a:cubicBezTo>
                    <a:pt x="359" y="20753"/>
                    <a:pt x="1496" y="17788"/>
                    <a:pt x="3059" y="14400"/>
                  </a:cubicBezTo>
                  <a:cubicBezTo>
                    <a:pt x="4623" y="11012"/>
                    <a:pt x="6612" y="7200"/>
                    <a:pt x="8175" y="4447"/>
                  </a:cubicBezTo>
                  <a:cubicBezTo>
                    <a:pt x="9738" y="1694"/>
                    <a:pt x="10875" y="0"/>
                    <a:pt x="12012" y="0"/>
                  </a:cubicBezTo>
                  <a:cubicBezTo>
                    <a:pt x="13149" y="0"/>
                    <a:pt x="14286" y="1694"/>
                    <a:pt x="15849" y="5082"/>
                  </a:cubicBezTo>
                  <a:cubicBezTo>
                    <a:pt x="17412" y="8471"/>
                    <a:pt x="19402" y="13553"/>
                    <a:pt x="21391" y="18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4954762" y="7622381"/>
              <a:ext cx="204764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17834" y="2842"/>
                  </a:moveTo>
                  <a:cubicBezTo>
                    <a:pt x="18707" y="1421"/>
                    <a:pt x="19580" y="0"/>
                    <a:pt x="19798" y="0"/>
                  </a:cubicBezTo>
                  <a:cubicBezTo>
                    <a:pt x="20016" y="0"/>
                    <a:pt x="19580" y="1421"/>
                    <a:pt x="17725" y="3979"/>
                  </a:cubicBezTo>
                  <a:cubicBezTo>
                    <a:pt x="15871" y="6537"/>
                    <a:pt x="12598" y="10232"/>
                    <a:pt x="10416" y="12363"/>
                  </a:cubicBezTo>
                  <a:cubicBezTo>
                    <a:pt x="8234" y="14495"/>
                    <a:pt x="7143" y="15063"/>
                    <a:pt x="5289" y="16342"/>
                  </a:cubicBezTo>
                  <a:cubicBezTo>
                    <a:pt x="3434" y="17621"/>
                    <a:pt x="816" y="19611"/>
                    <a:pt x="162" y="20605"/>
                  </a:cubicBezTo>
                  <a:cubicBezTo>
                    <a:pt x="-493" y="21600"/>
                    <a:pt x="816" y="21600"/>
                    <a:pt x="4634" y="21600"/>
                  </a:cubicBezTo>
                  <a:cubicBezTo>
                    <a:pt x="8452" y="21600"/>
                    <a:pt x="14780" y="21600"/>
                    <a:pt x="211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5026175" y="7827697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5404260" y="7614128"/>
              <a:ext cx="136275" cy="17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024" fill="norm" stroke="1" extrusionOk="0">
                  <a:moveTo>
                    <a:pt x="14952" y="1230"/>
                  </a:moveTo>
                  <a:cubicBezTo>
                    <a:pt x="13662" y="476"/>
                    <a:pt x="12373" y="-277"/>
                    <a:pt x="10116" y="100"/>
                  </a:cubicBezTo>
                  <a:cubicBezTo>
                    <a:pt x="7859" y="476"/>
                    <a:pt x="4635" y="1983"/>
                    <a:pt x="2540" y="4997"/>
                  </a:cubicBezTo>
                  <a:cubicBezTo>
                    <a:pt x="444" y="8011"/>
                    <a:pt x="-523" y="12532"/>
                    <a:pt x="283" y="15672"/>
                  </a:cubicBezTo>
                  <a:cubicBezTo>
                    <a:pt x="1089" y="18811"/>
                    <a:pt x="3668" y="20570"/>
                    <a:pt x="6731" y="20946"/>
                  </a:cubicBezTo>
                  <a:cubicBezTo>
                    <a:pt x="9793" y="21323"/>
                    <a:pt x="13340" y="20318"/>
                    <a:pt x="15919" y="17932"/>
                  </a:cubicBezTo>
                  <a:cubicBezTo>
                    <a:pt x="18498" y="15546"/>
                    <a:pt x="20110" y="11779"/>
                    <a:pt x="20593" y="9142"/>
                  </a:cubicBezTo>
                  <a:cubicBezTo>
                    <a:pt x="21077" y="6504"/>
                    <a:pt x="20432" y="4997"/>
                    <a:pt x="19304" y="4118"/>
                  </a:cubicBezTo>
                  <a:cubicBezTo>
                    <a:pt x="18176" y="3239"/>
                    <a:pt x="16564" y="2988"/>
                    <a:pt x="15435" y="3616"/>
                  </a:cubicBezTo>
                  <a:cubicBezTo>
                    <a:pt x="14307" y="4244"/>
                    <a:pt x="13662" y="5751"/>
                    <a:pt x="13017" y="7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5616725" y="7707047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5728017" y="7583953"/>
              <a:ext cx="143594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438" fill="norm" stroke="1" extrusionOk="0">
                  <a:moveTo>
                    <a:pt x="12297" y="220"/>
                  </a:moveTo>
                  <a:cubicBezTo>
                    <a:pt x="10776" y="29"/>
                    <a:pt x="9255" y="-162"/>
                    <a:pt x="7126" y="220"/>
                  </a:cubicBezTo>
                  <a:cubicBezTo>
                    <a:pt x="4996" y="603"/>
                    <a:pt x="2258" y="1558"/>
                    <a:pt x="889" y="2514"/>
                  </a:cubicBezTo>
                  <a:cubicBezTo>
                    <a:pt x="-480" y="3470"/>
                    <a:pt x="-480" y="4426"/>
                    <a:pt x="2410" y="6433"/>
                  </a:cubicBezTo>
                  <a:cubicBezTo>
                    <a:pt x="5300" y="8440"/>
                    <a:pt x="11081" y="11498"/>
                    <a:pt x="14579" y="13601"/>
                  </a:cubicBezTo>
                  <a:cubicBezTo>
                    <a:pt x="18078" y="15703"/>
                    <a:pt x="19295" y="16850"/>
                    <a:pt x="20055" y="17902"/>
                  </a:cubicBezTo>
                  <a:cubicBezTo>
                    <a:pt x="20816" y="18953"/>
                    <a:pt x="21120" y="19909"/>
                    <a:pt x="19143" y="20482"/>
                  </a:cubicBezTo>
                  <a:cubicBezTo>
                    <a:pt x="17165" y="21056"/>
                    <a:pt x="12906" y="21247"/>
                    <a:pt x="8647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5788175" y="7554647"/>
              <a:ext cx="2476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6971"/>
                    <a:pt x="2215" y="12343"/>
                    <a:pt x="5815" y="8743"/>
                  </a:cubicBezTo>
                  <a:cubicBezTo>
                    <a:pt x="9415" y="5143"/>
                    <a:pt x="15508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6035825" y="7821347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6619506" y="7478447"/>
              <a:ext cx="76720" cy="35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48" fill="norm" stroke="1" extrusionOk="0">
                  <a:moveTo>
                    <a:pt x="19409" y="0"/>
                  </a:moveTo>
                  <a:cubicBezTo>
                    <a:pt x="13571" y="3343"/>
                    <a:pt x="7733" y="6686"/>
                    <a:pt x="4230" y="9707"/>
                  </a:cubicBezTo>
                  <a:cubicBezTo>
                    <a:pt x="728" y="12729"/>
                    <a:pt x="-440" y="15429"/>
                    <a:pt x="144" y="17357"/>
                  </a:cubicBezTo>
                  <a:cubicBezTo>
                    <a:pt x="728" y="19286"/>
                    <a:pt x="3063" y="20443"/>
                    <a:pt x="5982" y="21021"/>
                  </a:cubicBezTo>
                  <a:cubicBezTo>
                    <a:pt x="8901" y="21600"/>
                    <a:pt x="12403" y="21600"/>
                    <a:pt x="15030" y="20957"/>
                  </a:cubicBezTo>
                  <a:cubicBezTo>
                    <a:pt x="17657" y="20314"/>
                    <a:pt x="19409" y="19029"/>
                    <a:pt x="21160" y="1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6581666" y="7524601"/>
              <a:ext cx="305060" cy="25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55" fill="norm" stroke="1" extrusionOk="0">
                  <a:moveTo>
                    <a:pt x="5381" y="15515"/>
                  </a:moveTo>
                  <a:cubicBezTo>
                    <a:pt x="4338" y="14615"/>
                    <a:pt x="3295" y="13715"/>
                    <a:pt x="2252" y="12995"/>
                  </a:cubicBezTo>
                  <a:cubicBezTo>
                    <a:pt x="1210" y="12275"/>
                    <a:pt x="167" y="11735"/>
                    <a:pt x="18" y="11195"/>
                  </a:cubicBezTo>
                  <a:cubicBezTo>
                    <a:pt x="-131" y="10655"/>
                    <a:pt x="614" y="10115"/>
                    <a:pt x="2848" y="8765"/>
                  </a:cubicBezTo>
                  <a:cubicBezTo>
                    <a:pt x="5083" y="7415"/>
                    <a:pt x="8807" y="5255"/>
                    <a:pt x="10967" y="3815"/>
                  </a:cubicBezTo>
                  <a:cubicBezTo>
                    <a:pt x="13127" y="2375"/>
                    <a:pt x="13723" y="1655"/>
                    <a:pt x="14393" y="1025"/>
                  </a:cubicBezTo>
                  <a:cubicBezTo>
                    <a:pt x="15063" y="395"/>
                    <a:pt x="15808" y="-145"/>
                    <a:pt x="16181" y="35"/>
                  </a:cubicBezTo>
                  <a:cubicBezTo>
                    <a:pt x="16553" y="215"/>
                    <a:pt x="16553" y="1115"/>
                    <a:pt x="16032" y="3995"/>
                  </a:cubicBezTo>
                  <a:cubicBezTo>
                    <a:pt x="15510" y="6875"/>
                    <a:pt x="14468" y="11735"/>
                    <a:pt x="13797" y="14615"/>
                  </a:cubicBezTo>
                  <a:cubicBezTo>
                    <a:pt x="13127" y="17495"/>
                    <a:pt x="12829" y="18395"/>
                    <a:pt x="12680" y="18395"/>
                  </a:cubicBezTo>
                  <a:cubicBezTo>
                    <a:pt x="12531" y="18395"/>
                    <a:pt x="12531" y="17495"/>
                    <a:pt x="12903" y="16505"/>
                  </a:cubicBezTo>
                  <a:cubicBezTo>
                    <a:pt x="13276" y="15515"/>
                    <a:pt x="14021" y="14435"/>
                    <a:pt x="14840" y="13805"/>
                  </a:cubicBezTo>
                  <a:cubicBezTo>
                    <a:pt x="15659" y="13175"/>
                    <a:pt x="16553" y="12995"/>
                    <a:pt x="17149" y="13355"/>
                  </a:cubicBezTo>
                  <a:cubicBezTo>
                    <a:pt x="17745" y="13715"/>
                    <a:pt x="18043" y="14615"/>
                    <a:pt x="18713" y="16055"/>
                  </a:cubicBezTo>
                  <a:cubicBezTo>
                    <a:pt x="19383" y="17495"/>
                    <a:pt x="20426" y="19475"/>
                    <a:pt x="21469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6937960" y="7640960"/>
              <a:ext cx="291666" cy="17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98" fill="norm" stroke="1" extrusionOk="0">
                  <a:moveTo>
                    <a:pt x="901" y="11249"/>
                  </a:moveTo>
                  <a:cubicBezTo>
                    <a:pt x="1833" y="9167"/>
                    <a:pt x="2766" y="7085"/>
                    <a:pt x="3465" y="5393"/>
                  </a:cubicBezTo>
                  <a:cubicBezTo>
                    <a:pt x="4164" y="3702"/>
                    <a:pt x="4630" y="2400"/>
                    <a:pt x="4397" y="2140"/>
                  </a:cubicBezTo>
                  <a:cubicBezTo>
                    <a:pt x="4164" y="1880"/>
                    <a:pt x="3232" y="2661"/>
                    <a:pt x="2299" y="5003"/>
                  </a:cubicBezTo>
                  <a:cubicBezTo>
                    <a:pt x="1367" y="7345"/>
                    <a:pt x="435" y="11249"/>
                    <a:pt x="124" y="13851"/>
                  </a:cubicBezTo>
                  <a:cubicBezTo>
                    <a:pt x="-187" y="16453"/>
                    <a:pt x="124" y="17755"/>
                    <a:pt x="668" y="18535"/>
                  </a:cubicBezTo>
                  <a:cubicBezTo>
                    <a:pt x="1212" y="19316"/>
                    <a:pt x="1989" y="19576"/>
                    <a:pt x="3620" y="18405"/>
                  </a:cubicBezTo>
                  <a:cubicBezTo>
                    <a:pt x="5252" y="17234"/>
                    <a:pt x="7738" y="14632"/>
                    <a:pt x="9214" y="12680"/>
                  </a:cubicBezTo>
                  <a:cubicBezTo>
                    <a:pt x="10691" y="10728"/>
                    <a:pt x="11157" y="9427"/>
                    <a:pt x="11235" y="9427"/>
                  </a:cubicBezTo>
                  <a:cubicBezTo>
                    <a:pt x="11312" y="9427"/>
                    <a:pt x="11001" y="10728"/>
                    <a:pt x="10691" y="12029"/>
                  </a:cubicBezTo>
                  <a:cubicBezTo>
                    <a:pt x="10380" y="13331"/>
                    <a:pt x="10069" y="14632"/>
                    <a:pt x="9914" y="16193"/>
                  </a:cubicBezTo>
                  <a:cubicBezTo>
                    <a:pt x="9758" y="17755"/>
                    <a:pt x="9758" y="19576"/>
                    <a:pt x="9914" y="19446"/>
                  </a:cubicBezTo>
                  <a:cubicBezTo>
                    <a:pt x="10069" y="19316"/>
                    <a:pt x="10380" y="17234"/>
                    <a:pt x="11157" y="14111"/>
                  </a:cubicBezTo>
                  <a:cubicBezTo>
                    <a:pt x="11934" y="10988"/>
                    <a:pt x="13177" y="6825"/>
                    <a:pt x="14109" y="4352"/>
                  </a:cubicBezTo>
                  <a:cubicBezTo>
                    <a:pt x="15042" y="1880"/>
                    <a:pt x="15663" y="1099"/>
                    <a:pt x="16363" y="579"/>
                  </a:cubicBezTo>
                  <a:cubicBezTo>
                    <a:pt x="17062" y="58"/>
                    <a:pt x="17839" y="-202"/>
                    <a:pt x="18538" y="188"/>
                  </a:cubicBezTo>
                  <a:cubicBezTo>
                    <a:pt x="19237" y="579"/>
                    <a:pt x="19859" y="1620"/>
                    <a:pt x="20403" y="4352"/>
                  </a:cubicBezTo>
                  <a:cubicBezTo>
                    <a:pt x="20947" y="7085"/>
                    <a:pt x="21413" y="11509"/>
                    <a:pt x="21413" y="14632"/>
                  </a:cubicBezTo>
                  <a:cubicBezTo>
                    <a:pt x="21413" y="17755"/>
                    <a:pt x="20947" y="19576"/>
                    <a:pt x="20481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7631323" y="7658874"/>
              <a:ext cx="182503" cy="16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987" fill="norm" stroke="1" extrusionOk="0">
                  <a:moveTo>
                    <a:pt x="17683" y="4582"/>
                  </a:moveTo>
                  <a:cubicBezTo>
                    <a:pt x="17435" y="3215"/>
                    <a:pt x="17186" y="1848"/>
                    <a:pt x="15573" y="891"/>
                  </a:cubicBezTo>
                  <a:cubicBezTo>
                    <a:pt x="13959" y="-66"/>
                    <a:pt x="10979" y="-613"/>
                    <a:pt x="8124" y="1164"/>
                  </a:cubicBezTo>
                  <a:cubicBezTo>
                    <a:pt x="5269" y="2941"/>
                    <a:pt x="2538" y="7043"/>
                    <a:pt x="1173" y="10187"/>
                  </a:cubicBezTo>
                  <a:cubicBezTo>
                    <a:pt x="-193" y="13331"/>
                    <a:pt x="-193" y="15519"/>
                    <a:pt x="304" y="17022"/>
                  </a:cubicBezTo>
                  <a:cubicBezTo>
                    <a:pt x="800" y="18526"/>
                    <a:pt x="1793" y="19346"/>
                    <a:pt x="3531" y="19073"/>
                  </a:cubicBezTo>
                  <a:cubicBezTo>
                    <a:pt x="5269" y="18800"/>
                    <a:pt x="7752" y="17433"/>
                    <a:pt x="9614" y="15655"/>
                  </a:cubicBezTo>
                  <a:cubicBezTo>
                    <a:pt x="11476" y="13878"/>
                    <a:pt x="12717" y="11691"/>
                    <a:pt x="13090" y="11281"/>
                  </a:cubicBezTo>
                  <a:cubicBezTo>
                    <a:pt x="13462" y="10871"/>
                    <a:pt x="12966" y="12238"/>
                    <a:pt x="12717" y="13605"/>
                  </a:cubicBezTo>
                  <a:cubicBezTo>
                    <a:pt x="12469" y="14972"/>
                    <a:pt x="12469" y="16339"/>
                    <a:pt x="13959" y="17569"/>
                  </a:cubicBezTo>
                  <a:cubicBezTo>
                    <a:pt x="15448" y="18800"/>
                    <a:pt x="18428" y="19893"/>
                    <a:pt x="21407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7841012" y="7638702"/>
              <a:ext cx="87114" cy="21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241" fill="norm" stroke="1" extrusionOk="0">
                  <a:moveTo>
                    <a:pt x="20674" y="4255"/>
                  </a:moveTo>
                  <a:cubicBezTo>
                    <a:pt x="20674" y="2577"/>
                    <a:pt x="20674" y="899"/>
                    <a:pt x="19167" y="270"/>
                  </a:cubicBezTo>
                  <a:cubicBezTo>
                    <a:pt x="17660" y="-359"/>
                    <a:pt x="14646" y="60"/>
                    <a:pt x="10627" y="2053"/>
                  </a:cubicBezTo>
                  <a:cubicBezTo>
                    <a:pt x="6609" y="4045"/>
                    <a:pt x="1586" y="7610"/>
                    <a:pt x="330" y="11070"/>
                  </a:cubicBezTo>
                  <a:cubicBezTo>
                    <a:pt x="-926" y="14530"/>
                    <a:pt x="1586" y="17886"/>
                    <a:pt x="4851" y="19563"/>
                  </a:cubicBezTo>
                  <a:cubicBezTo>
                    <a:pt x="8116" y="21241"/>
                    <a:pt x="12134" y="21241"/>
                    <a:pt x="16153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8008762" y="7673697"/>
              <a:ext cx="116214" cy="1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205" fill="norm" stroke="1" extrusionOk="0">
                  <a:moveTo>
                    <a:pt x="17395" y="240"/>
                  </a:moveTo>
                  <a:cubicBezTo>
                    <a:pt x="14743" y="-77"/>
                    <a:pt x="12090" y="-395"/>
                    <a:pt x="8869" y="1511"/>
                  </a:cubicBezTo>
                  <a:cubicBezTo>
                    <a:pt x="5648" y="3417"/>
                    <a:pt x="1859" y="7546"/>
                    <a:pt x="532" y="11040"/>
                  </a:cubicBezTo>
                  <a:cubicBezTo>
                    <a:pt x="-794" y="14534"/>
                    <a:pt x="343" y="17393"/>
                    <a:pt x="4132" y="18981"/>
                  </a:cubicBezTo>
                  <a:cubicBezTo>
                    <a:pt x="7922" y="20570"/>
                    <a:pt x="14364" y="20887"/>
                    <a:pt x="20806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8150884" y="7708698"/>
              <a:ext cx="170942" cy="13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118" fill="norm" stroke="1" extrusionOk="0">
                  <a:moveTo>
                    <a:pt x="11000" y="4726"/>
                  </a:moveTo>
                  <a:cubicBezTo>
                    <a:pt x="10473" y="3064"/>
                    <a:pt x="9946" y="1403"/>
                    <a:pt x="8893" y="572"/>
                  </a:cubicBezTo>
                  <a:cubicBezTo>
                    <a:pt x="7839" y="-259"/>
                    <a:pt x="6258" y="-259"/>
                    <a:pt x="4414" y="1070"/>
                  </a:cubicBezTo>
                  <a:cubicBezTo>
                    <a:pt x="2571" y="2399"/>
                    <a:pt x="463" y="5058"/>
                    <a:pt x="68" y="8547"/>
                  </a:cubicBezTo>
                  <a:cubicBezTo>
                    <a:pt x="-327" y="12036"/>
                    <a:pt x="990" y="16356"/>
                    <a:pt x="4019" y="18683"/>
                  </a:cubicBezTo>
                  <a:cubicBezTo>
                    <a:pt x="7049" y="21009"/>
                    <a:pt x="11790" y="21341"/>
                    <a:pt x="14951" y="21009"/>
                  </a:cubicBezTo>
                  <a:cubicBezTo>
                    <a:pt x="18112" y="20676"/>
                    <a:pt x="19693" y="19679"/>
                    <a:pt x="21273" y="18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8253649" y="7625441"/>
              <a:ext cx="220510" cy="449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0960" fill="norm" stroke="1" extrusionOk="0">
                  <a:moveTo>
                    <a:pt x="11346" y="7353"/>
                  </a:moveTo>
                  <a:cubicBezTo>
                    <a:pt x="8722" y="9819"/>
                    <a:pt x="6098" y="12285"/>
                    <a:pt x="4281" y="14455"/>
                  </a:cubicBezTo>
                  <a:cubicBezTo>
                    <a:pt x="2464" y="16624"/>
                    <a:pt x="1455" y="18498"/>
                    <a:pt x="748" y="19731"/>
                  </a:cubicBezTo>
                  <a:cubicBezTo>
                    <a:pt x="42" y="20964"/>
                    <a:pt x="-362" y="21556"/>
                    <a:pt x="445" y="20126"/>
                  </a:cubicBezTo>
                  <a:cubicBezTo>
                    <a:pt x="1253" y="18696"/>
                    <a:pt x="3272" y="15244"/>
                    <a:pt x="5290" y="11940"/>
                  </a:cubicBezTo>
                  <a:cubicBezTo>
                    <a:pt x="7309" y="8635"/>
                    <a:pt x="9328" y="5479"/>
                    <a:pt x="10943" y="3605"/>
                  </a:cubicBezTo>
                  <a:cubicBezTo>
                    <a:pt x="12558" y="1731"/>
                    <a:pt x="13769" y="1140"/>
                    <a:pt x="14980" y="696"/>
                  </a:cubicBezTo>
                  <a:cubicBezTo>
                    <a:pt x="16191" y="252"/>
                    <a:pt x="17402" y="-44"/>
                    <a:pt x="18513" y="5"/>
                  </a:cubicBezTo>
                  <a:cubicBezTo>
                    <a:pt x="19623" y="55"/>
                    <a:pt x="20632" y="449"/>
                    <a:pt x="20935" y="1386"/>
                  </a:cubicBezTo>
                  <a:cubicBezTo>
                    <a:pt x="21238" y="2323"/>
                    <a:pt x="20834" y="3803"/>
                    <a:pt x="19421" y="5035"/>
                  </a:cubicBezTo>
                  <a:cubicBezTo>
                    <a:pt x="18008" y="6268"/>
                    <a:pt x="15586" y="7255"/>
                    <a:pt x="13870" y="7846"/>
                  </a:cubicBezTo>
                  <a:cubicBezTo>
                    <a:pt x="12154" y="8438"/>
                    <a:pt x="11145" y="8635"/>
                    <a:pt x="10135" y="8685"/>
                  </a:cubicBezTo>
                  <a:cubicBezTo>
                    <a:pt x="9126" y="8734"/>
                    <a:pt x="8117" y="8635"/>
                    <a:pt x="8016" y="8241"/>
                  </a:cubicBezTo>
                  <a:cubicBezTo>
                    <a:pt x="7915" y="7846"/>
                    <a:pt x="8722" y="7156"/>
                    <a:pt x="9530" y="6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8539887" y="7535597"/>
              <a:ext cx="10578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20760" y="0"/>
                  </a:moveTo>
                  <a:cubicBezTo>
                    <a:pt x="17852" y="2736"/>
                    <a:pt x="14945" y="5472"/>
                    <a:pt x="11622" y="8280"/>
                  </a:cubicBezTo>
                  <a:cubicBezTo>
                    <a:pt x="8298" y="11088"/>
                    <a:pt x="4560" y="13968"/>
                    <a:pt x="2275" y="15912"/>
                  </a:cubicBezTo>
                  <a:cubicBezTo>
                    <a:pt x="-9" y="17856"/>
                    <a:pt x="-840" y="18864"/>
                    <a:pt x="1029" y="19656"/>
                  </a:cubicBezTo>
                  <a:cubicBezTo>
                    <a:pt x="2898" y="20448"/>
                    <a:pt x="7468" y="21024"/>
                    <a:pt x="120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8518403" y="7675297"/>
              <a:ext cx="17172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404" y="21600"/>
                  </a:moveTo>
                  <a:cubicBezTo>
                    <a:pt x="1087" y="21600"/>
                    <a:pt x="-230" y="21600"/>
                    <a:pt x="33" y="20880"/>
                  </a:cubicBezTo>
                  <a:cubicBezTo>
                    <a:pt x="297" y="20160"/>
                    <a:pt x="2141" y="18720"/>
                    <a:pt x="5960" y="15120"/>
                  </a:cubicBezTo>
                  <a:cubicBezTo>
                    <a:pt x="9780" y="11520"/>
                    <a:pt x="15575" y="5760"/>
                    <a:pt x="213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9318775" y="7535597"/>
              <a:ext cx="50801" cy="281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1600" y="0"/>
                  </a:moveTo>
                  <a:cubicBezTo>
                    <a:pt x="16200" y="3546"/>
                    <a:pt x="10800" y="7093"/>
                    <a:pt x="7200" y="9994"/>
                  </a:cubicBezTo>
                  <a:cubicBezTo>
                    <a:pt x="3600" y="12896"/>
                    <a:pt x="1800" y="15152"/>
                    <a:pt x="900" y="17006"/>
                  </a:cubicBezTo>
                  <a:cubicBezTo>
                    <a:pt x="0" y="18860"/>
                    <a:pt x="0" y="20310"/>
                    <a:pt x="0" y="20955"/>
                  </a:cubicBezTo>
                  <a:cubicBezTo>
                    <a:pt x="0" y="21600"/>
                    <a:pt x="0" y="21439"/>
                    <a:pt x="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9316780" y="7535342"/>
              <a:ext cx="227078" cy="30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69" fill="norm" stroke="1" extrusionOk="0">
                  <a:moveTo>
                    <a:pt x="187" y="13425"/>
                  </a:moveTo>
                  <a:cubicBezTo>
                    <a:pt x="-11" y="12233"/>
                    <a:pt x="-209" y="11041"/>
                    <a:pt x="485" y="10446"/>
                  </a:cubicBezTo>
                  <a:cubicBezTo>
                    <a:pt x="1178" y="9850"/>
                    <a:pt x="2763" y="9850"/>
                    <a:pt x="5241" y="9477"/>
                  </a:cubicBezTo>
                  <a:cubicBezTo>
                    <a:pt x="7718" y="9105"/>
                    <a:pt x="11086" y="8360"/>
                    <a:pt x="13861" y="7094"/>
                  </a:cubicBezTo>
                  <a:cubicBezTo>
                    <a:pt x="16635" y="5828"/>
                    <a:pt x="18815" y="4040"/>
                    <a:pt x="20004" y="2625"/>
                  </a:cubicBezTo>
                  <a:cubicBezTo>
                    <a:pt x="21193" y="1210"/>
                    <a:pt x="21391" y="167"/>
                    <a:pt x="21193" y="18"/>
                  </a:cubicBezTo>
                  <a:cubicBezTo>
                    <a:pt x="20995" y="-131"/>
                    <a:pt x="20400" y="614"/>
                    <a:pt x="18815" y="3519"/>
                  </a:cubicBezTo>
                  <a:cubicBezTo>
                    <a:pt x="17230" y="6423"/>
                    <a:pt x="14653" y="11488"/>
                    <a:pt x="13563" y="14840"/>
                  </a:cubicBezTo>
                  <a:cubicBezTo>
                    <a:pt x="12474" y="18192"/>
                    <a:pt x="12870" y="19830"/>
                    <a:pt x="13266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9524899" y="7726097"/>
              <a:ext cx="61131" cy="12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3" h="21131" fill="norm" stroke="1" extrusionOk="0">
                  <a:moveTo>
                    <a:pt x="13669" y="6590"/>
                  </a:moveTo>
                  <a:cubicBezTo>
                    <a:pt x="10186" y="7322"/>
                    <a:pt x="6702" y="8054"/>
                    <a:pt x="4263" y="9519"/>
                  </a:cubicBezTo>
                  <a:cubicBezTo>
                    <a:pt x="1824" y="10983"/>
                    <a:pt x="431" y="13180"/>
                    <a:pt x="82" y="15193"/>
                  </a:cubicBezTo>
                  <a:cubicBezTo>
                    <a:pt x="-266" y="17207"/>
                    <a:pt x="431" y="19037"/>
                    <a:pt x="3218" y="20136"/>
                  </a:cubicBezTo>
                  <a:cubicBezTo>
                    <a:pt x="6005" y="21234"/>
                    <a:pt x="10882" y="21600"/>
                    <a:pt x="14715" y="20319"/>
                  </a:cubicBezTo>
                  <a:cubicBezTo>
                    <a:pt x="18547" y="19037"/>
                    <a:pt x="21334" y="16108"/>
                    <a:pt x="19592" y="12447"/>
                  </a:cubicBezTo>
                  <a:cubicBezTo>
                    <a:pt x="17850" y="8786"/>
                    <a:pt x="11579" y="4393"/>
                    <a:pt x="5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702198" y="3578416"/>
              <a:ext cx="3725805" cy="1152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45" fill="norm" stroke="1" extrusionOk="0">
                  <a:moveTo>
                    <a:pt x="7997" y="6074"/>
                  </a:moveTo>
                  <a:cubicBezTo>
                    <a:pt x="7629" y="5995"/>
                    <a:pt x="7261" y="5916"/>
                    <a:pt x="6851" y="5817"/>
                  </a:cubicBezTo>
                  <a:cubicBezTo>
                    <a:pt x="6440" y="5718"/>
                    <a:pt x="5987" y="5600"/>
                    <a:pt x="5521" y="5580"/>
                  </a:cubicBezTo>
                  <a:cubicBezTo>
                    <a:pt x="5055" y="5560"/>
                    <a:pt x="4577" y="5639"/>
                    <a:pt x="4135" y="5837"/>
                  </a:cubicBezTo>
                  <a:cubicBezTo>
                    <a:pt x="3694" y="6035"/>
                    <a:pt x="3290" y="6351"/>
                    <a:pt x="2916" y="6648"/>
                  </a:cubicBezTo>
                  <a:cubicBezTo>
                    <a:pt x="2542" y="6945"/>
                    <a:pt x="2199" y="7222"/>
                    <a:pt x="1831" y="7538"/>
                  </a:cubicBezTo>
                  <a:cubicBezTo>
                    <a:pt x="1463" y="7855"/>
                    <a:pt x="1071" y="8211"/>
                    <a:pt x="777" y="8547"/>
                  </a:cubicBezTo>
                  <a:cubicBezTo>
                    <a:pt x="482" y="8883"/>
                    <a:pt x="286" y="9200"/>
                    <a:pt x="170" y="9437"/>
                  </a:cubicBezTo>
                  <a:cubicBezTo>
                    <a:pt x="53" y="9674"/>
                    <a:pt x="17" y="9833"/>
                    <a:pt x="4" y="10109"/>
                  </a:cubicBezTo>
                  <a:cubicBezTo>
                    <a:pt x="-8" y="10386"/>
                    <a:pt x="4" y="10782"/>
                    <a:pt x="35" y="11573"/>
                  </a:cubicBezTo>
                  <a:cubicBezTo>
                    <a:pt x="66" y="12364"/>
                    <a:pt x="115" y="13551"/>
                    <a:pt x="157" y="14857"/>
                  </a:cubicBezTo>
                  <a:cubicBezTo>
                    <a:pt x="200" y="16162"/>
                    <a:pt x="237" y="17586"/>
                    <a:pt x="268" y="18635"/>
                  </a:cubicBezTo>
                  <a:cubicBezTo>
                    <a:pt x="298" y="19683"/>
                    <a:pt x="323" y="20356"/>
                    <a:pt x="341" y="20791"/>
                  </a:cubicBezTo>
                  <a:cubicBezTo>
                    <a:pt x="360" y="21226"/>
                    <a:pt x="372" y="21424"/>
                    <a:pt x="415" y="21503"/>
                  </a:cubicBezTo>
                  <a:cubicBezTo>
                    <a:pt x="458" y="21582"/>
                    <a:pt x="531" y="21542"/>
                    <a:pt x="703" y="21444"/>
                  </a:cubicBezTo>
                  <a:cubicBezTo>
                    <a:pt x="875" y="21345"/>
                    <a:pt x="1144" y="21186"/>
                    <a:pt x="1494" y="21068"/>
                  </a:cubicBezTo>
                  <a:cubicBezTo>
                    <a:pt x="1843" y="20949"/>
                    <a:pt x="2272" y="20870"/>
                    <a:pt x="2732" y="20771"/>
                  </a:cubicBezTo>
                  <a:cubicBezTo>
                    <a:pt x="3192" y="20672"/>
                    <a:pt x="3682" y="20553"/>
                    <a:pt x="4160" y="20455"/>
                  </a:cubicBezTo>
                  <a:cubicBezTo>
                    <a:pt x="4638" y="20356"/>
                    <a:pt x="5104" y="20277"/>
                    <a:pt x="5576" y="20197"/>
                  </a:cubicBezTo>
                  <a:cubicBezTo>
                    <a:pt x="6048" y="20118"/>
                    <a:pt x="6526" y="20039"/>
                    <a:pt x="7022" y="19980"/>
                  </a:cubicBezTo>
                  <a:cubicBezTo>
                    <a:pt x="7519" y="19920"/>
                    <a:pt x="8034" y="19881"/>
                    <a:pt x="8530" y="19861"/>
                  </a:cubicBezTo>
                  <a:cubicBezTo>
                    <a:pt x="9027" y="19841"/>
                    <a:pt x="9505" y="19841"/>
                    <a:pt x="9952" y="19861"/>
                  </a:cubicBezTo>
                  <a:cubicBezTo>
                    <a:pt x="10400" y="19881"/>
                    <a:pt x="10817" y="19920"/>
                    <a:pt x="11270" y="19960"/>
                  </a:cubicBezTo>
                  <a:cubicBezTo>
                    <a:pt x="11724" y="20000"/>
                    <a:pt x="12214" y="20039"/>
                    <a:pt x="12729" y="20039"/>
                  </a:cubicBezTo>
                  <a:cubicBezTo>
                    <a:pt x="13244" y="20039"/>
                    <a:pt x="13783" y="20000"/>
                    <a:pt x="14273" y="19940"/>
                  </a:cubicBezTo>
                  <a:cubicBezTo>
                    <a:pt x="14764" y="19881"/>
                    <a:pt x="15205" y="19802"/>
                    <a:pt x="15640" y="19703"/>
                  </a:cubicBezTo>
                  <a:cubicBezTo>
                    <a:pt x="16076" y="19604"/>
                    <a:pt x="16505" y="19485"/>
                    <a:pt x="16928" y="19386"/>
                  </a:cubicBezTo>
                  <a:cubicBezTo>
                    <a:pt x="17350" y="19287"/>
                    <a:pt x="17767" y="19208"/>
                    <a:pt x="18178" y="19050"/>
                  </a:cubicBezTo>
                  <a:cubicBezTo>
                    <a:pt x="18589" y="18892"/>
                    <a:pt x="18993" y="18655"/>
                    <a:pt x="19293" y="18437"/>
                  </a:cubicBezTo>
                  <a:cubicBezTo>
                    <a:pt x="19594" y="18219"/>
                    <a:pt x="19790" y="18022"/>
                    <a:pt x="19919" y="17923"/>
                  </a:cubicBezTo>
                  <a:cubicBezTo>
                    <a:pt x="20047" y="17824"/>
                    <a:pt x="20109" y="17824"/>
                    <a:pt x="20164" y="17745"/>
                  </a:cubicBezTo>
                  <a:cubicBezTo>
                    <a:pt x="20219" y="17666"/>
                    <a:pt x="20268" y="17507"/>
                    <a:pt x="20354" y="16855"/>
                  </a:cubicBezTo>
                  <a:cubicBezTo>
                    <a:pt x="20440" y="16202"/>
                    <a:pt x="20562" y="15055"/>
                    <a:pt x="20679" y="13828"/>
                  </a:cubicBezTo>
                  <a:cubicBezTo>
                    <a:pt x="20795" y="12602"/>
                    <a:pt x="20906" y="11296"/>
                    <a:pt x="21022" y="9912"/>
                  </a:cubicBezTo>
                  <a:cubicBezTo>
                    <a:pt x="21138" y="8527"/>
                    <a:pt x="21261" y="7063"/>
                    <a:pt x="21359" y="5679"/>
                  </a:cubicBezTo>
                  <a:cubicBezTo>
                    <a:pt x="21457" y="4294"/>
                    <a:pt x="21531" y="2989"/>
                    <a:pt x="21561" y="2118"/>
                  </a:cubicBezTo>
                  <a:cubicBezTo>
                    <a:pt x="21592" y="1248"/>
                    <a:pt x="21580" y="813"/>
                    <a:pt x="21525" y="496"/>
                  </a:cubicBezTo>
                  <a:cubicBezTo>
                    <a:pt x="21469" y="180"/>
                    <a:pt x="21371" y="-18"/>
                    <a:pt x="21212" y="2"/>
                  </a:cubicBezTo>
                  <a:cubicBezTo>
                    <a:pt x="21053" y="22"/>
                    <a:pt x="20832" y="259"/>
                    <a:pt x="20525" y="437"/>
                  </a:cubicBezTo>
                  <a:cubicBezTo>
                    <a:pt x="20219" y="615"/>
                    <a:pt x="19827" y="734"/>
                    <a:pt x="19410" y="833"/>
                  </a:cubicBezTo>
                  <a:cubicBezTo>
                    <a:pt x="18993" y="931"/>
                    <a:pt x="18552" y="1011"/>
                    <a:pt x="18123" y="1090"/>
                  </a:cubicBezTo>
                  <a:cubicBezTo>
                    <a:pt x="17694" y="1169"/>
                    <a:pt x="17277" y="1248"/>
                    <a:pt x="16848" y="1367"/>
                  </a:cubicBezTo>
                  <a:cubicBezTo>
                    <a:pt x="16419" y="1485"/>
                    <a:pt x="15977" y="1644"/>
                    <a:pt x="15506" y="1822"/>
                  </a:cubicBezTo>
                  <a:cubicBezTo>
                    <a:pt x="15034" y="2000"/>
                    <a:pt x="14531" y="2197"/>
                    <a:pt x="14053" y="2395"/>
                  </a:cubicBezTo>
                  <a:cubicBezTo>
                    <a:pt x="13575" y="2593"/>
                    <a:pt x="13121" y="2791"/>
                    <a:pt x="12655" y="3028"/>
                  </a:cubicBezTo>
                  <a:cubicBezTo>
                    <a:pt x="12190" y="3266"/>
                    <a:pt x="11711" y="3542"/>
                    <a:pt x="11252" y="3819"/>
                  </a:cubicBezTo>
                  <a:cubicBezTo>
                    <a:pt x="10792" y="4096"/>
                    <a:pt x="10351" y="4373"/>
                    <a:pt x="9903" y="4650"/>
                  </a:cubicBezTo>
                  <a:cubicBezTo>
                    <a:pt x="9456" y="4927"/>
                    <a:pt x="9002" y="5204"/>
                    <a:pt x="8530" y="5501"/>
                  </a:cubicBezTo>
                  <a:cubicBezTo>
                    <a:pt x="8058" y="5797"/>
                    <a:pt x="7568" y="6114"/>
                    <a:pt x="7170" y="6391"/>
                  </a:cubicBezTo>
                  <a:cubicBezTo>
                    <a:pt x="6771" y="6668"/>
                    <a:pt x="6465" y="6905"/>
                    <a:pt x="6158" y="714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