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9203" y="305330"/>
            <a:ext cx="9855201" cy="205740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Drawing"/>
          <p:cNvSpPr/>
          <p:nvPr/>
        </p:nvSpPr>
        <p:spPr>
          <a:xfrm>
            <a:off x="4369477" y="471185"/>
            <a:ext cx="1708882" cy="566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1489" fill="norm" stroke="1" extrusionOk="0">
                <a:moveTo>
                  <a:pt x="15437" y="4516"/>
                </a:moveTo>
                <a:cubicBezTo>
                  <a:pt x="15469" y="4032"/>
                  <a:pt x="15501" y="3548"/>
                  <a:pt x="15356" y="2967"/>
                </a:cubicBezTo>
                <a:cubicBezTo>
                  <a:pt x="15212" y="2386"/>
                  <a:pt x="14890" y="1707"/>
                  <a:pt x="14360" y="1223"/>
                </a:cubicBezTo>
                <a:cubicBezTo>
                  <a:pt x="13830" y="739"/>
                  <a:pt x="13090" y="448"/>
                  <a:pt x="12158" y="255"/>
                </a:cubicBezTo>
                <a:cubicBezTo>
                  <a:pt x="11226" y="61"/>
                  <a:pt x="10101" y="-36"/>
                  <a:pt x="9040" y="12"/>
                </a:cubicBezTo>
                <a:cubicBezTo>
                  <a:pt x="7980" y="61"/>
                  <a:pt x="6983" y="255"/>
                  <a:pt x="6115" y="739"/>
                </a:cubicBezTo>
                <a:cubicBezTo>
                  <a:pt x="5248" y="1223"/>
                  <a:pt x="4508" y="1998"/>
                  <a:pt x="3673" y="3257"/>
                </a:cubicBezTo>
                <a:cubicBezTo>
                  <a:pt x="2837" y="4516"/>
                  <a:pt x="1905" y="6260"/>
                  <a:pt x="1262" y="8003"/>
                </a:cubicBezTo>
                <a:cubicBezTo>
                  <a:pt x="619" y="9747"/>
                  <a:pt x="265" y="11490"/>
                  <a:pt x="105" y="12847"/>
                </a:cubicBezTo>
                <a:cubicBezTo>
                  <a:pt x="-56" y="14203"/>
                  <a:pt x="-24" y="15171"/>
                  <a:pt x="153" y="15994"/>
                </a:cubicBezTo>
                <a:cubicBezTo>
                  <a:pt x="330" y="16818"/>
                  <a:pt x="651" y="17496"/>
                  <a:pt x="1310" y="18077"/>
                </a:cubicBezTo>
                <a:cubicBezTo>
                  <a:pt x="1969" y="18658"/>
                  <a:pt x="2965" y="19142"/>
                  <a:pt x="3978" y="19530"/>
                </a:cubicBezTo>
                <a:cubicBezTo>
                  <a:pt x="4990" y="19917"/>
                  <a:pt x="6019" y="20208"/>
                  <a:pt x="7080" y="20499"/>
                </a:cubicBezTo>
                <a:cubicBezTo>
                  <a:pt x="8140" y="20789"/>
                  <a:pt x="9233" y="21080"/>
                  <a:pt x="10326" y="21273"/>
                </a:cubicBezTo>
                <a:cubicBezTo>
                  <a:pt x="11419" y="21467"/>
                  <a:pt x="12512" y="21564"/>
                  <a:pt x="13540" y="21419"/>
                </a:cubicBezTo>
                <a:cubicBezTo>
                  <a:pt x="14569" y="21273"/>
                  <a:pt x="15533" y="20886"/>
                  <a:pt x="16562" y="20595"/>
                </a:cubicBezTo>
                <a:cubicBezTo>
                  <a:pt x="17590" y="20305"/>
                  <a:pt x="18683" y="20111"/>
                  <a:pt x="19471" y="19724"/>
                </a:cubicBezTo>
                <a:cubicBezTo>
                  <a:pt x="20258" y="19336"/>
                  <a:pt x="20740" y="18755"/>
                  <a:pt x="21062" y="17690"/>
                </a:cubicBezTo>
                <a:cubicBezTo>
                  <a:pt x="21383" y="16624"/>
                  <a:pt x="21544" y="15074"/>
                  <a:pt x="21480" y="13234"/>
                </a:cubicBezTo>
                <a:cubicBezTo>
                  <a:pt x="21415" y="11394"/>
                  <a:pt x="21126" y="9263"/>
                  <a:pt x="20564" y="7519"/>
                </a:cubicBezTo>
                <a:cubicBezTo>
                  <a:pt x="20001" y="5776"/>
                  <a:pt x="19165" y="4420"/>
                  <a:pt x="18233" y="3354"/>
                </a:cubicBezTo>
                <a:cubicBezTo>
                  <a:pt x="17301" y="2289"/>
                  <a:pt x="16273" y="1514"/>
                  <a:pt x="15260" y="1029"/>
                </a:cubicBezTo>
                <a:cubicBezTo>
                  <a:pt x="14248" y="545"/>
                  <a:pt x="13251" y="351"/>
                  <a:pt x="12303" y="255"/>
                </a:cubicBezTo>
                <a:cubicBezTo>
                  <a:pt x="11355" y="158"/>
                  <a:pt x="10455" y="158"/>
                  <a:pt x="9555" y="158"/>
                </a:cubicBez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30" name="Drawing"/>
          <p:cNvGrpSpPr/>
          <p:nvPr/>
        </p:nvGrpSpPr>
        <p:grpSpPr>
          <a:xfrm>
            <a:off x="552449" y="1577699"/>
            <a:ext cx="11804651" cy="7712351"/>
            <a:chOff x="0" y="0"/>
            <a:chExt cx="11804649" cy="7712350"/>
          </a:xfrm>
        </p:grpSpPr>
        <p:sp>
          <p:nvSpPr>
            <p:cNvPr id="121" name="Line"/>
            <p:cNvSpPr/>
            <p:nvPr/>
          </p:nvSpPr>
          <p:spPr>
            <a:xfrm>
              <a:off x="254000" y="992309"/>
              <a:ext cx="196850" cy="5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538"/>
                  </a:moveTo>
                  <a:cubicBezTo>
                    <a:pt x="19277" y="222"/>
                    <a:pt x="16955" y="-93"/>
                    <a:pt x="14400" y="25"/>
                  </a:cubicBezTo>
                  <a:cubicBezTo>
                    <a:pt x="11845" y="143"/>
                    <a:pt x="9058" y="695"/>
                    <a:pt x="7316" y="1405"/>
                  </a:cubicBezTo>
                  <a:cubicBezTo>
                    <a:pt x="5574" y="2114"/>
                    <a:pt x="4877" y="2981"/>
                    <a:pt x="4761" y="3809"/>
                  </a:cubicBezTo>
                  <a:cubicBezTo>
                    <a:pt x="4645" y="4637"/>
                    <a:pt x="5110" y="5425"/>
                    <a:pt x="6039" y="6332"/>
                  </a:cubicBezTo>
                  <a:cubicBezTo>
                    <a:pt x="6968" y="7238"/>
                    <a:pt x="8361" y="8263"/>
                    <a:pt x="8826" y="8973"/>
                  </a:cubicBezTo>
                  <a:cubicBezTo>
                    <a:pt x="9290" y="9682"/>
                    <a:pt x="8826" y="10076"/>
                    <a:pt x="8129" y="10392"/>
                  </a:cubicBezTo>
                  <a:cubicBezTo>
                    <a:pt x="7432" y="10707"/>
                    <a:pt x="6503" y="10943"/>
                    <a:pt x="5342" y="11101"/>
                  </a:cubicBezTo>
                  <a:cubicBezTo>
                    <a:pt x="4181" y="11259"/>
                    <a:pt x="2787" y="11338"/>
                    <a:pt x="2439" y="11535"/>
                  </a:cubicBezTo>
                  <a:cubicBezTo>
                    <a:pt x="2090" y="11732"/>
                    <a:pt x="2787" y="12047"/>
                    <a:pt x="2787" y="12954"/>
                  </a:cubicBezTo>
                  <a:cubicBezTo>
                    <a:pt x="2787" y="13860"/>
                    <a:pt x="2090" y="15358"/>
                    <a:pt x="1394" y="16738"/>
                  </a:cubicBezTo>
                  <a:cubicBezTo>
                    <a:pt x="697" y="18117"/>
                    <a:pt x="0" y="19379"/>
                    <a:pt x="0" y="20167"/>
                  </a:cubicBezTo>
                  <a:cubicBezTo>
                    <a:pt x="0" y="20955"/>
                    <a:pt x="697" y="21271"/>
                    <a:pt x="1742" y="21389"/>
                  </a:cubicBezTo>
                  <a:cubicBezTo>
                    <a:pt x="2787" y="21507"/>
                    <a:pt x="4181" y="21428"/>
                    <a:pt x="6387" y="21073"/>
                  </a:cubicBezTo>
                  <a:cubicBezTo>
                    <a:pt x="8594" y="20719"/>
                    <a:pt x="11613" y="20088"/>
                    <a:pt x="14632" y="19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551225" y="1049247"/>
              <a:ext cx="129484" cy="34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58" fill="norm" stroke="1" extrusionOk="0">
                  <a:moveTo>
                    <a:pt x="2255" y="6290"/>
                  </a:moveTo>
                  <a:cubicBezTo>
                    <a:pt x="2598" y="10404"/>
                    <a:pt x="2941" y="14518"/>
                    <a:pt x="2941" y="17154"/>
                  </a:cubicBezTo>
                  <a:cubicBezTo>
                    <a:pt x="2941" y="19790"/>
                    <a:pt x="2598" y="20947"/>
                    <a:pt x="2255" y="21204"/>
                  </a:cubicBezTo>
                  <a:cubicBezTo>
                    <a:pt x="1912" y="21461"/>
                    <a:pt x="1569" y="20818"/>
                    <a:pt x="1055" y="18632"/>
                  </a:cubicBezTo>
                  <a:cubicBezTo>
                    <a:pt x="541" y="16447"/>
                    <a:pt x="-145" y="12718"/>
                    <a:pt x="26" y="9632"/>
                  </a:cubicBezTo>
                  <a:cubicBezTo>
                    <a:pt x="198" y="6547"/>
                    <a:pt x="1226" y="4104"/>
                    <a:pt x="2769" y="2561"/>
                  </a:cubicBezTo>
                  <a:cubicBezTo>
                    <a:pt x="4312" y="1018"/>
                    <a:pt x="6369" y="375"/>
                    <a:pt x="8426" y="118"/>
                  </a:cubicBezTo>
                  <a:cubicBezTo>
                    <a:pt x="10484" y="-139"/>
                    <a:pt x="12541" y="-10"/>
                    <a:pt x="14769" y="825"/>
                  </a:cubicBezTo>
                  <a:cubicBezTo>
                    <a:pt x="16998" y="1661"/>
                    <a:pt x="19398" y="3204"/>
                    <a:pt x="20426" y="4682"/>
                  </a:cubicBezTo>
                  <a:cubicBezTo>
                    <a:pt x="21455" y="6161"/>
                    <a:pt x="21112" y="7575"/>
                    <a:pt x="18712" y="8668"/>
                  </a:cubicBezTo>
                  <a:cubicBezTo>
                    <a:pt x="16312" y="9761"/>
                    <a:pt x="11855" y="10532"/>
                    <a:pt x="8598" y="10918"/>
                  </a:cubicBezTo>
                  <a:cubicBezTo>
                    <a:pt x="5341" y="11304"/>
                    <a:pt x="3284" y="11304"/>
                    <a:pt x="2084" y="10982"/>
                  </a:cubicBezTo>
                  <a:cubicBezTo>
                    <a:pt x="884" y="10661"/>
                    <a:pt x="541" y="10018"/>
                    <a:pt x="198" y="9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802993" y="1080630"/>
              <a:ext cx="9444" cy="28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73" h="21454" fill="norm" stroke="1" extrusionOk="0">
                  <a:moveTo>
                    <a:pt x="7055" y="2111"/>
                  </a:moveTo>
                  <a:cubicBezTo>
                    <a:pt x="11375" y="982"/>
                    <a:pt x="15695" y="-146"/>
                    <a:pt x="17855" y="15"/>
                  </a:cubicBezTo>
                  <a:cubicBezTo>
                    <a:pt x="20015" y="176"/>
                    <a:pt x="20015" y="1627"/>
                    <a:pt x="15695" y="4770"/>
                  </a:cubicBezTo>
                  <a:cubicBezTo>
                    <a:pt x="11375" y="7914"/>
                    <a:pt x="2735" y="12750"/>
                    <a:pt x="575" y="15812"/>
                  </a:cubicBezTo>
                  <a:cubicBezTo>
                    <a:pt x="-1585" y="18875"/>
                    <a:pt x="2735" y="20164"/>
                    <a:pt x="7055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812799" y="1044850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7100"/>
                    <a:pt x="993" y="12600"/>
                    <a:pt x="4593" y="9000"/>
                  </a:cubicBezTo>
                  <a:cubicBezTo>
                    <a:pt x="8193" y="5400"/>
                    <a:pt x="1489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806450" y="1184550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965199" y="1336950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314450" y="1010172"/>
              <a:ext cx="120650" cy="36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6821" y="5417"/>
                  </a:moveTo>
                  <a:cubicBezTo>
                    <a:pt x="6442" y="9662"/>
                    <a:pt x="6063" y="13907"/>
                    <a:pt x="5874" y="16341"/>
                  </a:cubicBezTo>
                  <a:cubicBezTo>
                    <a:pt x="5684" y="18776"/>
                    <a:pt x="5684" y="19400"/>
                    <a:pt x="5495" y="20087"/>
                  </a:cubicBezTo>
                  <a:cubicBezTo>
                    <a:pt x="5305" y="20774"/>
                    <a:pt x="4926" y="21523"/>
                    <a:pt x="4358" y="21523"/>
                  </a:cubicBezTo>
                  <a:cubicBezTo>
                    <a:pt x="3789" y="21523"/>
                    <a:pt x="3032" y="20774"/>
                    <a:pt x="2084" y="18526"/>
                  </a:cubicBezTo>
                  <a:cubicBezTo>
                    <a:pt x="1137" y="16279"/>
                    <a:pt x="0" y="12533"/>
                    <a:pt x="0" y="9474"/>
                  </a:cubicBezTo>
                  <a:cubicBezTo>
                    <a:pt x="0" y="6415"/>
                    <a:pt x="1137" y="4043"/>
                    <a:pt x="2274" y="2607"/>
                  </a:cubicBezTo>
                  <a:cubicBezTo>
                    <a:pt x="3411" y="1172"/>
                    <a:pt x="4547" y="672"/>
                    <a:pt x="6063" y="360"/>
                  </a:cubicBezTo>
                  <a:cubicBezTo>
                    <a:pt x="7579" y="48"/>
                    <a:pt x="9474" y="-77"/>
                    <a:pt x="11368" y="48"/>
                  </a:cubicBezTo>
                  <a:cubicBezTo>
                    <a:pt x="13263" y="173"/>
                    <a:pt x="15158" y="547"/>
                    <a:pt x="17242" y="1546"/>
                  </a:cubicBezTo>
                  <a:cubicBezTo>
                    <a:pt x="19326" y="2545"/>
                    <a:pt x="21600" y="4168"/>
                    <a:pt x="21600" y="5729"/>
                  </a:cubicBezTo>
                  <a:cubicBezTo>
                    <a:pt x="21600" y="7289"/>
                    <a:pt x="19326" y="8788"/>
                    <a:pt x="16295" y="9599"/>
                  </a:cubicBezTo>
                  <a:cubicBezTo>
                    <a:pt x="13263" y="10411"/>
                    <a:pt x="9474" y="10536"/>
                    <a:pt x="5684" y="1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555750" y="1057550"/>
              <a:ext cx="12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0"/>
                    <a:pt x="14400" y="12000"/>
                    <a:pt x="10800" y="15600"/>
                  </a:cubicBezTo>
                  <a:cubicBezTo>
                    <a:pt x="7200" y="19200"/>
                    <a:pt x="3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555750" y="982292"/>
              <a:ext cx="165100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1199"/>
                  </a:moveTo>
                  <a:cubicBezTo>
                    <a:pt x="277" y="16699"/>
                    <a:pt x="554" y="12199"/>
                    <a:pt x="3185" y="8149"/>
                  </a:cubicBezTo>
                  <a:cubicBezTo>
                    <a:pt x="5815" y="4099"/>
                    <a:pt x="10800" y="499"/>
                    <a:pt x="14262" y="49"/>
                  </a:cubicBezTo>
                  <a:cubicBezTo>
                    <a:pt x="17723" y="-401"/>
                    <a:pt x="19662" y="2299"/>
                    <a:pt x="21600" y="4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562100" y="1140100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708149" y="1336950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142865" y="1002770"/>
              <a:ext cx="270135" cy="35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75" fill="norm" stroke="1" extrusionOk="0">
                  <a:moveTo>
                    <a:pt x="3311" y="5134"/>
                  </a:moveTo>
                  <a:cubicBezTo>
                    <a:pt x="2973" y="8650"/>
                    <a:pt x="2636" y="12167"/>
                    <a:pt x="2383" y="14615"/>
                  </a:cubicBezTo>
                  <a:cubicBezTo>
                    <a:pt x="2130" y="17064"/>
                    <a:pt x="1961" y="18446"/>
                    <a:pt x="1792" y="19513"/>
                  </a:cubicBezTo>
                  <a:cubicBezTo>
                    <a:pt x="1623" y="20581"/>
                    <a:pt x="1455" y="21334"/>
                    <a:pt x="1286" y="21271"/>
                  </a:cubicBezTo>
                  <a:cubicBezTo>
                    <a:pt x="1117" y="21208"/>
                    <a:pt x="948" y="20329"/>
                    <a:pt x="695" y="17692"/>
                  </a:cubicBezTo>
                  <a:cubicBezTo>
                    <a:pt x="442" y="15055"/>
                    <a:pt x="105" y="10660"/>
                    <a:pt x="20" y="7771"/>
                  </a:cubicBezTo>
                  <a:cubicBezTo>
                    <a:pt x="-64" y="4883"/>
                    <a:pt x="105" y="3501"/>
                    <a:pt x="611" y="2748"/>
                  </a:cubicBezTo>
                  <a:cubicBezTo>
                    <a:pt x="1117" y="1994"/>
                    <a:pt x="1961" y="1869"/>
                    <a:pt x="2636" y="2120"/>
                  </a:cubicBezTo>
                  <a:cubicBezTo>
                    <a:pt x="3311" y="2371"/>
                    <a:pt x="3817" y="2999"/>
                    <a:pt x="4745" y="4004"/>
                  </a:cubicBezTo>
                  <a:cubicBezTo>
                    <a:pt x="5673" y="5008"/>
                    <a:pt x="7024" y="6390"/>
                    <a:pt x="8205" y="7143"/>
                  </a:cubicBezTo>
                  <a:cubicBezTo>
                    <a:pt x="9386" y="7897"/>
                    <a:pt x="10399" y="8022"/>
                    <a:pt x="11411" y="7583"/>
                  </a:cubicBezTo>
                  <a:cubicBezTo>
                    <a:pt x="12424" y="7143"/>
                    <a:pt x="13436" y="6139"/>
                    <a:pt x="14195" y="4946"/>
                  </a:cubicBezTo>
                  <a:cubicBezTo>
                    <a:pt x="14955" y="3753"/>
                    <a:pt x="15461" y="2371"/>
                    <a:pt x="16052" y="1367"/>
                  </a:cubicBezTo>
                  <a:cubicBezTo>
                    <a:pt x="16642" y="362"/>
                    <a:pt x="17317" y="-266"/>
                    <a:pt x="17824" y="111"/>
                  </a:cubicBezTo>
                  <a:cubicBezTo>
                    <a:pt x="18330" y="487"/>
                    <a:pt x="18667" y="1869"/>
                    <a:pt x="19089" y="4255"/>
                  </a:cubicBezTo>
                  <a:cubicBezTo>
                    <a:pt x="19511" y="6641"/>
                    <a:pt x="20017" y="10032"/>
                    <a:pt x="20439" y="12481"/>
                  </a:cubicBezTo>
                  <a:cubicBezTo>
                    <a:pt x="20861" y="14929"/>
                    <a:pt x="21199" y="16436"/>
                    <a:pt x="21536" y="17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2555593" y="1057550"/>
              <a:ext cx="980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2546349" y="968248"/>
              <a:ext cx="141818" cy="36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2986"/>
                  </a:moveTo>
                  <a:cubicBezTo>
                    <a:pt x="967" y="1999"/>
                    <a:pt x="1934" y="1011"/>
                    <a:pt x="3224" y="456"/>
                  </a:cubicBezTo>
                  <a:cubicBezTo>
                    <a:pt x="4513" y="-100"/>
                    <a:pt x="6125" y="-223"/>
                    <a:pt x="8704" y="518"/>
                  </a:cubicBezTo>
                  <a:cubicBezTo>
                    <a:pt x="11284" y="1258"/>
                    <a:pt x="14830" y="2863"/>
                    <a:pt x="17409" y="5331"/>
                  </a:cubicBezTo>
                  <a:cubicBezTo>
                    <a:pt x="19988" y="7800"/>
                    <a:pt x="21600" y="11132"/>
                    <a:pt x="21600" y="13786"/>
                  </a:cubicBezTo>
                  <a:cubicBezTo>
                    <a:pt x="21600" y="16440"/>
                    <a:pt x="19988" y="18415"/>
                    <a:pt x="16764" y="19649"/>
                  </a:cubicBezTo>
                  <a:cubicBezTo>
                    <a:pt x="13540" y="20883"/>
                    <a:pt x="8704" y="21377"/>
                    <a:pt x="5642" y="21377"/>
                  </a:cubicBezTo>
                  <a:cubicBezTo>
                    <a:pt x="2579" y="21377"/>
                    <a:pt x="1290" y="20883"/>
                    <a:pt x="0" y="20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2711450" y="1298850"/>
              <a:ext cx="698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048363" y="1000131"/>
              <a:ext cx="209188" cy="31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75" fill="norm" stroke="1" extrusionOk="0">
                  <a:moveTo>
                    <a:pt x="1927" y="8601"/>
                  </a:moveTo>
                  <a:cubicBezTo>
                    <a:pt x="1490" y="13607"/>
                    <a:pt x="1054" y="18614"/>
                    <a:pt x="727" y="18113"/>
                  </a:cubicBezTo>
                  <a:cubicBezTo>
                    <a:pt x="399" y="17613"/>
                    <a:pt x="181" y="11605"/>
                    <a:pt x="72" y="8100"/>
                  </a:cubicBezTo>
                  <a:cubicBezTo>
                    <a:pt x="-37" y="4596"/>
                    <a:pt x="-37" y="3594"/>
                    <a:pt x="181" y="2664"/>
                  </a:cubicBezTo>
                  <a:cubicBezTo>
                    <a:pt x="399" y="1735"/>
                    <a:pt x="836" y="876"/>
                    <a:pt x="1381" y="733"/>
                  </a:cubicBezTo>
                  <a:cubicBezTo>
                    <a:pt x="1927" y="590"/>
                    <a:pt x="2581" y="1162"/>
                    <a:pt x="3345" y="2164"/>
                  </a:cubicBezTo>
                  <a:cubicBezTo>
                    <a:pt x="4108" y="3165"/>
                    <a:pt x="4981" y="4596"/>
                    <a:pt x="5854" y="5597"/>
                  </a:cubicBezTo>
                  <a:cubicBezTo>
                    <a:pt x="6727" y="6598"/>
                    <a:pt x="7599" y="7170"/>
                    <a:pt x="8908" y="7170"/>
                  </a:cubicBezTo>
                  <a:cubicBezTo>
                    <a:pt x="10218" y="7170"/>
                    <a:pt x="11963" y="6598"/>
                    <a:pt x="13381" y="5525"/>
                  </a:cubicBezTo>
                  <a:cubicBezTo>
                    <a:pt x="14799" y="4452"/>
                    <a:pt x="15890" y="2879"/>
                    <a:pt x="16763" y="1735"/>
                  </a:cubicBezTo>
                  <a:cubicBezTo>
                    <a:pt x="17636" y="590"/>
                    <a:pt x="18290" y="-125"/>
                    <a:pt x="18618" y="18"/>
                  </a:cubicBezTo>
                  <a:cubicBezTo>
                    <a:pt x="18945" y="161"/>
                    <a:pt x="18945" y="1162"/>
                    <a:pt x="19054" y="4023"/>
                  </a:cubicBezTo>
                  <a:cubicBezTo>
                    <a:pt x="19163" y="6884"/>
                    <a:pt x="19381" y="11605"/>
                    <a:pt x="19818" y="14823"/>
                  </a:cubicBezTo>
                  <a:cubicBezTo>
                    <a:pt x="20254" y="18042"/>
                    <a:pt x="20908" y="19758"/>
                    <a:pt x="21563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375755" y="1001350"/>
              <a:ext cx="139192" cy="32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75" fill="norm" stroke="1" extrusionOk="0">
                  <a:moveTo>
                    <a:pt x="9076" y="3303"/>
                  </a:moveTo>
                  <a:cubicBezTo>
                    <a:pt x="8109" y="6669"/>
                    <a:pt x="7142" y="10036"/>
                    <a:pt x="6497" y="12490"/>
                  </a:cubicBezTo>
                  <a:cubicBezTo>
                    <a:pt x="5852" y="14945"/>
                    <a:pt x="5530" y="16488"/>
                    <a:pt x="5208" y="17680"/>
                  </a:cubicBezTo>
                  <a:cubicBezTo>
                    <a:pt x="4885" y="18872"/>
                    <a:pt x="4563" y="19714"/>
                    <a:pt x="4402" y="19784"/>
                  </a:cubicBezTo>
                  <a:cubicBezTo>
                    <a:pt x="4240" y="19854"/>
                    <a:pt x="4240" y="19153"/>
                    <a:pt x="3918" y="16418"/>
                  </a:cubicBezTo>
                  <a:cubicBezTo>
                    <a:pt x="3596" y="13682"/>
                    <a:pt x="2951" y="8914"/>
                    <a:pt x="2628" y="6038"/>
                  </a:cubicBezTo>
                  <a:cubicBezTo>
                    <a:pt x="2306" y="3163"/>
                    <a:pt x="2306" y="2181"/>
                    <a:pt x="2790" y="1410"/>
                  </a:cubicBezTo>
                  <a:cubicBezTo>
                    <a:pt x="3273" y="638"/>
                    <a:pt x="4240" y="77"/>
                    <a:pt x="5369" y="7"/>
                  </a:cubicBezTo>
                  <a:cubicBezTo>
                    <a:pt x="6497" y="-63"/>
                    <a:pt x="7787" y="358"/>
                    <a:pt x="10205" y="2251"/>
                  </a:cubicBezTo>
                  <a:cubicBezTo>
                    <a:pt x="12623" y="4145"/>
                    <a:pt x="16169" y="7511"/>
                    <a:pt x="18264" y="10246"/>
                  </a:cubicBezTo>
                  <a:cubicBezTo>
                    <a:pt x="20360" y="12981"/>
                    <a:pt x="21005" y="15085"/>
                    <a:pt x="21166" y="16488"/>
                  </a:cubicBezTo>
                  <a:cubicBezTo>
                    <a:pt x="21327" y="17890"/>
                    <a:pt x="21005" y="18592"/>
                    <a:pt x="18103" y="19363"/>
                  </a:cubicBezTo>
                  <a:cubicBezTo>
                    <a:pt x="15202" y="20134"/>
                    <a:pt x="9721" y="20976"/>
                    <a:pt x="6175" y="21256"/>
                  </a:cubicBezTo>
                  <a:cubicBezTo>
                    <a:pt x="2628" y="21537"/>
                    <a:pt x="1017" y="21256"/>
                    <a:pt x="372" y="21046"/>
                  </a:cubicBezTo>
                  <a:cubicBezTo>
                    <a:pt x="-273" y="20836"/>
                    <a:pt x="49" y="20695"/>
                    <a:pt x="372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536950" y="1279800"/>
              <a:ext cx="381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0"/>
                    <a:pt x="14400" y="11520"/>
                    <a:pt x="10800" y="15120"/>
                  </a:cubicBezTo>
                  <a:cubicBezTo>
                    <a:pt x="7200" y="18720"/>
                    <a:pt x="3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879850" y="993487"/>
              <a:ext cx="2286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00" y="11375"/>
                    <a:pt x="11600" y="2735"/>
                    <a:pt x="15200" y="575"/>
                  </a:cubicBezTo>
                  <a:cubicBezTo>
                    <a:pt x="18800" y="-1585"/>
                    <a:pt x="20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936999" y="1013100"/>
              <a:ext cx="118086" cy="321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72" fill="norm" stroke="1" extrusionOk="0">
                  <a:moveTo>
                    <a:pt x="15916" y="0"/>
                  </a:moveTo>
                  <a:cubicBezTo>
                    <a:pt x="14779" y="561"/>
                    <a:pt x="13642" y="1122"/>
                    <a:pt x="13074" y="2244"/>
                  </a:cubicBezTo>
                  <a:cubicBezTo>
                    <a:pt x="12505" y="3366"/>
                    <a:pt x="12505" y="5049"/>
                    <a:pt x="14021" y="7714"/>
                  </a:cubicBezTo>
                  <a:cubicBezTo>
                    <a:pt x="15537" y="10379"/>
                    <a:pt x="18568" y="14026"/>
                    <a:pt x="20084" y="16270"/>
                  </a:cubicBezTo>
                  <a:cubicBezTo>
                    <a:pt x="21600" y="18514"/>
                    <a:pt x="21600" y="19356"/>
                    <a:pt x="19326" y="20127"/>
                  </a:cubicBezTo>
                  <a:cubicBezTo>
                    <a:pt x="17053" y="20899"/>
                    <a:pt x="12505" y="21600"/>
                    <a:pt x="8905" y="21109"/>
                  </a:cubicBezTo>
                  <a:cubicBezTo>
                    <a:pt x="5305" y="20618"/>
                    <a:pt x="2653" y="18935"/>
                    <a:pt x="0" y="17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248150" y="1006750"/>
              <a:ext cx="285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840"/>
                    <a:pt x="9600" y="10080"/>
                    <a:pt x="13200" y="648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362450" y="1025800"/>
              <a:ext cx="125630" cy="29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34" fill="norm" stroke="1" extrusionOk="0">
                  <a:moveTo>
                    <a:pt x="6480" y="0"/>
                  </a:moveTo>
                  <a:cubicBezTo>
                    <a:pt x="5040" y="466"/>
                    <a:pt x="3600" y="932"/>
                    <a:pt x="3420" y="1632"/>
                  </a:cubicBezTo>
                  <a:cubicBezTo>
                    <a:pt x="3240" y="2331"/>
                    <a:pt x="4320" y="3263"/>
                    <a:pt x="7020" y="5672"/>
                  </a:cubicBezTo>
                  <a:cubicBezTo>
                    <a:pt x="9720" y="8081"/>
                    <a:pt x="14040" y="11965"/>
                    <a:pt x="16740" y="14374"/>
                  </a:cubicBezTo>
                  <a:cubicBezTo>
                    <a:pt x="19440" y="16783"/>
                    <a:pt x="20520" y="17715"/>
                    <a:pt x="21060" y="18570"/>
                  </a:cubicBezTo>
                  <a:cubicBezTo>
                    <a:pt x="21600" y="19424"/>
                    <a:pt x="21600" y="20201"/>
                    <a:pt x="19620" y="20745"/>
                  </a:cubicBezTo>
                  <a:cubicBezTo>
                    <a:pt x="17640" y="21289"/>
                    <a:pt x="13680" y="21600"/>
                    <a:pt x="10080" y="21522"/>
                  </a:cubicBezTo>
                  <a:cubicBezTo>
                    <a:pt x="6480" y="21445"/>
                    <a:pt x="3240" y="20978"/>
                    <a:pt x="0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622800" y="1279800"/>
              <a:ext cx="698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826000" y="981350"/>
              <a:ext cx="260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8" y="16560"/>
                    <a:pt x="7376" y="11520"/>
                    <a:pt x="10976" y="7920"/>
                  </a:cubicBezTo>
                  <a:cubicBezTo>
                    <a:pt x="14576" y="4320"/>
                    <a:pt x="18088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933950" y="1019450"/>
              <a:ext cx="90251" cy="33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52" fill="norm" stroke="1" extrusionOk="0">
                  <a:moveTo>
                    <a:pt x="13255" y="0"/>
                  </a:moveTo>
                  <a:cubicBezTo>
                    <a:pt x="10309" y="684"/>
                    <a:pt x="7364" y="1367"/>
                    <a:pt x="6627" y="3008"/>
                  </a:cubicBezTo>
                  <a:cubicBezTo>
                    <a:pt x="5891" y="4648"/>
                    <a:pt x="7364" y="7246"/>
                    <a:pt x="10309" y="10116"/>
                  </a:cubicBezTo>
                  <a:cubicBezTo>
                    <a:pt x="13255" y="12987"/>
                    <a:pt x="17673" y="16132"/>
                    <a:pt x="19636" y="18046"/>
                  </a:cubicBezTo>
                  <a:cubicBezTo>
                    <a:pt x="21600" y="19959"/>
                    <a:pt x="21109" y="20643"/>
                    <a:pt x="19636" y="21053"/>
                  </a:cubicBezTo>
                  <a:cubicBezTo>
                    <a:pt x="18164" y="21463"/>
                    <a:pt x="15709" y="21600"/>
                    <a:pt x="12273" y="21258"/>
                  </a:cubicBezTo>
                  <a:cubicBezTo>
                    <a:pt x="8836" y="20916"/>
                    <a:pt x="4418" y="20096"/>
                    <a:pt x="2209" y="19208"/>
                  </a:cubicBezTo>
                  <a:cubicBezTo>
                    <a:pt x="0" y="18319"/>
                    <a:pt x="0" y="17362"/>
                    <a:pt x="0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249709" y="1000400"/>
              <a:ext cx="22399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1377" y="21600"/>
                  </a:moveTo>
                  <a:cubicBezTo>
                    <a:pt x="569" y="17486"/>
                    <a:pt x="-238" y="13371"/>
                    <a:pt x="65" y="10800"/>
                  </a:cubicBezTo>
                  <a:cubicBezTo>
                    <a:pt x="368" y="8229"/>
                    <a:pt x="1781" y="7200"/>
                    <a:pt x="5515" y="5657"/>
                  </a:cubicBezTo>
                  <a:cubicBezTo>
                    <a:pt x="9250" y="4114"/>
                    <a:pt x="15306" y="2057"/>
                    <a:pt x="213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334000" y="1032150"/>
              <a:ext cx="110801" cy="29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81" fill="norm" stroke="1" extrusionOk="0">
                  <a:moveTo>
                    <a:pt x="1200" y="0"/>
                  </a:moveTo>
                  <a:cubicBezTo>
                    <a:pt x="7200" y="3677"/>
                    <a:pt x="13200" y="7353"/>
                    <a:pt x="16800" y="10570"/>
                  </a:cubicBezTo>
                  <a:cubicBezTo>
                    <a:pt x="20400" y="13787"/>
                    <a:pt x="21600" y="16545"/>
                    <a:pt x="20600" y="18306"/>
                  </a:cubicBezTo>
                  <a:cubicBezTo>
                    <a:pt x="19600" y="20068"/>
                    <a:pt x="16400" y="20834"/>
                    <a:pt x="13800" y="21217"/>
                  </a:cubicBezTo>
                  <a:cubicBezTo>
                    <a:pt x="11200" y="21600"/>
                    <a:pt x="9200" y="21600"/>
                    <a:pt x="7000" y="20987"/>
                  </a:cubicBezTo>
                  <a:cubicBezTo>
                    <a:pt x="4800" y="20374"/>
                    <a:pt x="2400" y="19149"/>
                    <a:pt x="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592354" y="849420"/>
              <a:ext cx="177908" cy="63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81" fill="norm" stroke="1" extrusionOk="0">
                  <a:moveTo>
                    <a:pt x="236" y="1235"/>
                  </a:moveTo>
                  <a:cubicBezTo>
                    <a:pt x="-15" y="879"/>
                    <a:pt x="-266" y="523"/>
                    <a:pt x="613" y="273"/>
                  </a:cubicBezTo>
                  <a:cubicBezTo>
                    <a:pt x="1492" y="24"/>
                    <a:pt x="3501" y="-119"/>
                    <a:pt x="5134" y="131"/>
                  </a:cubicBezTo>
                  <a:cubicBezTo>
                    <a:pt x="6767" y="380"/>
                    <a:pt x="8022" y="1022"/>
                    <a:pt x="8901" y="2233"/>
                  </a:cubicBezTo>
                  <a:cubicBezTo>
                    <a:pt x="9781" y="3445"/>
                    <a:pt x="10283" y="5228"/>
                    <a:pt x="9781" y="6725"/>
                  </a:cubicBezTo>
                  <a:cubicBezTo>
                    <a:pt x="9278" y="8222"/>
                    <a:pt x="7771" y="9433"/>
                    <a:pt x="7018" y="10218"/>
                  </a:cubicBezTo>
                  <a:cubicBezTo>
                    <a:pt x="6264" y="11002"/>
                    <a:pt x="6264" y="11358"/>
                    <a:pt x="8274" y="12142"/>
                  </a:cubicBezTo>
                  <a:cubicBezTo>
                    <a:pt x="10283" y="12927"/>
                    <a:pt x="14301" y="14138"/>
                    <a:pt x="17064" y="15279"/>
                  </a:cubicBezTo>
                  <a:cubicBezTo>
                    <a:pt x="19827" y="16420"/>
                    <a:pt x="21334" y="17489"/>
                    <a:pt x="21083" y="18487"/>
                  </a:cubicBezTo>
                  <a:cubicBezTo>
                    <a:pt x="20832" y="19485"/>
                    <a:pt x="18822" y="20412"/>
                    <a:pt x="16436" y="20911"/>
                  </a:cubicBezTo>
                  <a:cubicBezTo>
                    <a:pt x="14050" y="21410"/>
                    <a:pt x="11287" y="21481"/>
                    <a:pt x="9027" y="21267"/>
                  </a:cubicBezTo>
                  <a:cubicBezTo>
                    <a:pt x="6767" y="21053"/>
                    <a:pt x="5008" y="20554"/>
                    <a:pt x="3250" y="20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5822950" y="1216300"/>
              <a:ext cx="488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2" y="18000"/>
                    <a:pt x="5423" y="14400"/>
                    <a:pt x="8696" y="10800"/>
                  </a:cubicBezTo>
                  <a:cubicBezTo>
                    <a:pt x="11969" y="7200"/>
                    <a:pt x="15803" y="3600"/>
                    <a:pt x="18047" y="1800"/>
                  </a:cubicBezTo>
                  <a:cubicBezTo>
                    <a:pt x="20291" y="0"/>
                    <a:pt x="209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191250" y="1146450"/>
              <a:ext cx="18607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0" y="0"/>
                  </a:moveTo>
                  <a:cubicBezTo>
                    <a:pt x="3883" y="1527"/>
                    <a:pt x="7766" y="3055"/>
                    <a:pt x="11285" y="5782"/>
                  </a:cubicBezTo>
                  <a:cubicBezTo>
                    <a:pt x="14804" y="8509"/>
                    <a:pt x="17960" y="12436"/>
                    <a:pt x="19658" y="14945"/>
                  </a:cubicBezTo>
                  <a:cubicBezTo>
                    <a:pt x="21357" y="17455"/>
                    <a:pt x="21600" y="18545"/>
                    <a:pt x="21115" y="19418"/>
                  </a:cubicBezTo>
                  <a:cubicBezTo>
                    <a:pt x="20629" y="20291"/>
                    <a:pt x="19416" y="20945"/>
                    <a:pt x="16989" y="21273"/>
                  </a:cubicBezTo>
                  <a:cubicBezTo>
                    <a:pt x="14562" y="21600"/>
                    <a:pt x="10921" y="21600"/>
                    <a:pt x="7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845300" y="1678624"/>
              <a:ext cx="482600" cy="1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1" fill="norm" stroke="1" extrusionOk="0">
                  <a:moveTo>
                    <a:pt x="0" y="11044"/>
                  </a:moveTo>
                  <a:cubicBezTo>
                    <a:pt x="3126" y="11044"/>
                    <a:pt x="6253" y="11044"/>
                    <a:pt x="9332" y="7958"/>
                  </a:cubicBezTo>
                  <a:cubicBezTo>
                    <a:pt x="12411" y="4872"/>
                    <a:pt x="15442" y="-1299"/>
                    <a:pt x="17479" y="244"/>
                  </a:cubicBezTo>
                  <a:cubicBezTo>
                    <a:pt x="19516" y="1787"/>
                    <a:pt x="20558" y="11044"/>
                    <a:pt x="21600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7785100" y="1679850"/>
              <a:ext cx="514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2" y="19200"/>
                    <a:pt x="6044" y="16800"/>
                    <a:pt x="9333" y="13800"/>
                  </a:cubicBezTo>
                  <a:cubicBezTo>
                    <a:pt x="12622" y="10800"/>
                    <a:pt x="16178" y="7200"/>
                    <a:pt x="18267" y="4800"/>
                  </a:cubicBezTo>
                  <a:cubicBezTo>
                    <a:pt x="20356" y="2400"/>
                    <a:pt x="2097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794750" y="1673500"/>
              <a:ext cx="381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4400"/>
                    <a:pt x="6720" y="7200"/>
                    <a:pt x="10320" y="3600"/>
                  </a:cubicBezTo>
                  <a:cubicBezTo>
                    <a:pt x="13920" y="0"/>
                    <a:pt x="177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9747250" y="1711600"/>
              <a:ext cx="463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8" y="16200"/>
                    <a:pt x="6115" y="10800"/>
                    <a:pt x="9715" y="7200"/>
                  </a:cubicBezTo>
                  <a:cubicBezTo>
                    <a:pt x="13315" y="3600"/>
                    <a:pt x="1745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0572750" y="1722183"/>
              <a:ext cx="3619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0800"/>
                    <a:pt x="6063" y="0"/>
                    <a:pt x="9663" y="0"/>
                  </a:cubicBezTo>
                  <a:cubicBezTo>
                    <a:pt x="13263" y="0"/>
                    <a:pt x="1743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1258550" y="1743350"/>
              <a:ext cx="495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1200"/>
                    <a:pt x="6646" y="2400"/>
                    <a:pt x="10246" y="6000"/>
                  </a:cubicBezTo>
                  <a:cubicBezTo>
                    <a:pt x="13846" y="9600"/>
                    <a:pt x="17723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6992290" y="2204648"/>
              <a:ext cx="156081" cy="41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03" fill="norm" stroke="1" extrusionOk="0">
                  <a:moveTo>
                    <a:pt x="2464" y="8298"/>
                  </a:moveTo>
                  <a:cubicBezTo>
                    <a:pt x="3328" y="11243"/>
                    <a:pt x="4192" y="14189"/>
                    <a:pt x="4336" y="16207"/>
                  </a:cubicBezTo>
                  <a:cubicBezTo>
                    <a:pt x="4480" y="18225"/>
                    <a:pt x="3904" y="19316"/>
                    <a:pt x="3328" y="20134"/>
                  </a:cubicBezTo>
                  <a:cubicBezTo>
                    <a:pt x="2752" y="20953"/>
                    <a:pt x="2176" y="21498"/>
                    <a:pt x="1888" y="21389"/>
                  </a:cubicBezTo>
                  <a:cubicBezTo>
                    <a:pt x="1600" y="21280"/>
                    <a:pt x="1600" y="20516"/>
                    <a:pt x="1168" y="18498"/>
                  </a:cubicBezTo>
                  <a:cubicBezTo>
                    <a:pt x="736" y="16480"/>
                    <a:pt x="-128" y="13207"/>
                    <a:pt x="16" y="10153"/>
                  </a:cubicBezTo>
                  <a:cubicBezTo>
                    <a:pt x="160" y="7098"/>
                    <a:pt x="1312" y="4262"/>
                    <a:pt x="2320" y="2625"/>
                  </a:cubicBezTo>
                  <a:cubicBezTo>
                    <a:pt x="3328" y="989"/>
                    <a:pt x="4192" y="553"/>
                    <a:pt x="5488" y="280"/>
                  </a:cubicBezTo>
                  <a:cubicBezTo>
                    <a:pt x="6784" y="7"/>
                    <a:pt x="8512" y="-102"/>
                    <a:pt x="10672" y="116"/>
                  </a:cubicBezTo>
                  <a:cubicBezTo>
                    <a:pt x="12832" y="334"/>
                    <a:pt x="15424" y="880"/>
                    <a:pt x="17440" y="2353"/>
                  </a:cubicBezTo>
                  <a:cubicBezTo>
                    <a:pt x="19456" y="3825"/>
                    <a:pt x="20896" y="6225"/>
                    <a:pt x="21184" y="7916"/>
                  </a:cubicBezTo>
                  <a:cubicBezTo>
                    <a:pt x="21472" y="9607"/>
                    <a:pt x="20608" y="10589"/>
                    <a:pt x="17872" y="11407"/>
                  </a:cubicBezTo>
                  <a:cubicBezTo>
                    <a:pt x="15136" y="12225"/>
                    <a:pt x="10528" y="12880"/>
                    <a:pt x="7792" y="12989"/>
                  </a:cubicBezTo>
                  <a:cubicBezTo>
                    <a:pt x="5056" y="13098"/>
                    <a:pt x="4192" y="12662"/>
                    <a:pt x="3328" y="12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7175500" y="2575200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8004817" y="2193003"/>
              <a:ext cx="144667" cy="39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385" fill="norm" stroke="1" extrusionOk="0">
                  <a:moveTo>
                    <a:pt x="3059" y="7909"/>
                  </a:moveTo>
                  <a:cubicBezTo>
                    <a:pt x="3059" y="10978"/>
                    <a:pt x="3059" y="14048"/>
                    <a:pt x="3059" y="16151"/>
                  </a:cubicBezTo>
                  <a:cubicBezTo>
                    <a:pt x="3059" y="18254"/>
                    <a:pt x="3059" y="19391"/>
                    <a:pt x="2609" y="20186"/>
                  </a:cubicBezTo>
                  <a:cubicBezTo>
                    <a:pt x="2159" y="20982"/>
                    <a:pt x="1259" y="21437"/>
                    <a:pt x="809" y="21380"/>
                  </a:cubicBezTo>
                  <a:cubicBezTo>
                    <a:pt x="359" y="21323"/>
                    <a:pt x="359" y="20755"/>
                    <a:pt x="209" y="18481"/>
                  </a:cubicBezTo>
                  <a:cubicBezTo>
                    <a:pt x="59" y="16208"/>
                    <a:pt x="-241" y="12229"/>
                    <a:pt x="359" y="9159"/>
                  </a:cubicBezTo>
                  <a:cubicBezTo>
                    <a:pt x="959" y="6090"/>
                    <a:pt x="2459" y="3930"/>
                    <a:pt x="3509" y="2565"/>
                  </a:cubicBezTo>
                  <a:cubicBezTo>
                    <a:pt x="4559" y="1201"/>
                    <a:pt x="5159" y="633"/>
                    <a:pt x="6209" y="292"/>
                  </a:cubicBezTo>
                  <a:cubicBezTo>
                    <a:pt x="7259" y="-49"/>
                    <a:pt x="8759" y="-163"/>
                    <a:pt x="11159" y="349"/>
                  </a:cubicBezTo>
                  <a:cubicBezTo>
                    <a:pt x="13559" y="860"/>
                    <a:pt x="16859" y="1997"/>
                    <a:pt x="18809" y="3702"/>
                  </a:cubicBezTo>
                  <a:cubicBezTo>
                    <a:pt x="20759" y="5408"/>
                    <a:pt x="21359" y="7681"/>
                    <a:pt x="18809" y="9159"/>
                  </a:cubicBezTo>
                  <a:cubicBezTo>
                    <a:pt x="16259" y="10637"/>
                    <a:pt x="10559" y="11319"/>
                    <a:pt x="4859" y="12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8140700" y="2492650"/>
              <a:ext cx="184150" cy="18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0"/>
                  </a:moveTo>
                  <a:cubicBezTo>
                    <a:pt x="2731" y="0"/>
                    <a:pt x="5462" y="0"/>
                    <a:pt x="7324" y="497"/>
                  </a:cubicBezTo>
                  <a:cubicBezTo>
                    <a:pt x="9186" y="993"/>
                    <a:pt x="10179" y="1986"/>
                    <a:pt x="10055" y="4345"/>
                  </a:cubicBezTo>
                  <a:cubicBezTo>
                    <a:pt x="9931" y="6703"/>
                    <a:pt x="8690" y="10428"/>
                    <a:pt x="7448" y="12910"/>
                  </a:cubicBezTo>
                  <a:cubicBezTo>
                    <a:pt x="6207" y="15393"/>
                    <a:pt x="4966" y="16634"/>
                    <a:pt x="3848" y="17876"/>
                  </a:cubicBezTo>
                  <a:cubicBezTo>
                    <a:pt x="2731" y="19117"/>
                    <a:pt x="1738" y="20359"/>
                    <a:pt x="1862" y="20979"/>
                  </a:cubicBezTo>
                  <a:cubicBezTo>
                    <a:pt x="1986" y="21600"/>
                    <a:pt x="3228" y="21600"/>
                    <a:pt x="6703" y="21352"/>
                  </a:cubicBezTo>
                  <a:cubicBezTo>
                    <a:pt x="10179" y="21103"/>
                    <a:pt x="15890" y="20607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8995503" y="2209286"/>
              <a:ext cx="180426" cy="37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09" fill="norm" stroke="1" extrusionOk="0">
                  <a:moveTo>
                    <a:pt x="2521" y="6742"/>
                  </a:moveTo>
                  <a:cubicBezTo>
                    <a:pt x="3266" y="10121"/>
                    <a:pt x="4011" y="13500"/>
                    <a:pt x="4383" y="15732"/>
                  </a:cubicBezTo>
                  <a:cubicBezTo>
                    <a:pt x="4756" y="17965"/>
                    <a:pt x="4756" y="19051"/>
                    <a:pt x="4631" y="19895"/>
                  </a:cubicBezTo>
                  <a:cubicBezTo>
                    <a:pt x="4507" y="20740"/>
                    <a:pt x="4259" y="21343"/>
                    <a:pt x="3762" y="21404"/>
                  </a:cubicBezTo>
                  <a:cubicBezTo>
                    <a:pt x="3266" y="21464"/>
                    <a:pt x="2521" y="20981"/>
                    <a:pt x="1652" y="18990"/>
                  </a:cubicBezTo>
                  <a:cubicBezTo>
                    <a:pt x="783" y="16999"/>
                    <a:pt x="-210" y="13500"/>
                    <a:pt x="38" y="10362"/>
                  </a:cubicBezTo>
                  <a:cubicBezTo>
                    <a:pt x="287" y="7225"/>
                    <a:pt x="1776" y="4449"/>
                    <a:pt x="3266" y="2700"/>
                  </a:cubicBezTo>
                  <a:cubicBezTo>
                    <a:pt x="4756" y="950"/>
                    <a:pt x="6245" y="226"/>
                    <a:pt x="8604" y="45"/>
                  </a:cubicBezTo>
                  <a:cubicBezTo>
                    <a:pt x="10962" y="-136"/>
                    <a:pt x="14190" y="226"/>
                    <a:pt x="16797" y="1191"/>
                  </a:cubicBezTo>
                  <a:cubicBezTo>
                    <a:pt x="19404" y="2157"/>
                    <a:pt x="21390" y="3725"/>
                    <a:pt x="21142" y="5355"/>
                  </a:cubicBezTo>
                  <a:cubicBezTo>
                    <a:pt x="20893" y="6984"/>
                    <a:pt x="18411" y="8673"/>
                    <a:pt x="15183" y="9578"/>
                  </a:cubicBezTo>
                  <a:cubicBezTo>
                    <a:pt x="11956" y="10483"/>
                    <a:pt x="7983" y="10604"/>
                    <a:pt x="4011" y="1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9156700" y="2466029"/>
              <a:ext cx="103717" cy="16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1322" y="1845"/>
                  </a:moveTo>
                  <a:cubicBezTo>
                    <a:pt x="3086" y="1003"/>
                    <a:pt x="4849" y="162"/>
                    <a:pt x="7053" y="21"/>
                  </a:cubicBezTo>
                  <a:cubicBezTo>
                    <a:pt x="9257" y="-119"/>
                    <a:pt x="11902" y="442"/>
                    <a:pt x="13886" y="1284"/>
                  </a:cubicBezTo>
                  <a:cubicBezTo>
                    <a:pt x="15869" y="2125"/>
                    <a:pt x="17192" y="3247"/>
                    <a:pt x="17412" y="4650"/>
                  </a:cubicBezTo>
                  <a:cubicBezTo>
                    <a:pt x="17633" y="6052"/>
                    <a:pt x="16751" y="7736"/>
                    <a:pt x="14988" y="9138"/>
                  </a:cubicBezTo>
                  <a:cubicBezTo>
                    <a:pt x="13224" y="10541"/>
                    <a:pt x="10580" y="11663"/>
                    <a:pt x="10800" y="12645"/>
                  </a:cubicBezTo>
                  <a:cubicBezTo>
                    <a:pt x="11020" y="13626"/>
                    <a:pt x="14106" y="14468"/>
                    <a:pt x="16751" y="15730"/>
                  </a:cubicBezTo>
                  <a:cubicBezTo>
                    <a:pt x="19396" y="16993"/>
                    <a:pt x="21600" y="18676"/>
                    <a:pt x="21600" y="19798"/>
                  </a:cubicBezTo>
                  <a:cubicBezTo>
                    <a:pt x="21600" y="20920"/>
                    <a:pt x="19396" y="21481"/>
                    <a:pt x="15429" y="21341"/>
                  </a:cubicBezTo>
                  <a:cubicBezTo>
                    <a:pt x="11461" y="21200"/>
                    <a:pt x="5731" y="20359"/>
                    <a:pt x="0" y="19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9957543" y="2205689"/>
              <a:ext cx="134941" cy="43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426" fill="norm" stroke="1" extrusionOk="0">
                  <a:moveTo>
                    <a:pt x="4722" y="8121"/>
                  </a:moveTo>
                  <a:cubicBezTo>
                    <a:pt x="4077" y="10188"/>
                    <a:pt x="3433" y="12255"/>
                    <a:pt x="3755" y="14167"/>
                  </a:cubicBezTo>
                  <a:cubicBezTo>
                    <a:pt x="4077" y="16078"/>
                    <a:pt x="5367" y="17835"/>
                    <a:pt x="6012" y="19127"/>
                  </a:cubicBezTo>
                  <a:cubicBezTo>
                    <a:pt x="6657" y="20419"/>
                    <a:pt x="6657" y="21246"/>
                    <a:pt x="6495" y="21401"/>
                  </a:cubicBezTo>
                  <a:cubicBezTo>
                    <a:pt x="6334" y="21556"/>
                    <a:pt x="6012" y="21039"/>
                    <a:pt x="4722" y="18921"/>
                  </a:cubicBezTo>
                  <a:cubicBezTo>
                    <a:pt x="3433" y="16802"/>
                    <a:pt x="1176" y="13081"/>
                    <a:pt x="370" y="10033"/>
                  </a:cubicBezTo>
                  <a:cubicBezTo>
                    <a:pt x="-436" y="6984"/>
                    <a:pt x="209" y="4607"/>
                    <a:pt x="1015" y="3160"/>
                  </a:cubicBezTo>
                  <a:cubicBezTo>
                    <a:pt x="1821" y="1713"/>
                    <a:pt x="2788" y="1196"/>
                    <a:pt x="3916" y="783"/>
                  </a:cubicBezTo>
                  <a:cubicBezTo>
                    <a:pt x="5045" y="369"/>
                    <a:pt x="6334" y="59"/>
                    <a:pt x="7946" y="8"/>
                  </a:cubicBezTo>
                  <a:cubicBezTo>
                    <a:pt x="9558" y="-44"/>
                    <a:pt x="11492" y="163"/>
                    <a:pt x="13910" y="989"/>
                  </a:cubicBezTo>
                  <a:cubicBezTo>
                    <a:pt x="16328" y="1816"/>
                    <a:pt x="19230" y="3263"/>
                    <a:pt x="20197" y="4762"/>
                  </a:cubicBezTo>
                  <a:cubicBezTo>
                    <a:pt x="21164" y="6260"/>
                    <a:pt x="20197" y="7811"/>
                    <a:pt x="16812" y="8999"/>
                  </a:cubicBezTo>
                  <a:cubicBezTo>
                    <a:pt x="13427" y="10188"/>
                    <a:pt x="7624" y="11014"/>
                    <a:pt x="1821" y="11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0097946" y="2492650"/>
              <a:ext cx="14460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5421" y="0"/>
                  </a:moveTo>
                  <a:cubicBezTo>
                    <a:pt x="3543" y="2400"/>
                    <a:pt x="1664" y="4800"/>
                    <a:pt x="725" y="6686"/>
                  </a:cubicBezTo>
                  <a:cubicBezTo>
                    <a:pt x="-214" y="8571"/>
                    <a:pt x="-214" y="9943"/>
                    <a:pt x="569" y="10457"/>
                  </a:cubicBezTo>
                  <a:cubicBezTo>
                    <a:pt x="1351" y="10971"/>
                    <a:pt x="2916" y="10629"/>
                    <a:pt x="5264" y="9943"/>
                  </a:cubicBezTo>
                  <a:cubicBezTo>
                    <a:pt x="7612" y="9257"/>
                    <a:pt x="10743" y="8229"/>
                    <a:pt x="13090" y="7629"/>
                  </a:cubicBezTo>
                  <a:cubicBezTo>
                    <a:pt x="15438" y="7029"/>
                    <a:pt x="17003" y="6857"/>
                    <a:pt x="17943" y="7200"/>
                  </a:cubicBezTo>
                  <a:cubicBezTo>
                    <a:pt x="18882" y="7543"/>
                    <a:pt x="19195" y="8400"/>
                    <a:pt x="19195" y="10457"/>
                  </a:cubicBezTo>
                  <a:cubicBezTo>
                    <a:pt x="19195" y="12514"/>
                    <a:pt x="18882" y="15771"/>
                    <a:pt x="19195" y="17829"/>
                  </a:cubicBezTo>
                  <a:cubicBezTo>
                    <a:pt x="19508" y="19886"/>
                    <a:pt x="20447" y="20743"/>
                    <a:pt x="21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0877549" y="2181500"/>
              <a:ext cx="169378" cy="40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16" fill="norm" stroke="1" extrusionOk="0">
                  <a:moveTo>
                    <a:pt x="4800" y="12825"/>
                  </a:moveTo>
                  <a:cubicBezTo>
                    <a:pt x="3733" y="14850"/>
                    <a:pt x="2667" y="16875"/>
                    <a:pt x="1867" y="18450"/>
                  </a:cubicBezTo>
                  <a:cubicBezTo>
                    <a:pt x="1067" y="20025"/>
                    <a:pt x="533" y="21150"/>
                    <a:pt x="267" y="21375"/>
                  </a:cubicBezTo>
                  <a:cubicBezTo>
                    <a:pt x="0" y="21600"/>
                    <a:pt x="0" y="20925"/>
                    <a:pt x="267" y="18619"/>
                  </a:cubicBezTo>
                  <a:cubicBezTo>
                    <a:pt x="533" y="16312"/>
                    <a:pt x="1067" y="12375"/>
                    <a:pt x="2800" y="9112"/>
                  </a:cubicBezTo>
                  <a:cubicBezTo>
                    <a:pt x="4533" y="5850"/>
                    <a:pt x="7467" y="3263"/>
                    <a:pt x="9467" y="1800"/>
                  </a:cubicBezTo>
                  <a:cubicBezTo>
                    <a:pt x="11467" y="338"/>
                    <a:pt x="12533" y="0"/>
                    <a:pt x="13733" y="0"/>
                  </a:cubicBezTo>
                  <a:cubicBezTo>
                    <a:pt x="14933" y="0"/>
                    <a:pt x="16267" y="338"/>
                    <a:pt x="17600" y="1294"/>
                  </a:cubicBezTo>
                  <a:cubicBezTo>
                    <a:pt x="18933" y="2250"/>
                    <a:pt x="20267" y="3825"/>
                    <a:pt x="20933" y="5006"/>
                  </a:cubicBezTo>
                  <a:cubicBezTo>
                    <a:pt x="21600" y="6188"/>
                    <a:pt x="21600" y="6975"/>
                    <a:pt x="19733" y="7706"/>
                  </a:cubicBezTo>
                  <a:cubicBezTo>
                    <a:pt x="17867" y="8438"/>
                    <a:pt x="14133" y="9112"/>
                    <a:pt x="10533" y="9337"/>
                  </a:cubicBezTo>
                  <a:cubicBezTo>
                    <a:pt x="6933" y="9563"/>
                    <a:pt x="3467" y="9337"/>
                    <a:pt x="0" y="9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0984302" y="2458005"/>
              <a:ext cx="59750" cy="18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8" h="21234" fill="norm" stroke="1" extrusionOk="0">
                  <a:moveTo>
                    <a:pt x="19207" y="1789"/>
                  </a:moveTo>
                  <a:cubicBezTo>
                    <a:pt x="16420" y="1060"/>
                    <a:pt x="13633" y="332"/>
                    <a:pt x="10498" y="90"/>
                  </a:cubicBezTo>
                  <a:cubicBezTo>
                    <a:pt x="7362" y="-153"/>
                    <a:pt x="3878" y="90"/>
                    <a:pt x="1788" y="939"/>
                  </a:cubicBezTo>
                  <a:cubicBezTo>
                    <a:pt x="-302" y="1789"/>
                    <a:pt x="-999" y="3245"/>
                    <a:pt x="2136" y="5914"/>
                  </a:cubicBezTo>
                  <a:cubicBezTo>
                    <a:pt x="5272" y="8584"/>
                    <a:pt x="12240" y="12467"/>
                    <a:pt x="16072" y="15258"/>
                  </a:cubicBezTo>
                  <a:cubicBezTo>
                    <a:pt x="19904" y="18049"/>
                    <a:pt x="20601" y="19748"/>
                    <a:pt x="18511" y="20598"/>
                  </a:cubicBezTo>
                  <a:cubicBezTo>
                    <a:pt x="16420" y="21447"/>
                    <a:pt x="11543" y="21447"/>
                    <a:pt x="8059" y="20598"/>
                  </a:cubicBezTo>
                  <a:cubicBezTo>
                    <a:pt x="4575" y="19748"/>
                    <a:pt x="2485" y="18049"/>
                    <a:pt x="395" y="16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1017249" y="2403750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1544300" y="2188240"/>
              <a:ext cx="167333" cy="31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012" fill="norm" stroke="1" extrusionOk="0">
                  <a:moveTo>
                    <a:pt x="3161" y="10985"/>
                  </a:moveTo>
                  <a:cubicBezTo>
                    <a:pt x="2634" y="16068"/>
                    <a:pt x="2107" y="21150"/>
                    <a:pt x="1976" y="21009"/>
                  </a:cubicBezTo>
                  <a:cubicBezTo>
                    <a:pt x="1844" y="20868"/>
                    <a:pt x="2107" y="15503"/>
                    <a:pt x="3293" y="11197"/>
                  </a:cubicBezTo>
                  <a:cubicBezTo>
                    <a:pt x="4478" y="6891"/>
                    <a:pt x="6585" y="3644"/>
                    <a:pt x="9088" y="1809"/>
                  </a:cubicBezTo>
                  <a:cubicBezTo>
                    <a:pt x="11590" y="-26"/>
                    <a:pt x="14488" y="-450"/>
                    <a:pt x="16990" y="468"/>
                  </a:cubicBezTo>
                  <a:cubicBezTo>
                    <a:pt x="19493" y="1385"/>
                    <a:pt x="21600" y="3644"/>
                    <a:pt x="20546" y="5550"/>
                  </a:cubicBezTo>
                  <a:cubicBezTo>
                    <a:pt x="19493" y="7456"/>
                    <a:pt x="15278" y="9009"/>
                    <a:pt x="11327" y="9785"/>
                  </a:cubicBezTo>
                  <a:cubicBezTo>
                    <a:pt x="7376" y="10562"/>
                    <a:pt x="3688" y="10562"/>
                    <a:pt x="0" y="1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1655336" y="2524400"/>
              <a:ext cx="7946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0"/>
                  </a:moveTo>
                  <a:cubicBezTo>
                    <a:pt x="15656" y="2191"/>
                    <a:pt x="9972" y="4383"/>
                    <a:pt x="5993" y="7513"/>
                  </a:cubicBezTo>
                  <a:cubicBezTo>
                    <a:pt x="2014" y="10643"/>
                    <a:pt x="-260" y="14713"/>
                    <a:pt x="24" y="17217"/>
                  </a:cubicBezTo>
                  <a:cubicBezTo>
                    <a:pt x="308" y="19722"/>
                    <a:pt x="3151" y="20661"/>
                    <a:pt x="5993" y="21130"/>
                  </a:cubicBezTo>
                  <a:cubicBezTo>
                    <a:pt x="8835" y="21600"/>
                    <a:pt x="11677" y="21600"/>
                    <a:pt x="14519" y="21600"/>
                  </a:cubicBezTo>
                  <a:cubicBezTo>
                    <a:pt x="17361" y="21600"/>
                    <a:pt x="20203" y="21600"/>
                    <a:pt x="20203" y="21130"/>
                  </a:cubicBezTo>
                  <a:cubicBezTo>
                    <a:pt x="20203" y="20661"/>
                    <a:pt x="17361" y="19722"/>
                    <a:pt x="13666" y="18626"/>
                  </a:cubicBezTo>
                  <a:cubicBezTo>
                    <a:pt x="9972" y="17530"/>
                    <a:pt x="5424" y="16278"/>
                    <a:pt x="877" y="15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652333" y="2999566"/>
              <a:ext cx="274768" cy="20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641" fill="norm" stroke="1" extrusionOk="0">
                  <a:moveTo>
                    <a:pt x="13489" y="9733"/>
                  </a:moveTo>
                  <a:cubicBezTo>
                    <a:pt x="12995" y="7167"/>
                    <a:pt x="12500" y="4601"/>
                    <a:pt x="11428" y="2676"/>
                  </a:cubicBezTo>
                  <a:cubicBezTo>
                    <a:pt x="10357" y="751"/>
                    <a:pt x="8708" y="-532"/>
                    <a:pt x="6894" y="217"/>
                  </a:cubicBezTo>
                  <a:cubicBezTo>
                    <a:pt x="5080" y="965"/>
                    <a:pt x="3102" y="3745"/>
                    <a:pt x="1783" y="7060"/>
                  </a:cubicBezTo>
                  <a:cubicBezTo>
                    <a:pt x="464" y="10375"/>
                    <a:pt x="-196" y="14224"/>
                    <a:pt x="51" y="16898"/>
                  </a:cubicBezTo>
                  <a:cubicBezTo>
                    <a:pt x="299" y="19571"/>
                    <a:pt x="1453" y="21068"/>
                    <a:pt x="3102" y="20533"/>
                  </a:cubicBezTo>
                  <a:cubicBezTo>
                    <a:pt x="4751" y="19999"/>
                    <a:pt x="6894" y="17432"/>
                    <a:pt x="8296" y="14545"/>
                  </a:cubicBezTo>
                  <a:cubicBezTo>
                    <a:pt x="9697" y="11658"/>
                    <a:pt x="10357" y="8450"/>
                    <a:pt x="10851" y="6098"/>
                  </a:cubicBezTo>
                  <a:cubicBezTo>
                    <a:pt x="11346" y="3745"/>
                    <a:pt x="11676" y="2248"/>
                    <a:pt x="11758" y="2034"/>
                  </a:cubicBezTo>
                  <a:cubicBezTo>
                    <a:pt x="11841" y="1820"/>
                    <a:pt x="11676" y="2890"/>
                    <a:pt x="12006" y="5242"/>
                  </a:cubicBezTo>
                  <a:cubicBezTo>
                    <a:pt x="12335" y="7595"/>
                    <a:pt x="13160" y="11230"/>
                    <a:pt x="14396" y="13583"/>
                  </a:cubicBezTo>
                  <a:cubicBezTo>
                    <a:pt x="15633" y="15935"/>
                    <a:pt x="17282" y="17005"/>
                    <a:pt x="18519" y="17325"/>
                  </a:cubicBezTo>
                  <a:cubicBezTo>
                    <a:pt x="19755" y="17646"/>
                    <a:pt x="20580" y="17218"/>
                    <a:pt x="21404" y="16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946149" y="2968900"/>
              <a:ext cx="10678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600" fill="norm" stroke="1" extrusionOk="0">
                  <a:moveTo>
                    <a:pt x="2445" y="0"/>
                  </a:moveTo>
                  <a:cubicBezTo>
                    <a:pt x="8558" y="2700"/>
                    <a:pt x="14672" y="5400"/>
                    <a:pt x="17932" y="8025"/>
                  </a:cubicBezTo>
                  <a:cubicBezTo>
                    <a:pt x="21192" y="10650"/>
                    <a:pt x="21600" y="13200"/>
                    <a:pt x="18136" y="15450"/>
                  </a:cubicBezTo>
                  <a:cubicBezTo>
                    <a:pt x="14672" y="17700"/>
                    <a:pt x="7336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50182" y="2941295"/>
              <a:ext cx="127669" cy="3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69" fill="norm" stroke="1" extrusionOk="0">
                  <a:moveTo>
                    <a:pt x="16832" y="3834"/>
                  </a:moveTo>
                  <a:cubicBezTo>
                    <a:pt x="16832" y="3013"/>
                    <a:pt x="16832" y="2193"/>
                    <a:pt x="16136" y="1510"/>
                  </a:cubicBezTo>
                  <a:cubicBezTo>
                    <a:pt x="15439" y="826"/>
                    <a:pt x="14045" y="279"/>
                    <a:pt x="12478" y="74"/>
                  </a:cubicBezTo>
                  <a:cubicBezTo>
                    <a:pt x="10910" y="-131"/>
                    <a:pt x="9168" y="6"/>
                    <a:pt x="6903" y="1578"/>
                  </a:cubicBezTo>
                  <a:cubicBezTo>
                    <a:pt x="4639" y="3150"/>
                    <a:pt x="1852" y="6158"/>
                    <a:pt x="632" y="9234"/>
                  </a:cubicBezTo>
                  <a:cubicBezTo>
                    <a:pt x="-587" y="12310"/>
                    <a:pt x="-239" y="15454"/>
                    <a:pt x="3419" y="17504"/>
                  </a:cubicBezTo>
                  <a:cubicBezTo>
                    <a:pt x="7078" y="19555"/>
                    <a:pt x="14045" y="20512"/>
                    <a:pt x="21013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596743" y="2657750"/>
              <a:ext cx="13258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26" h="21600" fill="norm" stroke="1" extrusionOk="0">
                  <a:moveTo>
                    <a:pt x="5039" y="0"/>
                  </a:moveTo>
                  <a:cubicBezTo>
                    <a:pt x="11211" y="2805"/>
                    <a:pt x="17382" y="5610"/>
                    <a:pt x="18925" y="8977"/>
                  </a:cubicBezTo>
                  <a:cubicBezTo>
                    <a:pt x="20468" y="12343"/>
                    <a:pt x="17382" y="16270"/>
                    <a:pt x="12754" y="18584"/>
                  </a:cubicBezTo>
                  <a:cubicBezTo>
                    <a:pt x="8125" y="20899"/>
                    <a:pt x="1954" y="21600"/>
                    <a:pt x="411" y="21600"/>
                  </a:cubicBezTo>
                  <a:cubicBezTo>
                    <a:pt x="-1132" y="21600"/>
                    <a:pt x="1954" y="20899"/>
                    <a:pt x="5039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742736" y="2597338"/>
              <a:ext cx="111464" cy="33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538" fill="norm" stroke="1" extrusionOk="0">
                  <a:moveTo>
                    <a:pt x="19503" y="5508"/>
                  </a:moveTo>
                  <a:cubicBezTo>
                    <a:pt x="19110" y="4149"/>
                    <a:pt x="18717" y="2791"/>
                    <a:pt x="18325" y="1772"/>
                  </a:cubicBezTo>
                  <a:cubicBezTo>
                    <a:pt x="17932" y="753"/>
                    <a:pt x="17539" y="74"/>
                    <a:pt x="16361" y="6"/>
                  </a:cubicBezTo>
                  <a:cubicBezTo>
                    <a:pt x="15183" y="-62"/>
                    <a:pt x="13219" y="481"/>
                    <a:pt x="11059" y="2112"/>
                  </a:cubicBezTo>
                  <a:cubicBezTo>
                    <a:pt x="8899" y="3742"/>
                    <a:pt x="6543" y="6459"/>
                    <a:pt x="5561" y="9651"/>
                  </a:cubicBezTo>
                  <a:cubicBezTo>
                    <a:pt x="4579" y="12844"/>
                    <a:pt x="4972" y="16512"/>
                    <a:pt x="5168" y="18685"/>
                  </a:cubicBezTo>
                  <a:cubicBezTo>
                    <a:pt x="5365" y="20859"/>
                    <a:pt x="5365" y="21538"/>
                    <a:pt x="5168" y="21538"/>
                  </a:cubicBezTo>
                  <a:cubicBezTo>
                    <a:pt x="4972" y="21538"/>
                    <a:pt x="4579" y="20859"/>
                    <a:pt x="3794" y="20180"/>
                  </a:cubicBezTo>
                  <a:cubicBezTo>
                    <a:pt x="3008" y="19500"/>
                    <a:pt x="1830" y="18821"/>
                    <a:pt x="848" y="18006"/>
                  </a:cubicBezTo>
                  <a:cubicBezTo>
                    <a:pt x="-134" y="17191"/>
                    <a:pt x="-919" y="16240"/>
                    <a:pt x="2419" y="15425"/>
                  </a:cubicBezTo>
                  <a:cubicBezTo>
                    <a:pt x="5757" y="14610"/>
                    <a:pt x="13219" y="13930"/>
                    <a:pt x="20681" y="13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877519" y="2778400"/>
              <a:ext cx="97332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75" fill="norm" stroke="1" extrusionOk="0">
                  <a:moveTo>
                    <a:pt x="14239" y="0"/>
                  </a:moveTo>
                  <a:cubicBezTo>
                    <a:pt x="11942" y="0"/>
                    <a:pt x="9644" y="0"/>
                    <a:pt x="7116" y="2700"/>
                  </a:cubicBezTo>
                  <a:cubicBezTo>
                    <a:pt x="4588" y="5400"/>
                    <a:pt x="1831" y="10800"/>
                    <a:pt x="682" y="14727"/>
                  </a:cubicBezTo>
                  <a:cubicBezTo>
                    <a:pt x="-467" y="18655"/>
                    <a:pt x="-7" y="21109"/>
                    <a:pt x="912" y="21355"/>
                  </a:cubicBezTo>
                  <a:cubicBezTo>
                    <a:pt x="1831" y="21600"/>
                    <a:pt x="3210" y="19636"/>
                    <a:pt x="4359" y="17427"/>
                  </a:cubicBezTo>
                  <a:cubicBezTo>
                    <a:pt x="5507" y="15218"/>
                    <a:pt x="6427" y="12764"/>
                    <a:pt x="7576" y="12518"/>
                  </a:cubicBezTo>
                  <a:cubicBezTo>
                    <a:pt x="8724" y="12273"/>
                    <a:pt x="10103" y="14236"/>
                    <a:pt x="11482" y="16200"/>
                  </a:cubicBezTo>
                  <a:cubicBezTo>
                    <a:pt x="12861" y="18164"/>
                    <a:pt x="14239" y="20127"/>
                    <a:pt x="15848" y="20373"/>
                  </a:cubicBezTo>
                  <a:cubicBezTo>
                    <a:pt x="17456" y="20618"/>
                    <a:pt x="19295" y="19145"/>
                    <a:pt x="21133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993900" y="2765700"/>
              <a:ext cx="95250" cy="11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1137"/>
                  </a:moveTo>
                  <a:cubicBezTo>
                    <a:pt x="480" y="4926"/>
                    <a:pt x="960" y="8716"/>
                    <a:pt x="1680" y="11747"/>
                  </a:cubicBezTo>
                  <a:cubicBezTo>
                    <a:pt x="2400" y="14779"/>
                    <a:pt x="3360" y="17053"/>
                    <a:pt x="4800" y="18758"/>
                  </a:cubicBezTo>
                  <a:cubicBezTo>
                    <a:pt x="6240" y="20463"/>
                    <a:pt x="8160" y="21600"/>
                    <a:pt x="9600" y="21032"/>
                  </a:cubicBezTo>
                  <a:cubicBezTo>
                    <a:pt x="11040" y="20463"/>
                    <a:pt x="12000" y="18189"/>
                    <a:pt x="13920" y="14400"/>
                  </a:cubicBezTo>
                  <a:cubicBezTo>
                    <a:pt x="15840" y="10611"/>
                    <a:pt x="18720" y="53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2134450" y="2788837"/>
              <a:ext cx="66884" cy="8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621" fill="norm" stroke="1" extrusionOk="0">
                  <a:moveTo>
                    <a:pt x="13904" y="537"/>
                  </a:moveTo>
                  <a:cubicBezTo>
                    <a:pt x="10529" y="34"/>
                    <a:pt x="7154" y="-468"/>
                    <a:pt x="4792" y="788"/>
                  </a:cubicBezTo>
                  <a:cubicBezTo>
                    <a:pt x="2429" y="2044"/>
                    <a:pt x="1079" y="5058"/>
                    <a:pt x="404" y="8574"/>
                  </a:cubicBezTo>
                  <a:cubicBezTo>
                    <a:pt x="-271" y="12090"/>
                    <a:pt x="-271" y="16109"/>
                    <a:pt x="1754" y="18369"/>
                  </a:cubicBezTo>
                  <a:cubicBezTo>
                    <a:pt x="3779" y="20630"/>
                    <a:pt x="7829" y="21132"/>
                    <a:pt x="11204" y="20127"/>
                  </a:cubicBezTo>
                  <a:cubicBezTo>
                    <a:pt x="14579" y="19123"/>
                    <a:pt x="17279" y="16611"/>
                    <a:pt x="18966" y="14099"/>
                  </a:cubicBezTo>
                  <a:cubicBezTo>
                    <a:pt x="20654" y="11588"/>
                    <a:pt x="21329" y="9076"/>
                    <a:pt x="21329" y="6565"/>
                  </a:cubicBezTo>
                  <a:cubicBezTo>
                    <a:pt x="21329" y="4053"/>
                    <a:pt x="20654" y="1541"/>
                    <a:pt x="18966" y="1039"/>
                  </a:cubicBezTo>
                  <a:cubicBezTo>
                    <a:pt x="17279" y="537"/>
                    <a:pt x="14579" y="2044"/>
                    <a:pt x="11879" y="3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2228850" y="2746650"/>
              <a:ext cx="95250" cy="16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2492"/>
                  </a:moveTo>
                  <a:cubicBezTo>
                    <a:pt x="4320" y="4708"/>
                    <a:pt x="8640" y="6923"/>
                    <a:pt x="11760" y="9277"/>
                  </a:cubicBezTo>
                  <a:cubicBezTo>
                    <a:pt x="14880" y="11631"/>
                    <a:pt x="16800" y="14123"/>
                    <a:pt x="17760" y="16338"/>
                  </a:cubicBezTo>
                  <a:cubicBezTo>
                    <a:pt x="18720" y="18554"/>
                    <a:pt x="18720" y="20492"/>
                    <a:pt x="17760" y="21046"/>
                  </a:cubicBezTo>
                  <a:cubicBezTo>
                    <a:pt x="16800" y="21600"/>
                    <a:pt x="14880" y="20769"/>
                    <a:pt x="13440" y="17862"/>
                  </a:cubicBezTo>
                  <a:cubicBezTo>
                    <a:pt x="12000" y="14954"/>
                    <a:pt x="11040" y="9969"/>
                    <a:pt x="12480" y="6646"/>
                  </a:cubicBezTo>
                  <a:cubicBezTo>
                    <a:pt x="13920" y="3323"/>
                    <a:pt x="1776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2363208" y="2775136"/>
              <a:ext cx="87893" cy="12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012" fill="norm" stroke="1" extrusionOk="0">
                  <a:moveTo>
                    <a:pt x="10555" y="3733"/>
                  </a:moveTo>
                  <a:cubicBezTo>
                    <a:pt x="10555" y="1963"/>
                    <a:pt x="10555" y="192"/>
                    <a:pt x="9526" y="15"/>
                  </a:cubicBezTo>
                  <a:cubicBezTo>
                    <a:pt x="8498" y="-162"/>
                    <a:pt x="6441" y="1254"/>
                    <a:pt x="4641" y="4087"/>
                  </a:cubicBezTo>
                  <a:cubicBezTo>
                    <a:pt x="2841" y="6920"/>
                    <a:pt x="1298" y="11169"/>
                    <a:pt x="526" y="14356"/>
                  </a:cubicBezTo>
                  <a:cubicBezTo>
                    <a:pt x="-245" y="17543"/>
                    <a:pt x="-245" y="19668"/>
                    <a:pt x="1041" y="20553"/>
                  </a:cubicBezTo>
                  <a:cubicBezTo>
                    <a:pt x="2326" y="21438"/>
                    <a:pt x="4898" y="21084"/>
                    <a:pt x="7212" y="19136"/>
                  </a:cubicBezTo>
                  <a:cubicBezTo>
                    <a:pt x="9526" y="17189"/>
                    <a:pt x="11584" y="13648"/>
                    <a:pt x="13126" y="10461"/>
                  </a:cubicBezTo>
                  <a:cubicBezTo>
                    <a:pt x="14669" y="7274"/>
                    <a:pt x="15698" y="4441"/>
                    <a:pt x="16212" y="4618"/>
                  </a:cubicBezTo>
                  <a:cubicBezTo>
                    <a:pt x="16726" y="4795"/>
                    <a:pt x="16726" y="7982"/>
                    <a:pt x="16726" y="10461"/>
                  </a:cubicBezTo>
                  <a:cubicBezTo>
                    <a:pt x="16726" y="12940"/>
                    <a:pt x="16726" y="14710"/>
                    <a:pt x="17498" y="16304"/>
                  </a:cubicBezTo>
                  <a:cubicBezTo>
                    <a:pt x="18269" y="17897"/>
                    <a:pt x="19812" y="19313"/>
                    <a:pt x="21355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2527299" y="2606950"/>
              <a:ext cx="85520" cy="28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13" fill="norm" stroke="1" extrusionOk="0">
                  <a:moveTo>
                    <a:pt x="1580" y="0"/>
                  </a:moveTo>
                  <a:cubicBezTo>
                    <a:pt x="1054" y="5203"/>
                    <a:pt x="527" y="10406"/>
                    <a:pt x="263" y="13401"/>
                  </a:cubicBezTo>
                  <a:cubicBezTo>
                    <a:pt x="0" y="16397"/>
                    <a:pt x="0" y="17185"/>
                    <a:pt x="0" y="17974"/>
                  </a:cubicBezTo>
                  <a:cubicBezTo>
                    <a:pt x="0" y="18762"/>
                    <a:pt x="0" y="19550"/>
                    <a:pt x="527" y="19550"/>
                  </a:cubicBezTo>
                  <a:cubicBezTo>
                    <a:pt x="1054" y="19550"/>
                    <a:pt x="2107" y="18762"/>
                    <a:pt x="2898" y="17737"/>
                  </a:cubicBezTo>
                  <a:cubicBezTo>
                    <a:pt x="3688" y="16712"/>
                    <a:pt x="4215" y="15451"/>
                    <a:pt x="5532" y="14505"/>
                  </a:cubicBezTo>
                  <a:cubicBezTo>
                    <a:pt x="6849" y="13559"/>
                    <a:pt x="8956" y="12928"/>
                    <a:pt x="11063" y="12850"/>
                  </a:cubicBezTo>
                  <a:cubicBezTo>
                    <a:pt x="13171" y="12771"/>
                    <a:pt x="15278" y="13244"/>
                    <a:pt x="16859" y="13953"/>
                  </a:cubicBezTo>
                  <a:cubicBezTo>
                    <a:pt x="18439" y="14663"/>
                    <a:pt x="19493" y="15609"/>
                    <a:pt x="20283" y="16712"/>
                  </a:cubicBezTo>
                  <a:cubicBezTo>
                    <a:pt x="21073" y="17816"/>
                    <a:pt x="21600" y="19077"/>
                    <a:pt x="21073" y="20023"/>
                  </a:cubicBezTo>
                  <a:cubicBezTo>
                    <a:pt x="20546" y="20969"/>
                    <a:pt x="18966" y="21600"/>
                    <a:pt x="15278" y="21364"/>
                  </a:cubicBezTo>
                  <a:cubicBezTo>
                    <a:pt x="11590" y="21127"/>
                    <a:pt x="5795" y="20023"/>
                    <a:pt x="2898" y="18683"/>
                  </a:cubicBezTo>
                  <a:cubicBezTo>
                    <a:pt x="0" y="17343"/>
                    <a:pt x="0" y="15766"/>
                    <a:pt x="0" y="14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660650" y="2613300"/>
              <a:ext cx="1811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0" y="0"/>
                  </a:moveTo>
                  <a:cubicBezTo>
                    <a:pt x="9600" y="1620"/>
                    <a:pt x="19200" y="3240"/>
                    <a:pt x="20400" y="6390"/>
                  </a:cubicBezTo>
                  <a:cubicBezTo>
                    <a:pt x="21600" y="9540"/>
                    <a:pt x="14400" y="14220"/>
                    <a:pt x="10800" y="17010"/>
                  </a:cubicBezTo>
                  <a:cubicBezTo>
                    <a:pt x="7200" y="19800"/>
                    <a:pt x="7200" y="2070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724150" y="2706773"/>
              <a:ext cx="139700" cy="15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10901"/>
                  </a:moveTo>
                  <a:cubicBezTo>
                    <a:pt x="1636" y="11197"/>
                    <a:pt x="3273" y="11493"/>
                    <a:pt x="5400" y="10457"/>
                  </a:cubicBezTo>
                  <a:cubicBezTo>
                    <a:pt x="7527" y="9421"/>
                    <a:pt x="10145" y="7054"/>
                    <a:pt x="11618" y="4983"/>
                  </a:cubicBezTo>
                  <a:cubicBezTo>
                    <a:pt x="13091" y="2912"/>
                    <a:pt x="13418" y="1136"/>
                    <a:pt x="12764" y="397"/>
                  </a:cubicBezTo>
                  <a:cubicBezTo>
                    <a:pt x="12109" y="-343"/>
                    <a:pt x="10473" y="-47"/>
                    <a:pt x="8509" y="1284"/>
                  </a:cubicBezTo>
                  <a:cubicBezTo>
                    <a:pt x="6545" y="2616"/>
                    <a:pt x="4255" y="4983"/>
                    <a:pt x="2945" y="8090"/>
                  </a:cubicBezTo>
                  <a:cubicBezTo>
                    <a:pt x="1636" y="11197"/>
                    <a:pt x="1309" y="15043"/>
                    <a:pt x="3109" y="17558"/>
                  </a:cubicBezTo>
                  <a:cubicBezTo>
                    <a:pt x="4909" y="20073"/>
                    <a:pt x="8836" y="21257"/>
                    <a:pt x="12273" y="21109"/>
                  </a:cubicBezTo>
                  <a:cubicBezTo>
                    <a:pt x="15709" y="20961"/>
                    <a:pt x="18655" y="19482"/>
                    <a:pt x="21600" y="18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3238500" y="2714900"/>
              <a:ext cx="114300" cy="17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0"/>
                  </a:moveTo>
                  <a:cubicBezTo>
                    <a:pt x="400" y="4945"/>
                    <a:pt x="800" y="9889"/>
                    <a:pt x="1400" y="13142"/>
                  </a:cubicBezTo>
                  <a:cubicBezTo>
                    <a:pt x="2000" y="16395"/>
                    <a:pt x="2800" y="17957"/>
                    <a:pt x="4000" y="19258"/>
                  </a:cubicBezTo>
                  <a:cubicBezTo>
                    <a:pt x="5200" y="20559"/>
                    <a:pt x="6800" y="21600"/>
                    <a:pt x="8200" y="20819"/>
                  </a:cubicBezTo>
                  <a:cubicBezTo>
                    <a:pt x="9600" y="20039"/>
                    <a:pt x="10800" y="17436"/>
                    <a:pt x="12200" y="14573"/>
                  </a:cubicBezTo>
                  <a:cubicBezTo>
                    <a:pt x="13600" y="11711"/>
                    <a:pt x="15200" y="8588"/>
                    <a:pt x="16800" y="6636"/>
                  </a:cubicBezTo>
                  <a:cubicBezTo>
                    <a:pt x="18400" y="4684"/>
                    <a:pt x="20000" y="3904"/>
                    <a:pt x="21600" y="3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3365500" y="2697577"/>
              <a:ext cx="120650" cy="18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8260"/>
                  </a:moveTo>
                  <a:cubicBezTo>
                    <a:pt x="1895" y="8730"/>
                    <a:pt x="3789" y="9199"/>
                    <a:pt x="5684" y="9082"/>
                  </a:cubicBezTo>
                  <a:cubicBezTo>
                    <a:pt x="7579" y="8965"/>
                    <a:pt x="9474" y="8260"/>
                    <a:pt x="11179" y="7086"/>
                  </a:cubicBezTo>
                  <a:cubicBezTo>
                    <a:pt x="12884" y="5912"/>
                    <a:pt x="14400" y="4269"/>
                    <a:pt x="15158" y="2860"/>
                  </a:cubicBezTo>
                  <a:cubicBezTo>
                    <a:pt x="15916" y="1451"/>
                    <a:pt x="15916" y="278"/>
                    <a:pt x="14968" y="43"/>
                  </a:cubicBezTo>
                  <a:cubicBezTo>
                    <a:pt x="14021" y="-192"/>
                    <a:pt x="12126" y="512"/>
                    <a:pt x="10042" y="2625"/>
                  </a:cubicBezTo>
                  <a:cubicBezTo>
                    <a:pt x="7958" y="4738"/>
                    <a:pt x="5684" y="8260"/>
                    <a:pt x="4926" y="11547"/>
                  </a:cubicBezTo>
                  <a:cubicBezTo>
                    <a:pt x="4168" y="14834"/>
                    <a:pt x="4926" y="17886"/>
                    <a:pt x="6442" y="19530"/>
                  </a:cubicBezTo>
                  <a:cubicBezTo>
                    <a:pt x="7958" y="21173"/>
                    <a:pt x="10232" y="21408"/>
                    <a:pt x="12884" y="20351"/>
                  </a:cubicBezTo>
                  <a:cubicBezTo>
                    <a:pt x="15537" y="19295"/>
                    <a:pt x="18568" y="16947"/>
                    <a:pt x="21600" y="14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544150" y="2717910"/>
              <a:ext cx="107101" cy="15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63" fill="norm" stroke="1" extrusionOk="0">
                  <a:moveTo>
                    <a:pt x="1101" y="3007"/>
                  </a:moveTo>
                  <a:cubicBezTo>
                    <a:pt x="1524" y="8122"/>
                    <a:pt x="1948" y="13238"/>
                    <a:pt x="1736" y="16507"/>
                  </a:cubicBezTo>
                  <a:cubicBezTo>
                    <a:pt x="1524" y="19775"/>
                    <a:pt x="677" y="21196"/>
                    <a:pt x="254" y="21054"/>
                  </a:cubicBezTo>
                  <a:cubicBezTo>
                    <a:pt x="-170" y="20912"/>
                    <a:pt x="-170" y="19207"/>
                    <a:pt x="1101" y="15654"/>
                  </a:cubicBezTo>
                  <a:cubicBezTo>
                    <a:pt x="2371" y="12101"/>
                    <a:pt x="4912" y="6701"/>
                    <a:pt x="7665" y="3575"/>
                  </a:cubicBezTo>
                  <a:cubicBezTo>
                    <a:pt x="10418" y="449"/>
                    <a:pt x="13383" y="-404"/>
                    <a:pt x="15501" y="164"/>
                  </a:cubicBezTo>
                  <a:cubicBezTo>
                    <a:pt x="17618" y="733"/>
                    <a:pt x="18889" y="2722"/>
                    <a:pt x="19736" y="6133"/>
                  </a:cubicBezTo>
                  <a:cubicBezTo>
                    <a:pt x="20583" y="9543"/>
                    <a:pt x="21006" y="14375"/>
                    <a:pt x="21430" y="19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749410" y="2499000"/>
              <a:ext cx="54241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18796" y="0"/>
                  </a:moveTo>
                  <a:cubicBezTo>
                    <a:pt x="13811" y="4343"/>
                    <a:pt x="8826" y="8687"/>
                    <a:pt x="5503" y="12091"/>
                  </a:cubicBezTo>
                  <a:cubicBezTo>
                    <a:pt x="2180" y="15496"/>
                    <a:pt x="519" y="17961"/>
                    <a:pt x="103" y="19487"/>
                  </a:cubicBezTo>
                  <a:cubicBezTo>
                    <a:pt x="-312" y="21013"/>
                    <a:pt x="519" y="21600"/>
                    <a:pt x="2596" y="21600"/>
                  </a:cubicBezTo>
                  <a:cubicBezTo>
                    <a:pt x="4673" y="21600"/>
                    <a:pt x="7996" y="21013"/>
                    <a:pt x="11319" y="20250"/>
                  </a:cubicBezTo>
                  <a:cubicBezTo>
                    <a:pt x="14642" y="19487"/>
                    <a:pt x="17965" y="18548"/>
                    <a:pt x="21288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732668" y="2727600"/>
              <a:ext cx="96382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982" fill="norm" stroke="1" extrusionOk="0">
                  <a:moveTo>
                    <a:pt x="4477" y="0"/>
                  </a:moveTo>
                  <a:cubicBezTo>
                    <a:pt x="2129" y="7200"/>
                    <a:pt x="-219" y="14400"/>
                    <a:pt x="16" y="18000"/>
                  </a:cubicBezTo>
                  <a:cubicBezTo>
                    <a:pt x="251" y="21600"/>
                    <a:pt x="3068" y="21600"/>
                    <a:pt x="7059" y="19800"/>
                  </a:cubicBezTo>
                  <a:cubicBezTo>
                    <a:pt x="11051" y="18000"/>
                    <a:pt x="16216" y="14400"/>
                    <a:pt x="21381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860800" y="2697029"/>
              <a:ext cx="79631" cy="15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03" fill="norm" stroke="1" extrusionOk="0">
                  <a:moveTo>
                    <a:pt x="18758" y="3296"/>
                  </a:moveTo>
                  <a:cubicBezTo>
                    <a:pt x="16484" y="2144"/>
                    <a:pt x="14211" y="992"/>
                    <a:pt x="11653" y="416"/>
                  </a:cubicBezTo>
                  <a:cubicBezTo>
                    <a:pt x="9095" y="-160"/>
                    <a:pt x="6253" y="-160"/>
                    <a:pt x="4263" y="560"/>
                  </a:cubicBezTo>
                  <a:cubicBezTo>
                    <a:pt x="2274" y="1280"/>
                    <a:pt x="1137" y="2720"/>
                    <a:pt x="1705" y="3872"/>
                  </a:cubicBezTo>
                  <a:cubicBezTo>
                    <a:pt x="2274" y="5024"/>
                    <a:pt x="4547" y="5888"/>
                    <a:pt x="7674" y="7328"/>
                  </a:cubicBezTo>
                  <a:cubicBezTo>
                    <a:pt x="10800" y="8768"/>
                    <a:pt x="14779" y="10784"/>
                    <a:pt x="17337" y="12512"/>
                  </a:cubicBezTo>
                  <a:cubicBezTo>
                    <a:pt x="19895" y="14240"/>
                    <a:pt x="21032" y="15680"/>
                    <a:pt x="21316" y="17120"/>
                  </a:cubicBezTo>
                  <a:cubicBezTo>
                    <a:pt x="21600" y="18560"/>
                    <a:pt x="21032" y="20000"/>
                    <a:pt x="19042" y="20720"/>
                  </a:cubicBezTo>
                  <a:cubicBezTo>
                    <a:pt x="17053" y="21440"/>
                    <a:pt x="13642" y="21440"/>
                    <a:pt x="10232" y="20144"/>
                  </a:cubicBezTo>
                  <a:cubicBezTo>
                    <a:pt x="6821" y="18848"/>
                    <a:pt x="3411" y="16256"/>
                    <a:pt x="0" y="13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032250" y="2454550"/>
              <a:ext cx="1905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00"/>
                    <a:pt x="21600" y="7200"/>
                    <a:pt x="18000" y="10800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082669" y="2675261"/>
              <a:ext cx="136781" cy="22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27" fill="norm" stroke="1" extrusionOk="0">
                  <a:moveTo>
                    <a:pt x="7517" y="7212"/>
                  </a:moveTo>
                  <a:cubicBezTo>
                    <a:pt x="7185" y="8194"/>
                    <a:pt x="6852" y="9175"/>
                    <a:pt x="7517" y="9666"/>
                  </a:cubicBezTo>
                  <a:cubicBezTo>
                    <a:pt x="8182" y="10157"/>
                    <a:pt x="9843" y="10157"/>
                    <a:pt x="11172" y="9666"/>
                  </a:cubicBezTo>
                  <a:cubicBezTo>
                    <a:pt x="12502" y="9175"/>
                    <a:pt x="13499" y="8194"/>
                    <a:pt x="14496" y="7015"/>
                  </a:cubicBezTo>
                  <a:cubicBezTo>
                    <a:pt x="15492" y="5837"/>
                    <a:pt x="16489" y="4463"/>
                    <a:pt x="16988" y="3186"/>
                  </a:cubicBezTo>
                  <a:cubicBezTo>
                    <a:pt x="17486" y="1910"/>
                    <a:pt x="17486" y="732"/>
                    <a:pt x="16323" y="241"/>
                  </a:cubicBezTo>
                  <a:cubicBezTo>
                    <a:pt x="15160" y="-250"/>
                    <a:pt x="12834" y="-54"/>
                    <a:pt x="10176" y="1419"/>
                  </a:cubicBezTo>
                  <a:cubicBezTo>
                    <a:pt x="7517" y="2892"/>
                    <a:pt x="4526" y="5641"/>
                    <a:pt x="2699" y="8685"/>
                  </a:cubicBezTo>
                  <a:cubicBezTo>
                    <a:pt x="871" y="11728"/>
                    <a:pt x="206" y="15066"/>
                    <a:pt x="40" y="17226"/>
                  </a:cubicBezTo>
                  <a:cubicBezTo>
                    <a:pt x="-126" y="19386"/>
                    <a:pt x="206" y="20368"/>
                    <a:pt x="1369" y="20859"/>
                  </a:cubicBezTo>
                  <a:cubicBezTo>
                    <a:pt x="2532" y="21350"/>
                    <a:pt x="4526" y="21350"/>
                    <a:pt x="8016" y="20859"/>
                  </a:cubicBezTo>
                  <a:cubicBezTo>
                    <a:pt x="11505" y="20368"/>
                    <a:pt x="16489" y="19386"/>
                    <a:pt x="21474" y="18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428750" y="3153314"/>
              <a:ext cx="2457450" cy="47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19605"/>
                  </a:moveTo>
                  <a:cubicBezTo>
                    <a:pt x="670" y="20544"/>
                    <a:pt x="1340" y="21483"/>
                    <a:pt x="2047" y="21013"/>
                  </a:cubicBezTo>
                  <a:cubicBezTo>
                    <a:pt x="2753" y="20544"/>
                    <a:pt x="3498" y="18666"/>
                    <a:pt x="4251" y="16787"/>
                  </a:cubicBezTo>
                  <a:cubicBezTo>
                    <a:pt x="5005" y="14909"/>
                    <a:pt x="5767" y="13031"/>
                    <a:pt x="6502" y="11153"/>
                  </a:cubicBezTo>
                  <a:cubicBezTo>
                    <a:pt x="7237" y="9274"/>
                    <a:pt x="7944" y="7396"/>
                    <a:pt x="8688" y="5987"/>
                  </a:cubicBezTo>
                  <a:cubicBezTo>
                    <a:pt x="9433" y="4579"/>
                    <a:pt x="10214" y="3640"/>
                    <a:pt x="11014" y="2700"/>
                  </a:cubicBezTo>
                  <a:cubicBezTo>
                    <a:pt x="11814" y="1761"/>
                    <a:pt x="12633" y="822"/>
                    <a:pt x="13442" y="353"/>
                  </a:cubicBezTo>
                  <a:cubicBezTo>
                    <a:pt x="14251" y="-117"/>
                    <a:pt x="15051" y="-117"/>
                    <a:pt x="15786" y="353"/>
                  </a:cubicBezTo>
                  <a:cubicBezTo>
                    <a:pt x="16521" y="822"/>
                    <a:pt x="17191" y="1761"/>
                    <a:pt x="17972" y="3640"/>
                  </a:cubicBezTo>
                  <a:cubicBezTo>
                    <a:pt x="18753" y="5518"/>
                    <a:pt x="19647" y="8335"/>
                    <a:pt x="20270" y="9744"/>
                  </a:cubicBezTo>
                  <a:cubicBezTo>
                    <a:pt x="20893" y="11153"/>
                    <a:pt x="21247" y="11153"/>
                    <a:pt x="21600" y="1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222500" y="3375300"/>
              <a:ext cx="37571" cy="59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65" fill="norm" stroke="1" extrusionOk="0">
                  <a:moveTo>
                    <a:pt x="14400" y="0"/>
                  </a:moveTo>
                  <a:cubicBezTo>
                    <a:pt x="16800" y="2998"/>
                    <a:pt x="19200" y="5996"/>
                    <a:pt x="20400" y="8801"/>
                  </a:cubicBezTo>
                  <a:cubicBezTo>
                    <a:pt x="21600" y="11607"/>
                    <a:pt x="21600" y="14221"/>
                    <a:pt x="20400" y="16219"/>
                  </a:cubicBezTo>
                  <a:cubicBezTo>
                    <a:pt x="19200" y="18218"/>
                    <a:pt x="16800" y="19601"/>
                    <a:pt x="13800" y="20447"/>
                  </a:cubicBezTo>
                  <a:cubicBezTo>
                    <a:pt x="10800" y="21293"/>
                    <a:pt x="7200" y="21600"/>
                    <a:pt x="4800" y="21562"/>
                  </a:cubicBezTo>
                  <a:cubicBezTo>
                    <a:pt x="2400" y="21523"/>
                    <a:pt x="1200" y="21139"/>
                    <a:pt x="0" y="20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2413000" y="3453325"/>
              <a:ext cx="685800" cy="391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1385"/>
                  </a:moveTo>
                  <a:cubicBezTo>
                    <a:pt x="2467" y="21269"/>
                    <a:pt x="4933" y="21154"/>
                    <a:pt x="6367" y="21096"/>
                  </a:cubicBezTo>
                  <a:cubicBezTo>
                    <a:pt x="7800" y="21038"/>
                    <a:pt x="8200" y="21038"/>
                    <a:pt x="8600" y="21038"/>
                  </a:cubicBezTo>
                  <a:cubicBezTo>
                    <a:pt x="9000" y="21038"/>
                    <a:pt x="9400" y="21038"/>
                    <a:pt x="9567" y="20750"/>
                  </a:cubicBezTo>
                  <a:cubicBezTo>
                    <a:pt x="9733" y="20461"/>
                    <a:pt x="9667" y="19883"/>
                    <a:pt x="9300" y="18093"/>
                  </a:cubicBezTo>
                  <a:cubicBezTo>
                    <a:pt x="8933" y="16303"/>
                    <a:pt x="8267" y="13299"/>
                    <a:pt x="7867" y="10643"/>
                  </a:cubicBezTo>
                  <a:cubicBezTo>
                    <a:pt x="7467" y="7986"/>
                    <a:pt x="7333" y="5676"/>
                    <a:pt x="7267" y="4232"/>
                  </a:cubicBezTo>
                  <a:cubicBezTo>
                    <a:pt x="7200" y="2788"/>
                    <a:pt x="7200" y="2211"/>
                    <a:pt x="7333" y="1691"/>
                  </a:cubicBezTo>
                  <a:cubicBezTo>
                    <a:pt x="7467" y="1171"/>
                    <a:pt x="7733" y="709"/>
                    <a:pt x="8467" y="363"/>
                  </a:cubicBezTo>
                  <a:cubicBezTo>
                    <a:pt x="9200" y="16"/>
                    <a:pt x="10400" y="-215"/>
                    <a:pt x="11767" y="305"/>
                  </a:cubicBezTo>
                  <a:cubicBezTo>
                    <a:pt x="13133" y="825"/>
                    <a:pt x="14667" y="2095"/>
                    <a:pt x="15533" y="3655"/>
                  </a:cubicBezTo>
                  <a:cubicBezTo>
                    <a:pt x="16400" y="5214"/>
                    <a:pt x="16600" y="7062"/>
                    <a:pt x="16133" y="9372"/>
                  </a:cubicBezTo>
                  <a:cubicBezTo>
                    <a:pt x="15667" y="11682"/>
                    <a:pt x="14533" y="14455"/>
                    <a:pt x="13867" y="16187"/>
                  </a:cubicBezTo>
                  <a:cubicBezTo>
                    <a:pt x="13200" y="17920"/>
                    <a:pt x="13000" y="18613"/>
                    <a:pt x="13000" y="19190"/>
                  </a:cubicBezTo>
                  <a:cubicBezTo>
                    <a:pt x="13000" y="19768"/>
                    <a:pt x="13200" y="20230"/>
                    <a:pt x="13800" y="20461"/>
                  </a:cubicBezTo>
                  <a:cubicBezTo>
                    <a:pt x="14400" y="20692"/>
                    <a:pt x="15400" y="20692"/>
                    <a:pt x="16767" y="20403"/>
                  </a:cubicBezTo>
                  <a:cubicBezTo>
                    <a:pt x="18133" y="20114"/>
                    <a:pt x="19867" y="19537"/>
                    <a:pt x="21600" y="18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270250" y="3330850"/>
              <a:ext cx="20275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fill="norm" stroke="1" extrusionOk="0">
                  <a:moveTo>
                    <a:pt x="6480" y="0"/>
                  </a:moveTo>
                  <a:cubicBezTo>
                    <a:pt x="8640" y="2400"/>
                    <a:pt x="10800" y="4800"/>
                    <a:pt x="14040" y="7133"/>
                  </a:cubicBezTo>
                  <a:cubicBezTo>
                    <a:pt x="17280" y="9467"/>
                    <a:pt x="21600" y="11733"/>
                    <a:pt x="20520" y="13833"/>
                  </a:cubicBezTo>
                  <a:cubicBezTo>
                    <a:pt x="19440" y="15933"/>
                    <a:pt x="12960" y="17867"/>
                    <a:pt x="8640" y="19133"/>
                  </a:cubicBezTo>
                  <a:cubicBezTo>
                    <a:pt x="4320" y="20400"/>
                    <a:pt x="216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720850" y="3953150"/>
              <a:ext cx="400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86" y="3948"/>
                    <a:pt x="14971" y="7897"/>
                    <a:pt x="11371" y="11497"/>
                  </a:cubicBezTo>
                  <a:cubicBezTo>
                    <a:pt x="7771" y="15097"/>
                    <a:pt x="3886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661497" y="4048400"/>
              <a:ext cx="19905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13197" y="0"/>
                  </a:moveTo>
                  <a:cubicBezTo>
                    <a:pt x="10014" y="2979"/>
                    <a:pt x="6830" y="5959"/>
                    <a:pt x="4670" y="8193"/>
                  </a:cubicBezTo>
                  <a:cubicBezTo>
                    <a:pt x="2510" y="10428"/>
                    <a:pt x="1374" y="11917"/>
                    <a:pt x="691" y="13407"/>
                  </a:cubicBezTo>
                  <a:cubicBezTo>
                    <a:pt x="9" y="14897"/>
                    <a:pt x="-218" y="16386"/>
                    <a:pt x="237" y="17255"/>
                  </a:cubicBezTo>
                  <a:cubicBezTo>
                    <a:pt x="691" y="18124"/>
                    <a:pt x="1828" y="18372"/>
                    <a:pt x="5466" y="18993"/>
                  </a:cubicBezTo>
                  <a:cubicBezTo>
                    <a:pt x="9104" y="19614"/>
                    <a:pt x="15243" y="20607"/>
                    <a:pt x="213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00050" y="4151124"/>
              <a:ext cx="131898" cy="32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82" fill="norm" stroke="1" extrusionOk="0">
                  <a:moveTo>
                    <a:pt x="16457" y="2403"/>
                  </a:moveTo>
                  <a:cubicBezTo>
                    <a:pt x="16457" y="1440"/>
                    <a:pt x="16457" y="477"/>
                    <a:pt x="15600" y="133"/>
                  </a:cubicBezTo>
                  <a:cubicBezTo>
                    <a:pt x="14743" y="-211"/>
                    <a:pt x="13029" y="64"/>
                    <a:pt x="10800" y="1509"/>
                  </a:cubicBezTo>
                  <a:cubicBezTo>
                    <a:pt x="8571" y="2953"/>
                    <a:pt x="5829" y="5567"/>
                    <a:pt x="3943" y="8319"/>
                  </a:cubicBezTo>
                  <a:cubicBezTo>
                    <a:pt x="2057" y="11071"/>
                    <a:pt x="1029" y="13960"/>
                    <a:pt x="514" y="15817"/>
                  </a:cubicBezTo>
                  <a:cubicBezTo>
                    <a:pt x="0" y="17674"/>
                    <a:pt x="0" y="18500"/>
                    <a:pt x="686" y="19257"/>
                  </a:cubicBezTo>
                  <a:cubicBezTo>
                    <a:pt x="1371" y="20013"/>
                    <a:pt x="2743" y="20701"/>
                    <a:pt x="4971" y="21045"/>
                  </a:cubicBezTo>
                  <a:cubicBezTo>
                    <a:pt x="7200" y="21389"/>
                    <a:pt x="10286" y="21389"/>
                    <a:pt x="13200" y="20839"/>
                  </a:cubicBezTo>
                  <a:cubicBezTo>
                    <a:pt x="16114" y="20288"/>
                    <a:pt x="18857" y="19188"/>
                    <a:pt x="20229" y="18293"/>
                  </a:cubicBezTo>
                  <a:cubicBezTo>
                    <a:pt x="21600" y="17399"/>
                    <a:pt x="21600" y="16711"/>
                    <a:pt x="20914" y="16161"/>
                  </a:cubicBezTo>
                  <a:cubicBezTo>
                    <a:pt x="20229" y="15611"/>
                    <a:pt x="18857" y="15198"/>
                    <a:pt x="15257" y="15198"/>
                  </a:cubicBezTo>
                  <a:cubicBezTo>
                    <a:pt x="11657" y="15198"/>
                    <a:pt x="5829" y="15611"/>
                    <a:pt x="0" y="16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82343" y="3997600"/>
              <a:ext cx="980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724"/>
                    <a:pt x="2735" y="7448"/>
                    <a:pt x="575" y="11048"/>
                  </a:cubicBezTo>
                  <a:cubicBezTo>
                    <a:pt x="-1585" y="14648"/>
                    <a:pt x="2735" y="1812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702390" y="4467500"/>
              <a:ext cx="52047" cy="5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1" h="20734" fill="norm" stroke="1" extrusionOk="0">
                  <a:moveTo>
                    <a:pt x="8130" y="0"/>
                  </a:moveTo>
                  <a:cubicBezTo>
                    <a:pt x="4930" y="3456"/>
                    <a:pt x="1730" y="6912"/>
                    <a:pt x="530" y="10800"/>
                  </a:cubicBezTo>
                  <a:cubicBezTo>
                    <a:pt x="-670" y="14688"/>
                    <a:pt x="130" y="19008"/>
                    <a:pt x="3330" y="20304"/>
                  </a:cubicBezTo>
                  <a:cubicBezTo>
                    <a:pt x="6530" y="21600"/>
                    <a:pt x="12130" y="19872"/>
                    <a:pt x="15730" y="16416"/>
                  </a:cubicBezTo>
                  <a:cubicBezTo>
                    <a:pt x="19330" y="12960"/>
                    <a:pt x="20930" y="7776"/>
                    <a:pt x="18530" y="5184"/>
                  </a:cubicBezTo>
                  <a:cubicBezTo>
                    <a:pt x="16130" y="2592"/>
                    <a:pt x="9730" y="2592"/>
                    <a:pt x="3330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27000" y="4696100"/>
              <a:ext cx="7366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2" y="18667"/>
                    <a:pt x="3724" y="15733"/>
                    <a:pt x="5741" y="13067"/>
                  </a:cubicBezTo>
                  <a:cubicBezTo>
                    <a:pt x="7759" y="10400"/>
                    <a:pt x="9931" y="8000"/>
                    <a:pt x="11917" y="6000"/>
                  </a:cubicBezTo>
                  <a:cubicBezTo>
                    <a:pt x="13903" y="4000"/>
                    <a:pt x="15703" y="2400"/>
                    <a:pt x="17286" y="1467"/>
                  </a:cubicBezTo>
                  <a:cubicBezTo>
                    <a:pt x="18869" y="533"/>
                    <a:pt x="20234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0" y="5148273"/>
              <a:ext cx="158750" cy="15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4033"/>
                  </a:moveTo>
                  <a:cubicBezTo>
                    <a:pt x="864" y="2630"/>
                    <a:pt x="1728" y="1228"/>
                    <a:pt x="3312" y="526"/>
                  </a:cubicBezTo>
                  <a:cubicBezTo>
                    <a:pt x="4896" y="-175"/>
                    <a:pt x="7200" y="-175"/>
                    <a:pt x="8640" y="526"/>
                  </a:cubicBezTo>
                  <a:cubicBezTo>
                    <a:pt x="10080" y="1228"/>
                    <a:pt x="10656" y="2630"/>
                    <a:pt x="10512" y="5435"/>
                  </a:cubicBezTo>
                  <a:cubicBezTo>
                    <a:pt x="10368" y="8241"/>
                    <a:pt x="9504" y="12448"/>
                    <a:pt x="8640" y="15254"/>
                  </a:cubicBezTo>
                  <a:cubicBezTo>
                    <a:pt x="7776" y="18059"/>
                    <a:pt x="6912" y="19461"/>
                    <a:pt x="7344" y="20303"/>
                  </a:cubicBezTo>
                  <a:cubicBezTo>
                    <a:pt x="7776" y="21144"/>
                    <a:pt x="9504" y="21425"/>
                    <a:pt x="12096" y="20583"/>
                  </a:cubicBezTo>
                  <a:cubicBezTo>
                    <a:pt x="14688" y="19742"/>
                    <a:pt x="18144" y="17778"/>
                    <a:pt x="21600" y="15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41300" y="5019950"/>
              <a:ext cx="19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062"/>
                    <a:pt x="4800" y="8123"/>
                    <a:pt x="8400" y="11723"/>
                  </a:cubicBezTo>
                  <a:cubicBezTo>
                    <a:pt x="12000" y="15323"/>
                    <a:pt x="16800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47650" y="5413650"/>
              <a:ext cx="67514" cy="4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171" fill="norm" stroke="1" extrusionOk="0">
                  <a:moveTo>
                    <a:pt x="0" y="8100"/>
                  </a:moveTo>
                  <a:cubicBezTo>
                    <a:pt x="0" y="12600"/>
                    <a:pt x="0" y="17100"/>
                    <a:pt x="1636" y="19350"/>
                  </a:cubicBezTo>
                  <a:cubicBezTo>
                    <a:pt x="3273" y="21600"/>
                    <a:pt x="6545" y="21600"/>
                    <a:pt x="9491" y="20250"/>
                  </a:cubicBezTo>
                  <a:cubicBezTo>
                    <a:pt x="12436" y="18900"/>
                    <a:pt x="15055" y="16200"/>
                    <a:pt x="17345" y="12600"/>
                  </a:cubicBezTo>
                  <a:cubicBezTo>
                    <a:pt x="19636" y="9000"/>
                    <a:pt x="21600" y="4500"/>
                    <a:pt x="20618" y="2250"/>
                  </a:cubicBezTo>
                  <a:cubicBezTo>
                    <a:pt x="19636" y="0"/>
                    <a:pt x="15709" y="0"/>
                    <a:pt x="117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438150" y="5035346"/>
              <a:ext cx="158750" cy="15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9137"/>
                  </a:moveTo>
                  <a:cubicBezTo>
                    <a:pt x="0" y="7697"/>
                    <a:pt x="0" y="6257"/>
                    <a:pt x="864" y="4673"/>
                  </a:cubicBezTo>
                  <a:cubicBezTo>
                    <a:pt x="1728" y="3089"/>
                    <a:pt x="3456" y="1361"/>
                    <a:pt x="5184" y="497"/>
                  </a:cubicBezTo>
                  <a:cubicBezTo>
                    <a:pt x="6912" y="-367"/>
                    <a:pt x="8640" y="-367"/>
                    <a:pt x="9072" y="2657"/>
                  </a:cubicBezTo>
                  <a:cubicBezTo>
                    <a:pt x="9504" y="5681"/>
                    <a:pt x="8640" y="11729"/>
                    <a:pt x="7200" y="15617"/>
                  </a:cubicBezTo>
                  <a:cubicBezTo>
                    <a:pt x="5760" y="19505"/>
                    <a:pt x="3744" y="21233"/>
                    <a:pt x="4320" y="21233"/>
                  </a:cubicBezTo>
                  <a:cubicBezTo>
                    <a:pt x="4896" y="21233"/>
                    <a:pt x="8064" y="19505"/>
                    <a:pt x="11376" y="17921"/>
                  </a:cubicBezTo>
                  <a:cubicBezTo>
                    <a:pt x="14688" y="16337"/>
                    <a:pt x="18144" y="14897"/>
                    <a:pt x="21600" y="13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75993" y="4899300"/>
              <a:ext cx="98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00"/>
                    <a:pt x="-1585" y="9600"/>
                    <a:pt x="575" y="13200"/>
                  </a:cubicBezTo>
                  <a:cubicBezTo>
                    <a:pt x="2735" y="16800"/>
                    <a:pt x="11375" y="192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90033" y="5204100"/>
              <a:ext cx="21167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0"/>
                  </a:moveTo>
                  <a:cubicBezTo>
                    <a:pt x="10800" y="8640"/>
                    <a:pt x="0" y="17280"/>
                    <a:pt x="0" y="19440"/>
                  </a:cubicBezTo>
                  <a:cubicBezTo>
                    <a:pt x="0" y="21600"/>
                    <a:pt x="108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800100" y="4931755"/>
              <a:ext cx="190500" cy="18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647"/>
                  </a:moveTo>
                  <a:cubicBezTo>
                    <a:pt x="1440" y="161"/>
                    <a:pt x="2880" y="-324"/>
                    <a:pt x="4560" y="283"/>
                  </a:cubicBezTo>
                  <a:cubicBezTo>
                    <a:pt x="6240" y="889"/>
                    <a:pt x="8160" y="2588"/>
                    <a:pt x="8400" y="5865"/>
                  </a:cubicBezTo>
                  <a:cubicBezTo>
                    <a:pt x="8640" y="9141"/>
                    <a:pt x="7200" y="13995"/>
                    <a:pt x="6000" y="16907"/>
                  </a:cubicBezTo>
                  <a:cubicBezTo>
                    <a:pt x="4800" y="19820"/>
                    <a:pt x="3840" y="20791"/>
                    <a:pt x="3960" y="21033"/>
                  </a:cubicBezTo>
                  <a:cubicBezTo>
                    <a:pt x="4080" y="21276"/>
                    <a:pt x="5280" y="20791"/>
                    <a:pt x="8400" y="18849"/>
                  </a:cubicBezTo>
                  <a:cubicBezTo>
                    <a:pt x="11520" y="16907"/>
                    <a:pt x="16560" y="13510"/>
                    <a:pt x="21600" y="1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022349" y="4823100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684"/>
                    <a:pt x="9600" y="11368"/>
                    <a:pt x="13200" y="14968"/>
                  </a:cubicBezTo>
                  <a:cubicBezTo>
                    <a:pt x="16800" y="18568"/>
                    <a:pt x="192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011351" y="5216800"/>
              <a:ext cx="46419" cy="3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37" h="21000" fill="norm" stroke="1" extrusionOk="0">
                  <a:moveTo>
                    <a:pt x="4677" y="7200"/>
                  </a:moveTo>
                  <a:cubicBezTo>
                    <a:pt x="1977" y="12000"/>
                    <a:pt x="-723" y="16800"/>
                    <a:pt x="177" y="19200"/>
                  </a:cubicBezTo>
                  <a:cubicBezTo>
                    <a:pt x="1077" y="21600"/>
                    <a:pt x="5577" y="21600"/>
                    <a:pt x="10527" y="19200"/>
                  </a:cubicBezTo>
                  <a:cubicBezTo>
                    <a:pt x="15477" y="16800"/>
                    <a:pt x="20877" y="12000"/>
                    <a:pt x="19527" y="8400"/>
                  </a:cubicBezTo>
                  <a:cubicBezTo>
                    <a:pt x="18177" y="4800"/>
                    <a:pt x="10077" y="2400"/>
                    <a:pt x="19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358900" y="4670700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320800" y="4804050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728652" y="4555827"/>
              <a:ext cx="112849" cy="3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53" fill="norm" stroke="1" extrusionOk="0">
                  <a:moveTo>
                    <a:pt x="17725" y="2836"/>
                  </a:moveTo>
                  <a:cubicBezTo>
                    <a:pt x="17325" y="2169"/>
                    <a:pt x="16925" y="1502"/>
                    <a:pt x="15525" y="902"/>
                  </a:cubicBezTo>
                  <a:cubicBezTo>
                    <a:pt x="14125" y="302"/>
                    <a:pt x="11725" y="-231"/>
                    <a:pt x="8925" y="102"/>
                  </a:cubicBezTo>
                  <a:cubicBezTo>
                    <a:pt x="6125" y="436"/>
                    <a:pt x="2925" y="1636"/>
                    <a:pt x="1325" y="2902"/>
                  </a:cubicBezTo>
                  <a:cubicBezTo>
                    <a:pt x="-275" y="4169"/>
                    <a:pt x="-275" y="5502"/>
                    <a:pt x="525" y="6369"/>
                  </a:cubicBezTo>
                  <a:cubicBezTo>
                    <a:pt x="1325" y="7236"/>
                    <a:pt x="2925" y="7636"/>
                    <a:pt x="5325" y="7436"/>
                  </a:cubicBezTo>
                  <a:cubicBezTo>
                    <a:pt x="7725" y="7236"/>
                    <a:pt x="10925" y="6436"/>
                    <a:pt x="13325" y="5769"/>
                  </a:cubicBezTo>
                  <a:cubicBezTo>
                    <a:pt x="15725" y="5102"/>
                    <a:pt x="17325" y="4569"/>
                    <a:pt x="18125" y="4702"/>
                  </a:cubicBezTo>
                  <a:cubicBezTo>
                    <a:pt x="18925" y="4836"/>
                    <a:pt x="18925" y="5636"/>
                    <a:pt x="18725" y="7902"/>
                  </a:cubicBezTo>
                  <a:cubicBezTo>
                    <a:pt x="18525" y="10169"/>
                    <a:pt x="18125" y="13902"/>
                    <a:pt x="17925" y="16169"/>
                  </a:cubicBezTo>
                  <a:cubicBezTo>
                    <a:pt x="17725" y="18436"/>
                    <a:pt x="17725" y="19236"/>
                    <a:pt x="17525" y="19969"/>
                  </a:cubicBezTo>
                  <a:cubicBezTo>
                    <a:pt x="17325" y="20702"/>
                    <a:pt x="16925" y="21369"/>
                    <a:pt x="17525" y="21236"/>
                  </a:cubicBezTo>
                  <a:cubicBezTo>
                    <a:pt x="18125" y="21102"/>
                    <a:pt x="19725" y="20169"/>
                    <a:pt x="21325" y="19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900096" y="4653106"/>
              <a:ext cx="122530" cy="19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0730" fill="norm" stroke="1" extrusionOk="0">
                  <a:moveTo>
                    <a:pt x="8394" y="4523"/>
                  </a:moveTo>
                  <a:cubicBezTo>
                    <a:pt x="9474" y="2742"/>
                    <a:pt x="10554" y="960"/>
                    <a:pt x="10194" y="292"/>
                  </a:cubicBezTo>
                  <a:cubicBezTo>
                    <a:pt x="9834" y="-376"/>
                    <a:pt x="8034" y="69"/>
                    <a:pt x="6054" y="1962"/>
                  </a:cubicBezTo>
                  <a:cubicBezTo>
                    <a:pt x="4074" y="3855"/>
                    <a:pt x="1914" y="7195"/>
                    <a:pt x="834" y="10201"/>
                  </a:cubicBezTo>
                  <a:cubicBezTo>
                    <a:pt x="-246" y="13208"/>
                    <a:pt x="-246" y="15880"/>
                    <a:pt x="654" y="17884"/>
                  </a:cubicBezTo>
                  <a:cubicBezTo>
                    <a:pt x="1554" y="19888"/>
                    <a:pt x="3354" y="21224"/>
                    <a:pt x="6954" y="20556"/>
                  </a:cubicBezTo>
                  <a:cubicBezTo>
                    <a:pt x="10554" y="19888"/>
                    <a:pt x="15954" y="17216"/>
                    <a:pt x="18654" y="13987"/>
                  </a:cubicBezTo>
                  <a:cubicBezTo>
                    <a:pt x="21354" y="10758"/>
                    <a:pt x="21354" y="6972"/>
                    <a:pt x="19734" y="4634"/>
                  </a:cubicBezTo>
                  <a:cubicBezTo>
                    <a:pt x="18114" y="2296"/>
                    <a:pt x="14874" y="1405"/>
                    <a:pt x="11634" y="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527549" y="314035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597400" y="3267350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051922" y="2927946"/>
              <a:ext cx="134557" cy="28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394" fill="norm" stroke="1" extrusionOk="0">
                  <a:moveTo>
                    <a:pt x="414" y="3602"/>
                  </a:moveTo>
                  <a:cubicBezTo>
                    <a:pt x="86" y="2796"/>
                    <a:pt x="-241" y="1991"/>
                    <a:pt x="250" y="1346"/>
                  </a:cubicBezTo>
                  <a:cubicBezTo>
                    <a:pt x="741" y="701"/>
                    <a:pt x="2050" y="217"/>
                    <a:pt x="4668" y="56"/>
                  </a:cubicBezTo>
                  <a:cubicBezTo>
                    <a:pt x="7286" y="-105"/>
                    <a:pt x="11214" y="56"/>
                    <a:pt x="13995" y="862"/>
                  </a:cubicBezTo>
                  <a:cubicBezTo>
                    <a:pt x="16777" y="1668"/>
                    <a:pt x="18414" y="3119"/>
                    <a:pt x="18414" y="4570"/>
                  </a:cubicBezTo>
                  <a:cubicBezTo>
                    <a:pt x="18414" y="6020"/>
                    <a:pt x="16777" y="7471"/>
                    <a:pt x="14977" y="8680"/>
                  </a:cubicBezTo>
                  <a:cubicBezTo>
                    <a:pt x="13177" y="9889"/>
                    <a:pt x="11214" y="10856"/>
                    <a:pt x="11050" y="11420"/>
                  </a:cubicBezTo>
                  <a:cubicBezTo>
                    <a:pt x="10886" y="11985"/>
                    <a:pt x="12523" y="12146"/>
                    <a:pt x="14323" y="12468"/>
                  </a:cubicBezTo>
                  <a:cubicBezTo>
                    <a:pt x="16123" y="12791"/>
                    <a:pt x="18086" y="13274"/>
                    <a:pt x="19395" y="14402"/>
                  </a:cubicBezTo>
                  <a:cubicBezTo>
                    <a:pt x="20704" y="15531"/>
                    <a:pt x="21359" y="17304"/>
                    <a:pt x="20214" y="18594"/>
                  </a:cubicBezTo>
                  <a:cubicBezTo>
                    <a:pt x="19068" y="19883"/>
                    <a:pt x="16123" y="20689"/>
                    <a:pt x="13504" y="21092"/>
                  </a:cubicBezTo>
                  <a:cubicBezTo>
                    <a:pt x="10886" y="21495"/>
                    <a:pt x="8595" y="21495"/>
                    <a:pt x="7286" y="21092"/>
                  </a:cubicBezTo>
                  <a:cubicBezTo>
                    <a:pt x="5977" y="20689"/>
                    <a:pt x="5650" y="19883"/>
                    <a:pt x="5977" y="19158"/>
                  </a:cubicBezTo>
                  <a:cubicBezTo>
                    <a:pt x="6304" y="18432"/>
                    <a:pt x="7286" y="17788"/>
                    <a:pt x="8268" y="1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365749" y="2873650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20"/>
                    <a:pt x="14400" y="10440"/>
                    <a:pt x="18000" y="14040"/>
                  </a:cubicBezTo>
                  <a:cubicBezTo>
                    <a:pt x="21600" y="17640"/>
                    <a:pt x="21600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378450" y="326100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638800" y="3030237"/>
              <a:ext cx="184150" cy="16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2706"/>
                  </a:moveTo>
                  <a:cubicBezTo>
                    <a:pt x="745" y="1626"/>
                    <a:pt x="1490" y="546"/>
                    <a:pt x="2483" y="141"/>
                  </a:cubicBezTo>
                  <a:cubicBezTo>
                    <a:pt x="3476" y="-264"/>
                    <a:pt x="4717" y="6"/>
                    <a:pt x="7945" y="3651"/>
                  </a:cubicBezTo>
                  <a:cubicBezTo>
                    <a:pt x="11172" y="7296"/>
                    <a:pt x="16386" y="14316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739836" y="3019700"/>
              <a:ext cx="1212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1327" y="0"/>
                  </a:moveTo>
                  <a:cubicBezTo>
                    <a:pt x="15368" y="3927"/>
                    <a:pt x="9410" y="7855"/>
                    <a:pt x="5686" y="10909"/>
                  </a:cubicBezTo>
                  <a:cubicBezTo>
                    <a:pt x="1961" y="13964"/>
                    <a:pt x="472" y="16145"/>
                    <a:pt x="99" y="17782"/>
                  </a:cubicBezTo>
                  <a:cubicBezTo>
                    <a:pt x="-273" y="19418"/>
                    <a:pt x="472" y="20509"/>
                    <a:pt x="12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918199" y="2962005"/>
              <a:ext cx="182328" cy="24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16" fill="norm" stroke="1" extrusionOk="0">
                  <a:moveTo>
                    <a:pt x="0" y="3342"/>
                  </a:moveTo>
                  <a:cubicBezTo>
                    <a:pt x="745" y="2427"/>
                    <a:pt x="1490" y="1511"/>
                    <a:pt x="3476" y="871"/>
                  </a:cubicBezTo>
                  <a:cubicBezTo>
                    <a:pt x="5462" y="230"/>
                    <a:pt x="8690" y="-136"/>
                    <a:pt x="10924" y="47"/>
                  </a:cubicBezTo>
                  <a:cubicBezTo>
                    <a:pt x="13159" y="230"/>
                    <a:pt x="14400" y="962"/>
                    <a:pt x="14897" y="2244"/>
                  </a:cubicBezTo>
                  <a:cubicBezTo>
                    <a:pt x="15393" y="3525"/>
                    <a:pt x="15145" y="5356"/>
                    <a:pt x="14524" y="6545"/>
                  </a:cubicBezTo>
                  <a:cubicBezTo>
                    <a:pt x="13903" y="7735"/>
                    <a:pt x="12910" y="8284"/>
                    <a:pt x="13034" y="8742"/>
                  </a:cubicBezTo>
                  <a:cubicBezTo>
                    <a:pt x="13159" y="9200"/>
                    <a:pt x="14400" y="9566"/>
                    <a:pt x="16014" y="10389"/>
                  </a:cubicBezTo>
                  <a:cubicBezTo>
                    <a:pt x="17628" y="11213"/>
                    <a:pt x="19614" y="12495"/>
                    <a:pt x="20607" y="13867"/>
                  </a:cubicBezTo>
                  <a:cubicBezTo>
                    <a:pt x="21600" y="15240"/>
                    <a:pt x="21600" y="16705"/>
                    <a:pt x="20855" y="17986"/>
                  </a:cubicBezTo>
                  <a:cubicBezTo>
                    <a:pt x="20110" y="19267"/>
                    <a:pt x="18621" y="20366"/>
                    <a:pt x="17255" y="20915"/>
                  </a:cubicBezTo>
                  <a:cubicBezTo>
                    <a:pt x="15890" y="21464"/>
                    <a:pt x="14648" y="21464"/>
                    <a:pt x="14028" y="20823"/>
                  </a:cubicBezTo>
                  <a:cubicBezTo>
                    <a:pt x="13407" y="20183"/>
                    <a:pt x="13407" y="18901"/>
                    <a:pt x="13407" y="17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6280150" y="2829200"/>
              <a:ext cx="25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29"/>
                    <a:pt x="14400" y="11657"/>
                    <a:pt x="10800" y="15257"/>
                  </a:cubicBezTo>
                  <a:cubicBezTo>
                    <a:pt x="7200" y="18857"/>
                    <a:pt x="360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6248400" y="3255155"/>
              <a:ext cx="65703" cy="3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14" fill="norm" stroke="1" extrusionOk="0">
                  <a:moveTo>
                    <a:pt x="10125" y="21314"/>
                  </a:moveTo>
                  <a:cubicBezTo>
                    <a:pt x="13500" y="20114"/>
                    <a:pt x="16875" y="18914"/>
                    <a:pt x="18900" y="15314"/>
                  </a:cubicBezTo>
                  <a:cubicBezTo>
                    <a:pt x="20925" y="11714"/>
                    <a:pt x="21600" y="5714"/>
                    <a:pt x="20250" y="2714"/>
                  </a:cubicBezTo>
                  <a:cubicBezTo>
                    <a:pt x="18900" y="-286"/>
                    <a:pt x="15525" y="-286"/>
                    <a:pt x="11812" y="314"/>
                  </a:cubicBezTo>
                  <a:cubicBezTo>
                    <a:pt x="8100" y="914"/>
                    <a:pt x="4050" y="2114"/>
                    <a:pt x="0" y="3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5060950" y="3407050"/>
              <a:ext cx="1174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2" y="20400"/>
                    <a:pt x="2724" y="19200"/>
                    <a:pt x="4086" y="18600"/>
                  </a:cubicBezTo>
                  <a:cubicBezTo>
                    <a:pt x="5449" y="18000"/>
                    <a:pt x="6811" y="18000"/>
                    <a:pt x="8290" y="16800"/>
                  </a:cubicBezTo>
                  <a:cubicBezTo>
                    <a:pt x="9769" y="15600"/>
                    <a:pt x="11364" y="13200"/>
                    <a:pt x="12902" y="10800"/>
                  </a:cubicBezTo>
                  <a:cubicBezTo>
                    <a:pt x="14439" y="8400"/>
                    <a:pt x="15918" y="6000"/>
                    <a:pt x="17358" y="4200"/>
                  </a:cubicBezTo>
                  <a:cubicBezTo>
                    <a:pt x="18798" y="2400"/>
                    <a:pt x="2019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5555029" y="3649295"/>
              <a:ext cx="82731" cy="31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36" fill="norm" stroke="1" extrusionOk="0">
                  <a:moveTo>
                    <a:pt x="19751" y="10304"/>
                  </a:moveTo>
                  <a:cubicBezTo>
                    <a:pt x="18671" y="8000"/>
                    <a:pt x="17591" y="5696"/>
                    <a:pt x="16781" y="4184"/>
                  </a:cubicBezTo>
                  <a:cubicBezTo>
                    <a:pt x="15971" y="2672"/>
                    <a:pt x="15431" y="1952"/>
                    <a:pt x="14081" y="1304"/>
                  </a:cubicBezTo>
                  <a:cubicBezTo>
                    <a:pt x="12731" y="656"/>
                    <a:pt x="10571" y="80"/>
                    <a:pt x="8411" y="8"/>
                  </a:cubicBezTo>
                  <a:cubicBezTo>
                    <a:pt x="6251" y="-64"/>
                    <a:pt x="4091" y="368"/>
                    <a:pt x="2471" y="1304"/>
                  </a:cubicBezTo>
                  <a:cubicBezTo>
                    <a:pt x="851" y="2240"/>
                    <a:pt x="-229" y="3680"/>
                    <a:pt x="41" y="4760"/>
                  </a:cubicBezTo>
                  <a:cubicBezTo>
                    <a:pt x="311" y="5840"/>
                    <a:pt x="1931" y="6560"/>
                    <a:pt x="5711" y="6704"/>
                  </a:cubicBezTo>
                  <a:cubicBezTo>
                    <a:pt x="9491" y="6848"/>
                    <a:pt x="15431" y="6416"/>
                    <a:pt x="18401" y="6848"/>
                  </a:cubicBezTo>
                  <a:cubicBezTo>
                    <a:pt x="21371" y="7280"/>
                    <a:pt x="21371" y="8576"/>
                    <a:pt x="20831" y="11168"/>
                  </a:cubicBezTo>
                  <a:cubicBezTo>
                    <a:pt x="20291" y="13760"/>
                    <a:pt x="19211" y="17648"/>
                    <a:pt x="18131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5751456" y="3730900"/>
              <a:ext cx="128516" cy="18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0915" fill="norm" stroke="1" extrusionOk="0">
                  <a:moveTo>
                    <a:pt x="11399" y="4226"/>
                  </a:moveTo>
                  <a:cubicBezTo>
                    <a:pt x="11399" y="2582"/>
                    <a:pt x="11399" y="939"/>
                    <a:pt x="10556" y="352"/>
                  </a:cubicBezTo>
                  <a:cubicBezTo>
                    <a:pt x="9712" y="-235"/>
                    <a:pt x="8025" y="235"/>
                    <a:pt x="6000" y="2582"/>
                  </a:cubicBezTo>
                  <a:cubicBezTo>
                    <a:pt x="3974" y="4930"/>
                    <a:pt x="1612" y="9156"/>
                    <a:pt x="599" y="12443"/>
                  </a:cubicBezTo>
                  <a:cubicBezTo>
                    <a:pt x="-413" y="15730"/>
                    <a:pt x="-76" y="18078"/>
                    <a:pt x="1106" y="19487"/>
                  </a:cubicBezTo>
                  <a:cubicBezTo>
                    <a:pt x="2287" y="20895"/>
                    <a:pt x="4312" y="21365"/>
                    <a:pt x="7856" y="20426"/>
                  </a:cubicBezTo>
                  <a:cubicBezTo>
                    <a:pt x="11399" y="19487"/>
                    <a:pt x="16462" y="17139"/>
                    <a:pt x="18824" y="14439"/>
                  </a:cubicBezTo>
                  <a:cubicBezTo>
                    <a:pt x="21187" y="11739"/>
                    <a:pt x="20849" y="8687"/>
                    <a:pt x="18993" y="6222"/>
                  </a:cubicBezTo>
                  <a:cubicBezTo>
                    <a:pt x="17137" y="3756"/>
                    <a:pt x="13762" y="1878"/>
                    <a:pt x="103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7219950" y="3495950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7188200" y="3597550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007350" y="3353900"/>
              <a:ext cx="99484" cy="22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2004"/>
                  </a:moveTo>
                  <a:cubicBezTo>
                    <a:pt x="1379" y="1211"/>
                    <a:pt x="2757" y="418"/>
                    <a:pt x="5745" y="121"/>
                  </a:cubicBezTo>
                  <a:cubicBezTo>
                    <a:pt x="8732" y="-176"/>
                    <a:pt x="13328" y="22"/>
                    <a:pt x="16545" y="1310"/>
                  </a:cubicBezTo>
                  <a:cubicBezTo>
                    <a:pt x="19762" y="2598"/>
                    <a:pt x="21600" y="4976"/>
                    <a:pt x="21600" y="6562"/>
                  </a:cubicBezTo>
                  <a:cubicBezTo>
                    <a:pt x="21600" y="8147"/>
                    <a:pt x="19762" y="8940"/>
                    <a:pt x="17694" y="9534"/>
                  </a:cubicBezTo>
                  <a:cubicBezTo>
                    <a:pt x="15626" y="10129"/>
                    <a:pt x="13328" y="10525"/>
                    <a:pt x="13098" y="11119"/>
                  </a:cubicBezTo>
                  <a:cubicBezTo>
                    <a:pt x="12868" y="11714"/>
                    <a:pt x="14706" y="12507"/>
                    <a:pt x="16545" y="13398"/>
                  </a:cubicBezTo>
                  <a:cubicBezTo>
                    <a:pt x="18383" y="14290"/>
                    <a:pt x="20221" y="15281"/>
                    <a:pt x="19991" y="16569"/>
                  </a:cubicBezTo>
                  <a:cubicBezTo>
                    <a:pt x="19762" y="17857"/>
                    <a:pt x="17464" y="19442"/>
                    <a:pt x="14936" y="20334"/>
                  </a:cubicBezTo>
                  <a:cubicBezTo>
                    <a:pt x="12409" y="21226"/>
                    <a:pt x="9651" y="21424"/>
                    <a:pt x="7353" y="21226"/>
                  </a:cubicBezTo>
                  <a:cubicBezTo>
                    <a:pt x="5055" y="21028"/>
                    <a:pt x="3217" y="20433"/>
                    <a:pt x="2757" y="19839"/>
                  </a:cubicBezTo>
                  <a:cubicBezTo>
                    <a:pt x="2298" y="19244"/>
                    <a:pt x="3217" y="18650"/>
                    <a:pt x="4136" y="18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195868" y="3354458"/>
              <a:ext cx="103582" cy="24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92" fill="norm" stroke="1" extrusionOk="0">
                  <a:moveTo>
                    <a:pt x="21140" y="2372"/>
                  </a:moveTo>
                  <a:cubicBezTo>
                    <a:pt x="21140" y="1449"/>
                    <a:pt x="21140" y="525"/>
                    <a:pt x="20060" y="156"/>
                  </a:cubicBezTo>
                  <a:cubicBezTo>
                    <a:pt x="18980" y="-213"/>
                    <a:pt x="16820" y="-28"/>
                    <a:pt x="13364" y="1818"/>
                  </a:cubicBezTo>
                  <a:cubicBezTo>
                    <a:pt x="9908" y="3664"/>
                    <a:pt x="5156" y="7172"/>
                    <a:pt x="2564" y="10587"/>
                  </a:cubicBezTo>
                  <a:cubicBezTo>
                    <a:pt x="-28" y="14002"/>
                    <a:pt x="-460" y="17325"/>
                    <a:pt x="404" y="19172"/>
                  </a:cubicBezTo>
                  <a:cubicBezTo>
                    <a:pt x="1268" y="21018"/>
                    <a:pt x="3428" y="21387"/>
                    <a:pt x="6452" y="21110"/>
                  </a:cubicBezTo>
                  <a:cubicBezTo>
                    <a:pt x="9476" y="20833"/>
                    <a:pt x="13364" y="19910"/>
                    <a:pt x="15524" y="18895"/>
                  </a:cubicBezTo>
                  <a:cubicBezTo>
                    <a:pt x="17684" y="17879"/>
                    <a:pt x="18116" y="16772"/>
                    <a:pt x="17468" y="15941"/>
                  </a:cubicBezTo>
                  <a:cubicBezTo>
                    <a:pt x="16820" y="15110"/>
                    <a:pt x="15092" y="14556"/>
                    <a:pt x="12500" y="14464"/>
                  </a:cubicBezTo>
                  <a:cubicBezTo>
                    <a:pt x="9908" y="14372"/>
                    <a:pt x="6452" y="14741"/>
                    <a:pt x="2996" y="15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7937500" y="3680100"/>
              <a:ext cx="368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5" y="15600"/>
                    <a:pt x="8690" y="9600"/>
                    <a:pt x="12290" y="6000"/>
                  </a:cubicBezTo>
                  <a:cubicBezTo>
                    <a:pt x="15890" y="2400"/>
                    <a:pt x="1874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7934589" y="3842754"/>
              <a:ext cx="174362" cy="25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7" fill="norm" stroke="1" extrusionOk="0">
                  <a:moveTo>
                    <a:pt x="21437" y="2388"/>
                  </a:moveTo>
                  <a:cubicBezTo>
                    <a:pt x="17794" y="1299"/>
                    <a:pt x="14150" y="210"/>
                    <a:pt x="10897" y="29"/>
                  </a:cubicBezTo>
                  <a:cubicBezTo>
                    <a:pt x="7644" y="-153"/>
                    <a:pt x="4782" y="573"/>
                    <a:pt x="2960" y="1299"/>
                  </a:cubicBezTo>
                  <a:cubicBezTo>
                    <a:pt x="1138" y="2025"/>
                    <a:pt x="357" y="2751"/>
                    <a:pt x="97" y="3568"/>
                  </a:cubicBezTo>
                  <a:cubicBezTo>
                    <a:pt x="-163" y="4385"/>
                    <a:pt x="97" y="5292"/>
                    <a:pt x="878" y="5746"/>
                  </a:cubicBezTo>
                  <a:cubicBezTo>
                    <a:pt x="1659" y="6200"/>
                    <a:pt x="2960" y="6200"/>
                    <a:pt x="4261" y="5928"/>
                  </a:cubicBezTo>
                  <a:cubicBezTo>
                    <a:pt x="5562" y="5655"/>
                    <a:pt x="6864" y="5111"/>
                    <a:pt x="8555" y="4476"/>
                  </a:cubicBezTo>
                  <a:cubicBezTo>
                    <a:pt x="10247" y="3840"/>
                    <a:pt x="12329" y="3114"/>
                    <a:pt x="13370" y="3205"/>
                  </a:cubicBezTo>
                  <a:cubicBezTo>
                    <a:pt x="14410" y="3296"/>
                    <a:pt x="14410" y="4203"/>
                    <a:pt x="13630" y="6835"/>
                  </a:cubicBezTo>
                  <a:cubicBezTo>
                    <a:pt x="12849" y="9467"/>
                    <a:pt x="11288" y="13823"/>
                    <a:pt x="10507" y="16546"/>
                  </a:cubicBezTo>
                  <a:cubicBezTo>
                    <a:pt x="9726" y="19269"/>
                    <a:pt x="9726" y="20358"/>
                    <a:pt x="9726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8095119" y="3889650"/>
              <a:ext cx="96382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1381" y="0"/>
                  </a:moveTo>
                  <a:cubicBezTo>
                    <a:pt x="16216" y="1643"/>
                    <a:pt x="11051" y="3287"/>
                    <a:pt x="7059" y="6574"/>
                  </a:cubicBezTo>
                  <a:cubicBezTo>
                    <a:pt x="3068" y="9861"/>
                    <a:pt x="251" y="14791"/>
                    <a:pt x="16" y="17726"/>
                  </a:cubicBezTo>
                  <a:cubicBezTo>
                    <a:pt x="-219" y="20661"/>
                    <a:pt x="2129" y="21600"/>
                    <a:pt x="6120" y="21600"/>
                  </a:cubicBezTo>
                  <a:cubicBezTo>
                    <a:pt x="10111" y="21600"/>
                    <a:pt x="15746" y="20661"/>
                    <a:pt x="18329" y="17257"/>
                  </a:cubicBezTo>
                  <a:cubicBezTo>
                    <a:pt x="20911" y="13852"/>
                    <a:pt x="20442" y="7983"/>
                    <a:pt x="18564" y="4813"/>
                  </a:cubicBezTo>
                  <a:cubicBezTo>
                    <a:pt x="16685" y="1643"/>
                    <a:pt x="13398" y="1174"/>
                    <a:pt x="10111" y="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8629650" y="3642000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8655050" y="3743600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9220200" y="3419750"/>
              <a:ext cx="152400" cy="27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0"/>
                  </a:moveTo>
                  <a:cubicBezTo>
                    <a:pt x="18900" y="837"/>
                    <a:pt x="16200" y="1674"/>
                    <a:pt x="13200" y="3935"/>
                  </a:cubicBezTo>
                  <a:cubicBezTo>
                    <a:pt x="10200" y="6195"/>
                    <a:pt x="6900" y="9879"/>
                    <a:pt x="4950" y="12642"/>
                  </a:cubicBezTo>
                  <a:cubicBezTo>
                    <a:pt x="3000" y="15405"/>
                    <a:pt x="2400" y="17247"/>
                    <a:pt x="2550" y="18586"/>
                  </a:cubicBezTo>
                  <a:cubicBezTo>
                    <a:pt x="2700" y="19926"/>
                    <a:pt x="3600" y="20763"/>
                    <a:pt x="4800" y="21181"/>
                  </a:cubicBezTo>
                  <a:cubicBezTo>
                    <a:pt x="6000" y="21600"/>
                    <a:pt x="7500" y="21600"/>
                    <a:pt x="9000" y="21265"/>
                  </a:cubicBezTo>
                  <a:cubicBezTo>
                    <a:pt x="10500" y="20930"/>
                    <a:pt x="12000" y="20260"/>
                    <a:pt x="13050" y="19423"/>
                  </a:cubicBezTo>
                  <a:cubicBezTo>
                    <a:pt x="14100" y="18586"/>
                    <a:pt x="14700" y="17581"/>
                    <a:pt x="14400" y="16828"/>
                  </a:cubicBezTo>
                  <a:cubicBezTo>
                    <a:pt x="14100" y="16074"/>
                    <a:pt x="12900" y="15572"/>
                    <a:pt x="10350" y="15488"/>
                  </a:cubicBezTo>
                  <a:cubicBezTo>
                    <a:pt x="7800" y="15405"/>
                    <a:pt x="3900" y="15740"/>
                    <a:pt x="0" y="16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156700" y="3805877"/>
              <a:ext cx="2032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50" y="11040"/>
                    <a:pt x="11700" y="1783"/>
                    <a:pt x="15300" y="240"/>
                  </a:cubicBezTo>
                  <a:cubicBezTo>
                    <a:pt x="18900" y="-1303"/>
                    <a:pt x="202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9116337" y="3965850"/>
              <a:ext cx="3401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877"/>
                    <a:pt x="5170" y="9755"/>
                    <a:pt x="1993" y="13355"/>
                  </a:cubicBezTo>
                  <a:cubicBezTo>
                    <a:pt x="-1183" y="16955"/>
                    <a:pt x="88" y="19277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9261838" y="3959500"/>
              <a:ext cx="87289" cy="22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450" fill="norm" stroke="1" extrusionOk="0">
                  <a:moveTo>
                    <a:pt x="14230" y="4279"/>
                  </a:moveTo>
                  <a:cubicBezTo>
                    <a:pt x="14733" y="3260"/>
                    <a:pt x="15235" y="2242"/>
                    <a:pt x="14482" y="1426"/>
                  </a:cubicBezTo>
                  <a:cubicBezTo>
                    <a:pt x="13728" y="611"/>
                    <a:pt x="11719" y="0"/>
                    <a:pt x="9710" y="0"/>
                  </a:cubicBezTo>
                  <a:cubicBezTo>
                    <a:pt x="7700" y="0"/>
                    <a:pt x="5691" y="611"/>
                    <a:pt x="3933" y="1325"/>
                  </a:cubicBezTo>
                  <a:cubicBezTo>
                    <a:pt x="2175" y="2038"/>
                    <a:pt x="668" y="2853"/>
                    <a:pt x="165" y="4279"/>
                  </a:cubicBezTo>
                  <a:cubicBezTo>
                    <a:pt x="-337" y="5706"/>
                    <a:pt x="165" y="7743"/>
                    <a:pt x="3682" y="9883"/>
                  </a:cubicBezTo>
                  <a:cubicBezTo>
                    <a:pt x="7198" y="12023"/>
                    <a:pt x="13728" y="14264"/>
                    <a:pt x="17244" y="15894"/>
                  </a:cubicBezTo>
                  <a:cubicBezTo>
                    <a:pt x="20761" y="17525"/>
                    <a:pt x="21263" y="18543"/>
                    <a:pt x="20258" y="19460"/>
                  </a:cubicBezTo>
                  <a:cubicBezTo>
                    <a:pt x="19254" y="20377"/>
                    <a:pt x="16742" y="21192"/>
                    <a:pt x="13728" y="21396"/>
                  </a:cubicBezTo>
                  <a:cubicBezTo>
                    <a:pt x="10714" y="21600"/>
                    <a:pt x="7198" y="21192"/>
                    <a:pt x="3682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9315450" y="3946800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9702800" y="3756300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9690100" y="3845200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0287000" y="3555173"/>
              <a:ext cx="171450" cy="17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3605"/>
                  </a:moveTo>
                  <a:cubicBezTo>
                    <a:pt x="533" y="2319"/>
                    <a:pt x="1067" y="1034"/>
                    <a:pt x="2533" y="391"/>
                  </a:cubicBezTo>
                  <a:cubicBezTo>
                    <a:pt x="4000" y="-252"/>
                    <a:pt x="6400" y="-252"/>
                    <a:pt x="8533" y="1548"/>
                  </a:cubicBezTo>
                  <a:cubicBezTo>
                    <a:pt x="10667" y="3348"/>
                    <a:pt x="12533" y="6948"/>
                    <a:pt x="12267" y="9648"/>
                  </a:cubicBezTo>
                  <a:cubicBezTo>
                    <a:pt x="12000" y="12348"/>
                    <a:pt x="9600" y="14148"/>
                    <a:pt x="7333" y="15819"/>
                  </a:cubicBezTo>
                  <a:cubicBezTo>
                    <a:pt x="5067" y="17491"/>
                    <a:pt x="2933" y="19034"/>
                    <a:pt x="3067" y="19805"/>
                  </a:cubicBezTo>
                  <a:cubicBezTo>
                    <a:pt x="3200" y="20577"/>
                    <a:pt x="5600" y="20577"/>
                    <a:pt x="8533" y="20319"/>
                  </a:cubicBezTo>
                  <a:cubicBezTo>
                    <a:pt x="11467" y="20062"/>
                    <a:pt x="14933" y="19548"/>
                    <a:pt x="17200" y="19677"/>
                  </a:cubicBezTo>
                  <a:cubicBezTo>
                    <a:pt x="19467" y="19805"/>
                    <a:pt x="20533" y="20577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0210800" y="3851550"/>
              <a:ext cx="171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0223500" y="3946800"/>
              <a:ext cx="1079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800"/>
                    <a:pt x="13129" y="1600"/>
                    <a:pt x="10165" y="3200"/>
                  </a:cubicBezTo>
                  <a:cubicBezTo>
                    <a:pt x="7200" y="4800"/>
                    <a:pt x="5506" y="7200"/>
                    <a:pt x="6776" y="9300"/>
                  </a:cubicBezTo>
                  <a:cubicBezTo>
                    <a:pt x="8047" y="11400"/>
                    <a:pt x="12282" y="13200"/>
                    <a:pt x="14824" y="15000"/>
                  </a:cubicBezTo>
                  <a:cubicBezTo>
                    <a:pt x="17365" y="16800"/>
                    <a:pt x="18212" y="18600"/>
                    <a:pt x="17788" y="19800"/>
                  </a:cubicBezTo>
                  <a:cubicBezTo>
                    <a:pt x="17365" y="21000"/>
                    <a:pt x="15671" y="21600"/>
                    <a:pt x="12706" y="21600"/>
                  </a:cubicBezTo>
                  <a:cubicBezTo>
                    <a:pt x="9741" y="21600"/>
                    <a:pt x="5506" y="21000"/>
                    <a:pt x="3176" y="20200"/>
                  </a:cubicBezTo>
                  <a:cubicBezTo>
                    <a:pt x="847" y="19400"/>
                    <a:pt x="424" y="18400"/>
                    <a:pt x="0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0261600" y="3959500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4400"/>
                    <a:pt x="5110" y="7200"/>
                    <a:pt x="8710" y="3600"/>
                  </a:cubicBezTo>
                  <a:cubicBezTo>
                    <a:pt x="12310" y="0"/>
                    <a:pt x="169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77900" y="5972450"/>
              <a:ext cx="183239" cy="47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0" y="0"/>
                  </a:moveTo>
                  <a:cubicBezTo>
                    <a:pt x="993" y="2700"/>
                    <a:pt x="1986" y="5400"/>
                    <a:pt x="2359" y="8534"/>
                  </a:cubicBezTo>
                  <a:cubicBezTo>
                    <a:pt x="2731" y="11668"/>
                    <a:pt x="2483" y="15236"/>
                    <a:pt x="2234" y="17261"/>
                  </a:cubicBezTo>
                  <a:cubicBezTo>
                    <a:pt x="1986" y="19286"/>
                    <a:pt x="1738" y="19768"/>
                    <a:pt x="1614" y="20346"/>
                  </a:cubicBezTo>
                  <a:cubicBezTo>
                    <a:pt x="1490" y="20925"/>
                    <a:pt x="1490" y="21600"/>
                    <a:pt x="1490" y="21600"/>
                  </a:cubicBezTo>
                  <a:cubicBezTo>
                    <a:pt x="1490" y="21600"/>
                    <a:pt x="1490" y="20925"/>
                    <a:pt x="1862" y="19816"/>
                  </a:cubicBezTo>
                  <a:cubicBezTo>
                    <a:pt x="2234" y="18707"/>
                    <a:pt x="2979" y="17164"/>
                    <a:pt x="4717" y="15621"/>
                  </a:cubicBezTo>
                  <a:cubicBezTo>
                    <a:pt x="6455" y="14079"/>
                    <a:pt x="9186" y="12536"/>
                    <a:pt x="11297" y="11716"/>
                  </a:cubicBezTo>
                  <a:cubicBezTo>
                    <a:pt x="13407" y="10896"/>
                    <a:pt x="14897" y="10800"/>
                    <a:pt x="16138" y="10896"/>
                  </a:cubicBezTo>
                  <a:cubicBezTo>
                    <a:pt x="17379" y="10993"/>
                    <a:pt x="18372" y="11282"/>
                    <a:pt x="19241" y="12439"/>
                  </a:cubicBezTo>
                  <a:cubicBezTo>
                    <a:pt x="20110" y="13596"/>
                    <a:pt x="20855" y="15621"/>
                    <a:pt x="21228" y="16875"/>
                  </a:cubicBezTo>
                  <a:cubicBezTo>
                    <a:pt x="21600" y="18129"/>
                    <a:pt x="21600" y="18611"/>
                    <a:pt x="21103" y="19045"/>
                  </a:cubicBezTo>
                  <a:cubicBezTo>
                    <a:pt x="20607" y="19479"/>
                    <a:pt x="19614" y="19864"/>
                    <a:pt x="17628" y="20154"/>
                  </a:cubicBezTo>
                  <a:cubicBezTo>
                    <a:pt x="15641" y="20443"/>
                    <a:pt x="12662" y="20636"/>
                    <a:pt x="10055" y="20588"/>
                  </a:cubicBezTo>
                  <a:cubicBezTo>
                    <a:pt x="7448" y="20539"/>
                    <a:pt x="5214" y="20250"/>
                    <a:pt x="2979" y="19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219200" y="6022811"/>
              <a:ext cx="169582" cy="37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65" fill="norm" stroke="1" extrusionOk="0">
                  <a:moveTo>
                    <a:pt x="0" y="385"/>
                  </a:moveTo>
                  <a:cubicBezTo>
                    <a:pt x="2602" y="25"/>
                    <a:pt x="5205" y="-335"/>
                    <a:pt x="8848" y="565"/>
                  </a:cubicBezTo>
                  <a:cubicBezTo>
                    <a:pt x="12492" y="1465"/>
                    <a:pt x="17176" y="3625"/>
                    <a:pt x="19388" y="6325"/>
                  </a:cubicBezTo>
                  <a:cubicBezTo>
                    <a:pt x="21600" y="9025"/>
                    <a:pt x="21340" y="12265"/>
                    <a:pt x="18347" y="14845"/>
                  </a:cubicBezTo>
                  <a:cubicBezTo>
                    <a:pt x="15354" y="17425"/>
                    <a:pt x="9629" y="19345"/>
                    <a:pt x="3904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784800" y="6053107"/>
              <a:ext cx="174050" cy="46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92" fill="norm" stroke="1" extrusionOk="0">
                  <a:moveTo>
                    <a:pt x="21144" y="87"/>
                  </a:moveTo>
                  <a:cubicBezTo>
                    <a:pt x="19601" y="-10"/>
                    <a:pt x="18058" y="-108"/>
                    <a:pt x="16001" y="283"/>
                  </a:cubicBezTo>
                  <a:cubicBezTo>
                    <a:pt x="13944" y="674"/>
                    <a:pt x="11373" y="1554"/>
                    <a:pt x="8544" y="3215"/>
                  </a:cubicBezTo>
                  <a:cubicBezTo>
                    <a:pt x="5715" y="4877"/>
                    <a:pt x="2630" y="7320"/>
                    <a:pt x="1087" y="9910"/>
                  </a:cubicBezTo>
                  <a:cubicBezTo>
                    <a:pt x="-456" y="12500"/>
                    <a:pt x="-456" y="15237"/>
                    <a:pt x="1730" y="17192"/>
                  </a:cubicBezTo>
                  <a:cubicBezTo>
                    <a:pt x="3915" y="19146"/>
                    <a:pt x="8287" y="20319"/>
                    <a:pt x="12658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504516" y="986482"/>
              <a:ext cx="1985407" cy="163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78" fill="norm" stroke="1" extrusionOk="0">
                  <a:moveTo>
                    <a:pt x="18472" y="2790"/>
                  </a:moveTo>
                  <a:cubicBezTo>
                    <a:pt x="18357" y="2285"/>
                    <a:pt x="18242" y="1781"/>
                    <a:pt x="17965" y="1417"/>
                  </a:cubicBezTo>
                  <a:cubicBezTo>
                    <a:pt x="17689" y="1053"/>
                    <a:pt x="17252" y="828"/>
                    <a:pt x="16608" y="632"/>
                  </a:cubicBezTo>
                  <a:cubicBezTo>
                    <a:pt x="15964" y="436"/>
                    <a:pt x="15113" y="268"/>
                    <a:pt x="14388" y="156"/>
                  </a:cubicBezTo>
                  <a:cubicBezTo>
                    <a:pt x="13664" y="44"/>
                    <a:pt x="13066" y="-12"/>
                    <a:pt x="12445" y="2"/>
                  </a:cubicBezTo>
                  <a:cubicBezTo>
                    <a:pt x="11824" y="16"/>
                    <a:pt x="11180" y="100"/>
                    <a:pt x="10443" y="268"/>
                  </a:cubicBezTo>
                  <a:cubicBezTo>
                    <a:pt x="9707" y="436"/>
                    <a:pt x="8879" y="688"/>
                    <a:pt x="8074" y="1025"/>
                  </a:cubicBezTo>
                  <a:cubicBezTo>
                    <a:pt x="7269" y="1361"/>
                    <a:pt x="6487" y="1781"/>
                    <a:pt x="5877" y="2173"/>
                  </a:cubicBezTo>
                  <a:cubicBezTo>
                    <a:pt x="5268" y="2565"/>
                    <a:pt x="4831" y="2930"/>
                    <a:pt x="4336" y="3378"/>
                  </a:cubicBezTo>
                  <a:cubicBezTo>
                    <a:pt x="3842" y="3826"/>
                    <a:pt x="3289" y="4358"/>
                    <a:pt x="2875" y="4821"/>
                  </a:cubicBezTo>
                  <a:cubicBezTo>
                    <a:pt x="2461" y="5283"/>
                    <a:pt x="2185" y="5675"/>
                    <a:pt x="1863" y="6221"/>
                  </a:cubicBezTo>
                  <a:cubicBezTo>
                    <a:pt x="1541" y="6768"/>
                    <a:pt x="1173" y="7468"/>
                    <a:pt x="886" y="8155"/>
                  </a:cubicBezTo>
                  <a:cubicBezTo>
                    <a:pt x="598" y="8841"/>
                    <a:pt x="391" y="9513"/>
                    <a:pt x="242" y="10298"/>
                  </a:cubicBezTo>
                  <a:cubicBezTo>
                    <a:pt x="92" y="11082"/>
                    <a:pt x="0" y="11979"/>
                    <a:pt x="0" y="12763"/>
                  </a:cubicBezTo>
                  <a:cubicBezTo>
                    <a:pt x="0" y="13548"/>
                    <a:pt x="92" y="14220"/>
                    <a:pt x="334" y="14990"/>
                  </a:cubicBezTo>
                  <a:cubicBezTo>
                    <a:pt x="575" y="15761"/>
                    <a:pt x="966" y="16629"/>
                    <a:pt x="1415" y="17288"/>
                  </a:cubicBezTo>
                  <a:cubicBezTo>
                    <a:pt x="1863" y="17946"/>
                    <a:pt x="2369" y="18394"/>
                    <a:pt x="2887" y="18786"/>
                  </a:cubicBezTo>
                  <a:cubicBezTo>
                    <a:pt x="3404" y="19179"/>
                    <a:pt x="3934" y="19515"/>
                    <a:pt x="4578" y="19907"/>
                  </a:cubicBezTo>
                  <a:cubicBezTo>
                    <a:pt x="5222" y="20299"/>
                    <a:pt x="5981" y="20748"/>
                    <a:pt x="6705" y="21028"/>
                  </a:cubicBezTo>
                  <a:cubicBezTo>
                    <a:pt x="7430" y="21308"/>
                    <a:pt x="8120" y="21420"/>
                    <a:pt x="8856" y="21490"/>
                  </a:cubicBezTo>
                  <a:cubicBezTo>
                    <a:pt x="9592" y="21560"/>
                    <a:pt x="10374" y="21588"/>
                    <a:pt x="11157" y="21574"/>
                  </a:cubicBezTo>
                  <a:cubicBezTo>
                    <a:pt x="11939" y="21560"/>
                    <a:pt x="12721" y="21504"/>
                    <a:pt x="13457" y="21308"/>
                  </a:cubicBezTo>
                  <a:cubicBezTo>
                    <a:pt x="14193" y="21112"/>
                    <a:pt x="14883" y="20776"/>
                    <a:pt x="15493" y="20411"/>
                  </a:cubicBezTo>
                  <a:cubicBezTo>
                    <a:pt x="16102" y="20047"/>
                    <a:pt x="16631" y="19655"/>
                    <a:pt x="17149" y="19221"/>
                  </a:cubicBezTo>
                  <a:cubicBezTo>
                    <a:pt x="17666" y="18786"/>
                    <a:pt x="18173" y="18310"/>
                    <a:pt x="18702" y="17736"/>
                  </a:cubicBezTo>
                  <a:cubicBezTo>
                    <a:pt x="19231" y="17162"/>
                    <a:pt x="19783" y="16489"/>
                    <a:pt x="20220" y="15761"/>
                  </a:cubicBezTo>
                  <a:cubicBezTo>
                    <a:pt x="20657" y="15032"/>
                    <a:pt x="20979" y="14248"/>
                    <a:pt x="21197" y="13421"/>
                  </a:cubicBezTo>
                  <a:cubicBezTo>
                    <a:pt x="21416" y="12595"/>
                    <a:pt x="21531" y="11727"/>
                    <a:pt x="21565" y="10844"/>
                  </a:cubicBezTo>
                  <a:cubicBezTo>
                    <a:pt x="21600" y="9962"/>
                    <a:pt x="21554" y="9065"/>
                    <a:pt x="21439" y="8084"/>
                  </a:cubicBezTo>
                  <a:cubicBezTo>
                    <a:pt x="21324" y="7104"/>
                    <a:pt x="21140" y="6039"/>
                    <a:pt x="20852" y="5213"/>
                  </a:cubicBezTo>
                  <a:cubicBezTo>
                    <a:pt x="20565" y="4386"/>
                    <a:pt x="20174" y="3798"/>
                    <a:pt x="19679" y="3210"/>
                  </a:cubicBezTo>
                  <a:cubicBezTo>
                    <a:pt x="19185" y="2621"/>
                    <a:pt x="18587" y="2033"/>
                    <a:pt x="18138" y="1599"/>
                  </a:cubicBezTo>
                  <a:cubicBezTo>
                    <a:pt x="17689" y="1165"/>
                    <a:pt x="17390" y="884"/>
                    <a:pt x="17091" y="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859616" y="5954852"/>
              <a:ext cx="199530" cy="29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31" fill="norm" stroke="1" extrusionOk="0">
                  <a:moveTo>
                    <a:pt x="1819" y="3090"/>
                  </a:moveTo>
                  <a:cubicBezTo>
                    <a:pt x="909" y="2634"/>
                    <a:pt x="0" y="2178"/>
                    <a:pt x="0" y="1645"/>
                  </a:cubicBezTo>
                  <a:cubicBezTo>
                    <a:pt x="0" y="1113"/>
                    <a:pt x="909" y="504"/>
                    <a:pt x="2274" y="200"/>
                  </a:cubicBezTo>
                  <a:cubicBezTo>
                    <a:pt x="3638" y="-104"/>
                    <a:pt x="5457" y="-104"/>
                    <a:pt x="6935" y="504"/>
                  </a:cubicBezTo>
                  <a:cubicBezTo>
                    <a:pt x="8413" y="1113"/>
                    <a:pt x="9549" y="2330"/>
                    <a:pt x="10004" y="3319"/>
                  </a:cubicBezTo>
                  <a:cubicBezTo>
                    <a:pt x="10459" y="4307"/>
                    <a:pt x="10232" y="5068"/>
                    <a:pt x="9663" y="5676"/>
                  </a:cubicBezTo>
                  <a:cubicBezTo>
                    <a:pt x="9095" y="6285"/>
                    <a:pt x="8185" y="6741"/>
                    <a:pt x="8072" y="7273"/>
                  </a:cubicBezTo>
                  <a:cubicBezTo>
                    <a:pt x="7958" y="7806"/>
                    <a:pt x="8640" y="8414"/>
                    <a:pt x="10459" y="9175"/>
                  </a:cubicBezTo>
                  <a:cubicBezTo>
                    <a:pt x="12278" y="9935"/>
                    <a:pt x="15234" y="10848"/>
                    <a:pt x="17280" y="11837"/>
                  </a:cubicBezTo>
                  <a:cubicBezTo>
                    <a:pt x="19326" y="12826"/>
                    <a:pt x="20463" y="13890"/>
                    <a:pt x="21032" y="14803"/>
                  </a:cubicBezTo>
                  <a:cubicBezTo>
                    <a:pt x="21600" y="15716"/>
                    <a:pt x="21600" y="16476"/>
                    <a:pt x="20804" y="17389"/>
                  </a:cubicBezTo>
                  <a:cubicBezTo>
                    <a:pt x="20008" y="18302"/>
                    <a:pt x="18417" y="19366"/>
                    <a:pt x="16029" y="20127"/>
                  </a:cubicBezTo>
                  <a:cubicBezTo>
                    <a:pt x="13642" y="20888"/>
                    <a:pt x="10459" y="21344"/>
                    <a:pt x="8299" y="21420"/>
                  </a:cubicBezTo>
                  <a:cubicBezTo>
                    <a:pt x="6139" y="21496"/>
                    <a:pt x="5002" y="21192"/>
                    <a:pt x="4888" y="20811"/>
                  </a:cubicBezTo>
                  <a:cubicBezTo>
                    <a:pt x="4775" y="20431"/>
                    <a:pt x="5684" y="19975"/>
                    <a:pt x="6594" y="19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3251200" y="5986891"/>
              <a:ext cx="190500" cy="22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300"/>
                  </a:moveTo>
                  <a:cubicBezTo>
                    <a:pt x="0" y="1271"/>
                    <a:pt x="0" y="242"/>
                    <a:pt x="480" y="37"/>
                  </a:cubicBezTo>
                  <a:cubicBezTo>
                    <a:pt x="960" y="-169"/>
                    <a:pt x="1920" y="448"/>
                    <a:pt x="4680" y="3122"/>
                  </a:cubicBezTo>
                  <a:cubicBezTo>
                    <a:pt x="7440" y="5797"/>
                    <a:pt x="12000" y="10528"/>
                    <a:pt x="15120" y="13922"/>
                  </a:cubicBezTo>
                  <a:cubicBezTo>
                    <a:pt x="18240" y="17317"/>
                    <a:pt x="19920" y="19374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3276600" y="5966100"/>
              <a:ext cx="2286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41"/>
                    <a:pt x="14400" y="5082"/>
                    <a:pt x="11300" y="7624"/>
                  </a:cubicBezTo>
                  <a:cubicBezTo>
                    <a:pt x="8200" y="10165"/>
                    <a:pt x="5600" y="12706"/>
                    <a:pt x="3800" y="15035"/>
                  </a:cubicBezTo>
                  <a:cubicBezTo>
                    <a:pt x="2000" y="17365"/>
                    <a:pt x="10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023455" y="5859851"/>
              <a:ext cx="173896" cy="30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68" fill="norm" stroke="1" extrusionOk="0">
                  <a:moveTo>
                    <a:pt x="8888" y="774"/>
                  </a:moveTo>
                  <a:cubicBezTo>
                    <a:pt x="9929" y="327"/>
                    <a:pt x="10970" y="-120"/>
                    <a:pt x="11621" y="29"/>
                  </a:cubicBezTo>
                  <a:cubicBezTo>
                    <a:pt x="12272" y="178"/>
                    <a:pt x="12532" y="923"/>
                    <a:pt x="11491" y="3455"/>
                  </a:cubicBezTo>
                  <a:cubicBezTo>
                    <a:pt x="10450" y="5988"/>
                    <a:pt x="8108" y="10308"/>
                    <a:pt x="6286" y="13138"/>
                  </a:cubicBezTo>
                  <a:cubicBezTo>
                    <a:pt x="4464" y="15968"/>
                    <a:pt x="3163" y="17309"/>
                    <a:pt x="1992" y="18501"/>
                  </a:cubicBezTo>
                  <a:cubicBezTo>
                    <a:pt x="821" y="19692"/>
                    <a:pt x="-220" y="20735"/>
                    <a:pt x="40" y="21108"/>
                  </a:cubicBezTo>
                  <a:cubicBezTo>
                    <a:pt x="300" y="21480"/>
                    <a:pt x="1862" y="21182"/>
                    <a:pt x="5635" y="20437"/>
                  </a:cubicBezTo>
                  <a:cubicBezTo>
                    <a:pt x="9409" y="19692"/>
                    <a:pt x="15394" y="18501"/>
                    <a:pt x="21380" y="17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183428" y="6080400"/>
              <a:ext cx="2662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0928" y="0"/>
                  </a:moveTo>
                  <a:cubicBezTo>
                    <a:pt x="5943" y="960"/>
                    <a:pt x="959" y="1920"/>
                    <a:pt x="128" y="5040"/>
                  </a:cubicBezTo>
                  <a:cubicBezTo>
                    <a:pt x="-703" y="8160"/>
                    <a:pt x="2620" y="13440"/>
                    <a:pt x="6774" y="16560"/>
                  </a:cubicBezTo>
                  <a:cubicBezTo>
                    <a:pt x="10928" y="19680"/>
                    <a:pt x="15912" y="20640"/>
                    <a:pt x="20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445000" y="5775600"/>
              <a:ext cx="571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600"/>
                    <a:pt x="8800" y="7200"/>
                    <a:pt x="5200" y="10800"/>
                  </a:cubicBezTo>
                  <a:cubicBezTo>
                    <a:pt x="1600" y="14400"/>
                    <a:pt x="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Shape"/>
            <p:cNvSpPr/>
            <p:nvPr/>
          </p:nvSpPr>
          <p:spPr>
            <a:xfrm>
              <a:off x="4438641" y="6268222"/>
              <a:ext cx="81617" cy="5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0965" fill="norm" stroke="1" extrusionOk="0">
                  <a:moveTo>
                    <a:pt x="9722" y="1093"/>
                  </a:moveTo>
                  <a:cubicBezTo>
                    <a:pt x="7022" y="2821"/>
                    <a:pt x="4322" y="4549"/>
                    <a:pt x="2432" y="7573"/>
                  </a:cubicBezTo>
                  <a:cubicBezTo>
                    <a:pt x="542" y="10597"/>
                    <a:pt x="-538" y="14917"/>
                    <a:pt x="272" y="17509"/>
                  </a:cubicBezTo>
                  <a:cubicBezTo>
                    <a:pt x="1082" y="20101"/>
                    <a:pt x="3782" y="20965"/>
                    <a:pt x="6752" y="20965"/>
                  </a:cubicBezTo>
                  <a:cubicBezTo>
                    <a:pt x="9722" y="20965"/>
                    <a:pt x="12962" y="20101"/>
                    <a:pt x="15662" y="17941"/>
                  </a:cubicBezTo>
                  <a:cubicBezTo>
                    <a:pt x="18362" y="15781"/>
                    <a:pt x="20522" y="12325"/>
                    <a:pt x="20792" y="8869"/>
                  </a:cubicBezTo>
                  <a:cubicBezTo>
                    <a:pt x="21062" y="5413"/>
                    <a:pt x="19442" y="1957"/>
                    <a:pt x="17282" y="661"/>
                  </a:cubicBezTo>
                  <a:cubicBezTo>
                    <a:pt x="15122" y="-635"/>
                    <a:pt x="12422" y="229"/>
                    <a:pt x="9722" y="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3898900" y="6467750"/>
              <a:ext cx="622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9" y="18000"/>
                    <a:pt x="5878" y="14400"/>
                    <a:pt x="8522" y="11400"/>
                  </a:cubicBezTo>
                  <a:cubicBezTo>
                    <a:pt x="11167" y="8400"/>
                    <a:pt x="13518" y="6000"/>
                    <a:pt x="15649" y="4200"/>
                  </a:cubicBezTo>
                  <a:cubicBezTo>
                    <a:pt x="17780" y="2400"/>
                    <a:pt x="1969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3854450" y="6813021"/>
              <a:ext cx="165100" cy="16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7798"/>
                  </a:moveTo>
                  <a:cubicBezTo>
                    <a:pt x="0" y="6448"/>
                    <a:pt x="0" y="5098"/>
                    <a:pt x="1385" y="3613"/>
                  </a:cubicBezTo>
                  <a:cubicBezTo>
                    <a:pt x="2769" y="2128"/>
                    <a:pt x="5538" y="508"/>
                    <a:pt x="7477" y="103"/>
                  </a:cubicBezTo>
                  <a:cubicBezTo>
                    <a:pt x="9415" y="-302"/>
                    <a:pt x="10523" y="508"/>
                    <a:pt x="10938" y="2263"/>
                  </a:cubicBezTo>
                  <a:cubicBezTo>
                    <a:pt x="11354" y="4018"/>
                    <a:pt x="11077" y="6718"/>
                    <a:pt x="9831" y="9148"/>
                  </a:cubicBezTo>
                  <a:cubicBezTo>
                    <a:pt x="8585" y="11578"/>
                    <a:pt x="6369" y="13738"/>
                    <a:pt x="4431" y="15628"/>
                  </a:cubicBezTo>
                  <a:cubicBezTo>
                    <a:pt x="2492" y="17518"/>
                    <a:pt x="831" y="19138"/>
                    <a:pt x="692" y="20083"/>
                  </a:cubicBezTo>
                  <a:cubicBezTo>
                    <a:pt x="554" y="21028"/>
                    <a:pt x="1938" y="21298"/>
                    <a:pt x="5677" y="20488"/>
                  </a:cubicBezTo>
                  <a:cubicBezTo>
                    <a:pt x="9415" y="19678"/>
                    <a:pt x="15508" y="17788"/>
                    <a:pt x="21600" y="15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140200" y="6702700"/>
              <a:ext cx="63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4121149" y="7020200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4370044" y="6789083"/>
              <a:ext cx="182906" cy="14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999" fill="norm" stroke="1" extrusionOk="0">
                  <a:moveTo>
                    <a:pt x="592" y="4996"/>
                  </a:moveTo>
                  <a:cubicBezTo>
                    <a:pt x="101" y="3453"/>
                    <a:pt x="-390" y="1910"/>
                    <a:pt x="469" y="984"/>
                  </a:cubicBezTo>
                  <a:cubicBezTo>
                    <a:pt x="1328" y="59"/>
                    <a:pt x="3537" y="-250"/>
                    <a:pt x="5133" y="213"/>
                  </a:cubicBezTo>
                  <a:cubicBezTo>
                    <a:pt x="6728" y="676"/>
                    <a:pt x="7710" y="1910"/>
                    <a:pt x="7955" y="4224"/>
                  </a:cubicBezTo>
                  <a:cubicBezTo>
                    <a:pt x="8201" y="6539"/>
                    <a:pt x="7710" y="9933"/>
                    <a:pt x="6974" y="12093"/>
                  </a:cubicBezTo>
                  <a:cubicBezTo>
                    <a:pt x="6237" y="14253"/>
                    <a:pt x="5255" y="15179"/>
                    <a:pt x="4274" y="16567"/>
                  </a:cubicBezTo>
                  <a:cubicBezTo>
                    <a:pt x="3292" y="17956"/>
                    <a:pt x="2310" y="19807"/>
                    <a:pt x="2801" y="20579"/>
                  </a:cubicBezTo>
                  <a:cubicBezTo>
                    <a:pt x="3292" y="21350"/>
                    <a:pt x="5255" y="21041"/>
                    <a:pt x="8569" y="19807"/>
                  </a:cubicBezTo>
                  <a:cubicBezTo>
                    <a:pt x="11883" y="18573"/>
                    <a:pt x="16546" y="16413"/>
                    <a:pt x="21210" y="14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692650" y="6626500"/>
              <a:ext cx="127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60"/>
                    <a:pt x="21600" y="11721"/>
                    <a:pt x="18000" y="15321"/>
                  </a:cubicBezTo>
                  <a:cubicBezTo>
                    <a:pt x="14400" y="18921"/>
                    <a:pt x="7200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682280" y="7013850"/>
              <a:ext cx="72928" cy="5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288" fill="norm" stroke="1" extrusionOk="0">
                  <a:moveTo>
                    <a:pt x="2939" y="9969"/>
                  </a:moveTo>
                  <a:cubicBezTo>
                    <a:pt x="1139" y="13292"/>
                    <a:pt x="-661" y="16615"/>
                    <a:pt x="239" y="18692"/>
                  </a:cubicBezTo>
                  <a:cubicBezTo>
                    <a:pt x="1139" y="20769"/>
                    <a:pt x="4739" y="21600"/>
                    <a:pt x="8039" y="21185"/>
                  </a:cubicBezTo>
                  <a:cubicBezTo>
                    <a:pt x="11339" y="20769"/>
                    <a:pt x="14339" y="19108"/>
                    <a:pt x="16739" y="16615"/>
                  </a:cubicBezTo>
                  <a:cubicBezTo>
                    <a:pt x="19139" y="14123"/>
                    <a:pt x="20939" y="10800"/>
                    <a:pt x="20639" y="7892"/>
                  </a:cubicBezTo>
                  <a:cubicBezTo>
                    <a:pt x="20339" y="4985"/>
                    <a:pt x="17939" y="2492"/>
                    <a:pt x="15239" y="1246"/>
                  </a:cubicBezTo>
                  <a:cubicBezTo>
                    <a:pt x="12539" y="0"/>
                    <a:pt x="9539" y="0"/>
                    <a:pt x="6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2768599" y="7300105"/>
              <a:ext cx="1370896" cy="6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28" fill="norm" stroke="1" extrusionOk="0">
                  <a:moveTo>
                    <a:pt x="0" y="21428"/>
                  </a:moveTo>
                  <a:cubicBezTo>
                    <a:pt x="533" y="19268"/>
                    <a:pt x="1065" y="17108"/>
                    <a:pt x="1980" y="16388"/>
                  </a:cubicBezTo>
                  <a:cubicBezTo>
                    <a:pt x="2896" y="15668"/>
                    <a:pt x="4194" y="16388"/>
                    <a:pt x="5508" y="16388"/>
                  </a:cubicBezTo>
                  <a:cubicBezTo>
                    <a:pt x="6823" y="16388"/>
                    <a:pt x="8154" y="15668"/>
                    <a:pt x="9469" y="14228"/>
                  </a:cubicBezTo>
                  <a:cubicBezTo>
                    <a:pt x="10783" y="12788"/>
                    <a:pt x="12081" y="10628"/>
                    <a:pt x="13429" y="8468"/>
                  </a:cubicBezTo>
                  <a:cubicBezTo>
                    <a:pt x="14777" y="6308"/>
                    <a:pt x="16175" y="4148"/>
                    <a:pt x="17440" y="2708"/>
                  </a:cubicBezTo>
                  <a:cubicBezTo>
                    <a:pt x="18704" y="1268"/>
                    <a:pt x="19836" y="548"/>
                    <a:pt x="20518" y="188"/>
                  </a:cubicBezTo>
                  <a:cubicBezTo>
                    <a:pt x="21201" y="-172"/>
                    <a:pt x="21434" y="-172"/>
                    <a:pt x="21517" y="1628"/>
                  </a:cubicBezTo>
                  <a:cubicBezTo>
                    <a:pt x="21600" y="3428"/>
                    <a:pt x="21533" y="7028"/>
                    <a:pt x="21467" y="10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461591" y="7432018"/>
              <a:ext cx="116872" cy="28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349" fill="norm" stroke="1" extrusionOk="0">
                  <a:moveTo>
                    <a:pt x="20312" y="10227"/>
                  </a:moveTo>
                  <a:cubicBezTo>
                    <a:pt x="18417" y="7648"/>
                    <a:pt x="16523" y="5068"/>
                    <a:pt x="15196" y="3376"/>
                  </a:cubicBezTo>
                  <a:cubicBezTo>
                    <a:pt x="13870" y="1683"/>
                    <a:pt x="13112" y="877"/>
                    <a:pt x="11786" y="394"/>
                  </a:cubicBezTo>
                  <a:cubicBezTo>
                    <a:pt x="10459" y="-90"/>
                    <a:pt x="8565" y="-251"/>
                    <a:pt x="6291" y="636"/>
                  </a:cubicBezTo>
                  <a:cubicBezTo>
                    <a:pt x="4017" y="1522"/>
                    <a:pt x="1365" y="3456"/>
                    <a:pt x="417" y="4827"/>
                  </a:cubicBezTo>
                  <a:cubicBezTo>
                    <a:pt x="-530" y="6197"/>
                    <a:pt x="228" y="7003"/>
                    <a:pt x="1744" y="7406"/>
                  </a:cubicBezTo>
                  <a:cubicBezTo>
                    <a:pt x="3259" y="7809"/>
                    <a:pt x="5533" y="7809"/>
                    <a:pt x="8754" y="7567"/>
                  </a:cubicBezTo>
                  <a:cubicBezTo>
                    <a:pt x="11975" y="7325"/>
                    <a:pt x="16144" y="6842"/>
                    <a:pt x="18417" y="7003"/>
                  </a:cubicBezTo>
                  <a:cubicBezTo>
                    <a:pt x="20691" y="7164"/>
                    <a:pt x="21070" y="7970"/>
                    <a:pt x="20881" y="9985"/>
                  </a:cubicBezTo>
                  <a:cubicBezTo>
                    <a:pt x="20691" y="12000"/>
                    <a:pt x="19933" y="15224"/>
                    <a:pt x="19744" y="17319"/>
                  </a:cubicBezTo>
                  <a:cubicBezTo>
                    <a:pt x="19554" y="19415"/>
                    <a:pt x="19933" y="20382"/>
                    <a:pt x="20312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679542" y="7478029"/>
              <a:ext cx="135939" cy="20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0502" fill="norm" stroke="1" extrusionOk="0">
                  <a:moveTo>
                    <a:pt x="14813" y="3054"/>
                  </a:moveTo>
                  <a:cubicBezTo>
                    <a:pt x="14813" y="1808"/>
                    <a:pt x="14813" y="562"/>
                    <a:pt x="13860" y="146"/>
                  </a:cubicBezTo>
                  <a:cubicBezTo>
                    <a:pt x="12907" y="-269"/>
                    <a:pt x="11001" y="146"/>
                    <a:pt x="8460" y="2119"/>
                  </a:cubicBezTo>
                  <a:cubicBezTo>
                    <a:pt x="5919" y="4093"/>
                    <a:pt x="2742" y="7623"/>
                    <a:pt x="1154" y="10739"/>
                  </a:cubicBezTo>
                  <a:cubicBezTo>
                    <a:pt x="-434" y="13854"/>
                    <a:pt x="-434" y="16554"/>
                    <a:pt x="1472" y="18423"/>
                  </a:cubicBezTo>
                  <a:cubicBezTo>
                    <a:pt x="3378" y="20293"/>
                    <a:pt x="7190" y="21331"/>
                    <a:pt x="11001" y="19669"/>
                  </a:cubicBezTo>
                  <a:cubicBezTo>
                    <a:pt x="14813" y="18008"/>
                    <a:pt x="18625" y="13646"/>
                    <a:pt x="19895" y="10427"/>
                  </a:cubicBezTo>
                  <a:cubicBezTo>
                    <a:pt x="21166" y="7208"/>
                    <a:pt x="19895" y="5131"/>
                    <a:pt x="17672" y="4300"/>
                  </a:cubicBezTo>
                  <a:cubicBezTo>
                    <a:pt x="15448" y="3469"/>
                    <a:pt x="12272" y="3885"/>
                    <a:pt x="9095" y="4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835650" y="6409377"/>
              <a:ext cx="1841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972" y="4868"/>
                    <a:pt x="7945" y="-1303"/>
                    <a:pt x="11545" y="240"/>
                  </a:cubicBezTo>
                  <a:cubicBezTo>
                    <a:pt x="15145" y="1783"/>
                    <a:pt x="1837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5829300" y="6537600"/>
              <a:ext cx="285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6000"/>
                    <a:pt x="10560" y="10400"/>
                    <a:pt x="14160" y="6800"/>
                  </a:cubicBezTo>
                  <a:cubicBezTo>
                    <a:pt x="17760" y="3200"/>
                    <a:pt x="1968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7105650" y="5938497"/>
              <a:ext cx="124064" cy="27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43" fill="norm" stroke="1" extrusionOk="0">
                  <a:moveTo>
                    <a:pt x="0" y="2605"/>
                  </a:moveTo>
                  <a:cubicBezTo>
                    <a:pt x="720" y="1793"/>
                    <a:pt x="1440" y="981"/>
                    <a:pt x="2880" y="494"/>
                  </a:cubicBezTo>
                  <a:cubicBezTo>
                    <a:pt x="4320" y="6"/>
                    <a:pt x="6480" y="-156"/>
                    <a:pt x="9000" y="169"/>
                  </a:cubicBezTo>
                  <a:cubicBezTo>
                    <a:pt x="11520" y="494"/>
                    <a:pt x="14400" y="1306"/>
                    <a:pt x="15840" y="2118"/>
                  </a:cubicBezTo>
                  <a:cubicBezTo>
                    <a:pt x="17280" y="2930"/>
                    <a:pt x="17280" y="3742"/>
                    <a:pt x="16020" y="4635"/>
                  </a:cubicBezTo>
                  <a:cubicBezTo>
                    <a:pt x="14760" y="5528"/>
                    <a:pt x="12240" y="6503"/>
                    <a:pt x="11880" y="7233"/>
                  </a:cubicBezTo>
                  <a:cubicBezTo>
                    <a:pt x="11520" y="7964"/>
                    <a:pt x="13320" y="8452"/>
                    <a:pt x="15480" y="9507"/>
                  </a:cubicBezTo>
                  <a:cubicBezTo>
                    <a:pt x="17640" y="10563"/>
                    <a:pt x="20160" y="12187"/>
                    <a:pt x="20880" y="13811"/>
                  </a:cubicBezTo>
                  <a:cubicBezTo>
                    <a:pt x="21600" y="15435"/>
                    <a:pt x="20520" y="17059"/>
                    <a:pt x="18180" y="18277"/>
                  </a:cubicBezTo>
                  <a:cubicBezTo>
                    <a:pt x="15840" y="19495"/>
                    <a:pt x="12240" y="20307"/>
                    <a:pt x="9180" y="20794"/>
                  </a:cubicBezTo>
                  <a:cubicBezTo>
                    <a:pt x="6120" y="21282"/>
                    <a:pt x="3600" y="21444"/>
                    <a:pt x="3240" y="21282"/>
                  </a:cubicBezTo>
                  <a:cubicBezTo>
                    <a:pt x="2880" y="21119"/>
                    <a:pt x="4680" y="20632"/>
                    <a:pt x="6480" y="2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7353300" y="6023250"/>
              <a:ext cx="266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400"/>
                    <a:pt x="4800" y="4800"/>
                    <a:pt x="8400" y="8400"/>
                  </a:cubicBezTo>
                  <a:cubicBezTo>
                    <a:pt x="12000" y="12000"/>
                    <a:pt x="168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7429500" y="6016900"/>
              <a:ext cx="1587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00"/>
                    <a:pt x="12960" y="7200"/>
                    <a:pt x="9360" y="10800"/>
                  </a:cubicBezTo>
                  <a:cubicBezTo>
                    <a:pt x="5760" y="14400"/>
                    <a:pt x="288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7979785" y="5978800"/>
              <a:ext cx="16204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0252" y="0"/>
                  </a:moveTo>
                  <a:cubicBezTo>
                    <a:pt x="7483" y="3106"/>
                    <a:pt x="4714" y="6212"/>
                    <a:pt x="3052" y="8188"/>
                  </a:cubicBezTo>
                  <a:cubicBezTo>
                    <a:pt x="1391" y="10165"/>
                    <a:pt x="837" y="11012"/>
                    <a:pt x="421" y="11859"/>
                  </a:cubicBezTo>
                  <a:cubicBezTo>
                    <a:pt x="6" y="12706"/>
                    <a:pt x="-271" y="13553"/>
                    <a:pt x="421" y="14047"/>
                  </a:cubicBezTo>
                  <a:cubicBezTo>
                    <a:pt x="1114" y="14541"/>
                    <a:pt x="2775" y="14682"/>
                    <a:pt x="5821" y="14400"/>
                  </a:cubicBezTo>
                  <a:cubicBezTo>
                    <a:pt x="8867" y="14118"/>
                    <a:pt x="13298" y="13412"/>
                    <a:pt x="16344" y="12776"/>
                  </a:cubicBezTo>
                  <a:cubicBezTo>
                    <a:pt x="19391" y="12141"/>
                    <a:pt x="21052" y="11576"/>
                    <a:pt x="21191" y="11435"/>
                  </a:cubicBezTo>
                  <a:cubicBezTo>
                    <a:pt x="21329" y="11294"/>
                    <a:pt x="19944" y="11576"/>
                    <a:pt x="18421" y="12565"/>
                  </a:cubicBezTo>
                  <a:cubicBezTo>
                    <a:pt x="16898" y="13553"/>
                    <a:pt x="15237" y="15247"/>
                    <a:pt x="14683" y="16871"/>
                  </a:cubicBezTo>
                  <a:cubicBezTo>
                    <a:pt x="14129" y="18494"/>
                    <a:pt x="14683" y="20047"/>
                    <a:pt x="152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8318500" y="6044416"/>
              <a:ext cx="153060" cy="2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0" y="1529"/>
                  </a:moveTo>
                  <a:cubicBezTo>
                    <a:pt x="2919" y="765"/>
                    <a:pt x="5838" y="0"/>
                    <a:pt x="9341" y="0"/>
                  </a:cubicBezTo>
                  <a:cubicBezTo>
                    <a:pt x="12843" y="0"/>
                    <a:pt x="16930" y="765"/>
                    <a:pt x="19119" y="1625"/>
                  </a:cubicBezTo>
                  <a:cubicBezTo>
                    <a:pt x="21308" y="2485"/>
                    <a:pt x="21600" y="3441"/>
                    <a:pt x="20432" y="4683"/>
                  </a:cubicBezTo>
                  <a:cubicBezTo>
                    <a:pt x="19265" y="5926"/>
                    <a:pt x="16638" y="7455"/>
                    <a:pt x="14449" y="8602"/>
                  </a:cubicBezTo>
                  <a:cubicBezTo>
                    <a:pt x="12259" y="9749"/>
                    <a:pt x="10508" y="10513"/>
                    <a:pt x="10654" y="11087"/>
                  </a:cubicBezTo>
                  <a:cubicBezTo>
                    <a:pt x="10800" y="11660"/>
                    <a:pt x="12843" y="12042"/>
                    <a:pt x="14886" y="12903"/>
                  </a:cubicBezTo>
                  <a:cubicBezTo>
                    <a:pt x="16930" y="13763"/>
                    <a:pt x="18973" y="15101"/>
                    <a:pt x="19995" y="16343"/>
                  </a:cubicBezTo>
                  <a:cubicBezTo>
                    <a:pt x="21016" y="17586"/>
                    <a:pt x="21016" y="18733"/>
                    <a:pt x="20286" y="19593"/>
                  </a:cubicBezTo>
                  <a:cubicBezTo>
                    <a:pt x="19557" y="20453"/>
                    <a:pt x="18097" y="21027"/>
                    <a:pt x="16200" y="21313"/>
                  </a:cubicBezTo>
                  <a:cubicBezTo>
                    <a:pt x="14303" y="21600"/>
                    <a:pt x="11968" y="21600"/>
                    <a:pt x="96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8699500" y="6064301"/>
              <a:ext cx="215900" cy="19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4457"/>
                  </a:moveTo>
                  <a:cubicBezTo>
                    <a:pt x="212" y="3321"/>
                    <a:pt x="424" y="2184"/>
                    <a:pt x="1800" y="1388"/>
                  </a:cubicBezTo>
                  <a:cubicBezTo>
                    <a:pt x="3176" y="592"/>
                    <a:pt x="5718" y="137"/>
                    <a:pt x="7518" y="24"/>
                  </a:cubicBezTo>
                  <a:cubicBezTo>
                    <a:pt x="9318" y="-90"/>
                    <a:pt x="10376" y="137"/>
                    <a:pt x="10906" y="2070"/>
                  </a:cubicBezTo>
                  <a:cubicBezTo>
                    <a:pt x="11435" y="4003"/>
                    <a:pt x="11435" y="7641"/>
                    <a:pt x="10059" y="10710"/>
                  </a:cubicBezTo>
                  <a:cubicBezTo>
                    <a:pt x="8682" y="13779"/>
                    <a:pt x="5929" y="16281"/>
                    <a:pt x="4129" y="17986"/>
                  </a:cubicBezTo>
                  <a:cubicBezTo>
                    <a:pt x="2329" y="19691"/>
                    <a:pt x="1482" y="20601"/>
                    <a:pt x="1588" y="21055"/>
                  </a:cubicBezTo>
                  <a:cubicBezTo>
                    <a:pt x="1694" y="21510"/>
                    <a:pt x="2753" y="21510"/>
                    <a:pt x="6247" y="21055"/>
                  </a:cubicBezTo>
                  <a:cubicBezTo>
                    <a:pt x="9741" y="20601"/>
                    <a:pt x="15671" y="19691"/>
                    <a:pt x="21600" y="18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9124950" y="6048650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7124700" y="6429650"/>
              <a:ext cx="1689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5" y="21600"/>
                    <a:pt x="1570" y="21600"/>
                    <a:pt x="2544" y="21600"/>
                  </a:cubicBezTo>
                  <a:cubicBezTo>
                    <a:pt x="3519" y="21600"/>
                    <a:pt x="4683" y="21600"/>
                    <a:pt x="5779" y="21120"/>
                  </a:cubicBezTo>
                  <a:cubicBezTo>
                    <a:pt x="6875" y="20640"/>
                    <a:pt x="7904" y="19680"/>
                    <a:pt x="8878" y="18720"/>
                  </a:cubicBezTo>
                  <a:cubicBezTo>
                    <a:pt x="9853" y="17760"/>
                    <a:pt x="10773" y="16800"/>
                    <a:pt x="11734" y="15600"/>
                  </a:cubicBezTo>
                  <a:cubicBezTo>
                    <a:pt x="12695" y="14400"/>
                    <a:pt x="13696" y="12960"/>
                    <a:pt x="14698" y="12000"/>
                  </a:cubicBezTo>
                  <a:cubicBezTo>
                    <a:pt x="15699" y="11040"/>
                    <a:pt x="16701" y="10560"/>
                    <a:pt x="17648" y="9360"/>
                  </a:cubicBezTo>
                  <a:cubicBezTo>
                    <a:pt x="18595" y="8160"/>
                    <a:pt x="19489" y="6240"/>
                    <a:pt x="20138" y="4560"/>
                  </a:cubicBezTo>
                  <a:cubicBezTo>
                    <a:pt x="20788" y="2880"/>
                    <a:pt x="2119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8153399" y="6607450"/>
              <a:ext cx="165101" cy="1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9138" y="0"/>
                  </a:moveTo>
                  <a:cubicBezTo>
                    <a:pt x="6646" y="5023"/>
                    <a:pt x="4154" y="10047"/>
                    <a:pt x="2492" y="13312"/>
                  </a:cubicBezTo>
                  <a:cubicBezTo>
                    <a:pt x="831" y="16577"/>
                    <a:pt x="0" y="18084"/>
                    <a:pt x="0" y="19340"/>
                  </a:cubicBezTo>
                  <a:cubicBezTo>
                    <a:pt x="0" y="20595"/>
                    <a:pt x="831" y="21600"/>
                    <a:pt x="4569" y="21474"/>
                  </a:cubicBezTo>
                  <a:cubicBezTo>
                    <a:pt x="8308" y="21349"/>
                    <a:pt x="14954" y="20093"/>
                    <a:pt x="21600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8293100" y="6728100"/>
              <a:ext cx="381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15"/>
                    <a:pt x="7200" y="11631"/>
                    <a:pt x="3600" y="15231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7346950" y="7066766"/>
              <a:ext cx="1060450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5" y="20110"/>
                    <a:pt x="3449" y="18621"/>
                    <a:pt x="5109" y="16014"/>
                  </a:cubicBezTo>
                  <a:cubicBezTo>
                    <a:pt x="6769" y="13407"/>
                    <a:pt x="8364" y="9683"/>
                    <a:pt x="10024" y="7076"/>
                  </a:cubicBezTo>
                  <a:cubicBezTo>
                    <a:pt x="11684" y="4469"/>
                    <a:pt x="13408" y="2979"/>
                    <a:pt x="15241" y="1862"/>
                  </a:cubicBezTo>
                  <a:cubicBezTo>
                    <a:pt x="17073" y="745"/>
                    <a:pt x="19013" y="0"/>
                    <a:pt x="20091" y="0"/>
                  </a:cubicBezTo>
                  <a:cubicBezTo>
                    <a:pt x="21169" y="0"/>
                    <a:pt x="21384" y="745"/>
                    <a:pt x="21600" y="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7802503" y="7193385"/>
              <a:ext cx="114788" cy="22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229" fill="norm" stroke="1" extrusionOk="0">
                  <a:moveTo>
                    <a:pt x="11872" y="11448"/>
                  </a:moveTo>
                  <a:cubicBezTo>
                    <a:pt x="12643" y="9003"/>
                    <a:pt x="13415" y="6557"/>
                    <a:pt x="13608" y="4723"/>
                  </a:cubicBezTo>
                  <a:cubicBezTo>
                    <a:pt x="13800" y="2889"/>
                    <a:pt x="13415" y="1667"/>
                    <a:pt x="12065" y="852"/>
                  </a:cubicBezTo>
                  <a:cubicBezTo>
                    <a:pt x="10715" y="37"/>
                    <a:pt x="8400" y="-371"/>
                    <a:pt x="6086" y="444"/>
                  </a:cubicBezTo>
                  <a:cubicBezTo>
                    <a:pt x="3772" y="1259"/>
                    <a:pt x="1458" y="3297"/>
                    <a:pt x="493" y="4825"/>
                  </a:cubicBezTo>
                  <a:cubicBezTo>
                    <a:pt x="-471" y="6354"/>
                    <a:pt x="-85" y="7372"/>
                    <a:pt x="2229" y="8086"/>
                  </a:cubicBezTo>
                  <a:cubicBezTo>
                    <a:pt x="4543" y="8799"/>
                    <a:pt x="8786" y="9206"/>
                    <a:pt x="12258" y="9308"/>
                  </a:cubicBezTo>
                  <a:cubicBezTo>
                    <a:pt x="15729" y="9410"/>
                    <a:pt x="18429" y="9206"/>
                    <a:pt x="19779" y="9818"/>
                  </a:cubicBezTo>
                  <a:cubicBezTo>
                    <a:pt x="21129" y="10429"/>
                    <a:pt x="21129" y="11855"/>
                    <a:pt x="20550" y="13893"/>
                  </a:cubicBezTo>
                  <a:cubicBezTo>
                    <a:pt x="19972" y="15931"/>
                    <a:pt x="18815" y="18580"/>
                    <a:pt x="17658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8025253" y="7236100"/>
              <a:ext cx="145485" cy="19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0993" fill="norm" stroke="1" extrusionOk="0">
                  <a:moveTo>
                    <a:pt x="17913" y="4136"/>
                  </a:moveTo>
                  <a:cubicBezTo>
                    <a:pt x="16730" y="3447"/>
                    <a:pt x="15546" y="2757"/>
                    <a:pt x="13623" y="2987"/>
                  </a:cubicBezTo>
                  <a:cubicBezTo>
                    <a:pt x="11700" y="3217"/>
                    <a:pt x="9036" y="4366"/>
                    <a:pt x="6521" y="6894"/>
                  </a:cubicBezTo>
                  <a:cubicBezTo>
                    <a:pt x="4006" y="9421"/>
                    <a:pt x="1639" y="13328"/>
                    <a:pt x="604" y="15855"/>
                  </a:cubicBezTo>
                  <a:cubicBezTo>
                    <a:pt x="-432" y="18383"/>
                    <a:pt x="-136" y="19532"/>
                    <a:pt x="1491" y="20336"/>
                  </a:cubicBezTo>
                  <a:cubicBezTo>
                    <a:pt x="3119" y="21140"/>
                    <a:pt x="6078" y="21600"/>
                    <a:pt x="9776" y="19302"/>
                  </a:cubicBezTo>
                  <a:cubicBezTo>
                    <a:pt x="13475" y="17004"/>
                    <a:pt x="17913" y="11949"/>
                    <a:pt x="19541" y="8272"/>
                  </a:cubicBezTo>
                  <a:cubicBezTo>
                    <a:pt x="21168" y="4596"/>
                    <a:pt x="19984" y="2298"/>
                    <a:pt x="188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8064500" y="6740800"/>
              <a:ext cx="3238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18" y="2512"/>
                    <a:pt x="16235" y="5023"/>
                    <a:pt x="12635" y="8623"/>
                  </a:cubicBezTo>
                  <a:cubicBezTo>
                    <a:pt x="9035" y="12223"/>
                    <a:pt x="4518" y="16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943850" y="5972450"/>
              <a:ext cx="2032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533"/>
                    <a:pt x="17100" y="5067"/>
                    <a:pt x="13500" y="8667"/>
                  </a:cubicBezTo>
                  <a:cubicBezTo>
                    <a:pt x="9900" y="12267"/>
                    <a:pt x="4950" y="16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9683749" y="6353450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90" y="5400"/>
                    <a:pt x="4181" y="10800"/>
                    <a:pt x="7781" y="14400"/>
                  </a:cubicBezTo>
                  <a:cubicBezTo>
                    <a:pt x="11381" y="18000"/>
                    <a:pt x="1649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9639300" y="6540956"/>
              <a:ext cx="2667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71" y="11918"/>
                    <a:pt x="12343" y="3818"/>
                    <a:pt x="15943" y="1118"/>
                  </a:cubicBezTo>
                  <a:cubicBezTo>
                    <a:pt x="19543" y="-1582"/>
                    <a:pt x="205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0513889" y="6044416"/>
              <a:ext cx="262062" cy="22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13" fill="norm" stroke="1" extrusionOk="0">
                  <a:moveTo>
                    <a:pt x="2732" y="1615"/>
                  </a:moveTo>
                  <a:cubicBezTo>
                    <a:pt x="3423" y="807"/>
                    <a:pt x="4114" y="0"/>
                    <a:pt x="5496" y="0"/>
                  </a:cubicBezTo>
                  <a:cubicBezTo>
                    <a:pt x="6879" y="0"/>
                    <a:pt x="8952" y="807"/>
                    <a:pt x="9557" y="3028"/>
                  </a:cubicBezTo>
                  <a:cubicBezTo>
                    <a:pt x="10162" y="5249"/>
                    <a:pt x="9298" y="8882"/>
                    <a:pt x="7656" y="11910"/>
                  </a:cubicBezTo>
                  <a:cubicBezTo>
                    <a:pt x="6015" y="14938"/>
                    <a:pt x="3596" y="17361"/>
                    <a:pt x="2040" y="18875"/>
                  </a:cubicBezTo>
                  <a:cubicBezTo>
                    <a:pt x="485" y="20389"/>
                    <a:pt x="-206" y="20994"/>
                    <a:pt x="53" y="21297"/>
                  </a:cubicBezTo>
                  <a:cubicBezTo>
                    <a:pt x="312" y="21600"/>
                    <a:pt x="1522" y="21600"/>
                    <a:pt x="4805" y="21196"/>
                  </a:cubicBezTo>
                  <a:cubicBezTo>
                    <a:pt x="8088" y="20793"/>
                    <a:pt x="13445" y="19985"/>
                    <a:pt x="16556" y="19682"/>
                  </a:cubicBezTo>
                  <a:cubicBezTo>
                    <a:pt x="19666" y="19379"/>
                    <a:pt x="20530" y="19581"/>
                    <a:pt x="21394" y="19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471149" y="6381712"/>
              <a:ext cx="2857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800" y="11577"/>
                    <a:pt x="9600" y="3177"/>
                    <a:pt x="13200" y="777"/>
                  </a:cubicBezTo>
                  <a:cubicBezTo>
                    <a:pt x="16800" y="-1623"/>
                    <a:pt x="192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465163" y="6556650"/>
              <a:ext cx="3138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757"/>
                    <a:pt x="-1582" y="7513"/>
                    <a:pt x="1118" y="11113"/>
                  </a:cubicBezTo>
                  <a:cubicBezTo>
                    <a:pt x="3818" y="14713"/>
                    <a:pt x="11918" y="1815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0600037" y="6556650"/>
              <a:ext cx="104643" cy="10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131" fill="norm" stroke="1" extrusionOk="0">
                  <a:moveTo>
                    <a:pt x="12092" y="6113"/>
                  </a:moveTo>
                  <a:cubicBezTo>
                    <a:pt x="10015" y="6113"/>
                    <a:pt x="7938" y="6113"/>
                    <a:pt x="5861" y="7336"/>
                  </a:cubicBezTo>
                  <a:cubicBezTo>
                    <a:pt x="3784" y="8558"/>
                    <a:pt x="1707" y="11004"/>
                    <a:pt x="668" y="13653"/>
                  </a:cubicBezTo>
                  <a:cubicBezTo>
                    <a:pt x="-370" y="16302"/>
                    <a:pt x="-370" y="19155"/>
                    <a:pt x="1915" y="20377"/>
                  </a:cubicBezTo>
                  <a:cubicBezTo>
                    <a:pt x="4199" y="21600"/>
                    <a:pt x="8768" y="21192"/>
                    <a:pt x="12092" y="20174"/>
                  </a:cubicBezTo>
                  <a:cubicBezTo>
                    <a:pt x="15415" y="19155"/>
                    <a:pt x="17492" y="17525"/>
                    <a:pt x="18945" y="15283"/>
                  </a:cubicBezTo>
                  <a:cubicBezTo>
                    <a:pt x="20399" y="13042"/>
                    <a:pt x="21230" y="10189"/>
                    <a:pt x="19776" y="7540"/>
                  </a:cubicBezTo>
                  <a:cubicBezTo>
                    <a:pt x="18322" y="4891"/>
                    <a:pt x="14584" y="2445"/>
                    <a:pt x="108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1023599" y="6278192"/>
              <a:ext cx="146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696" y="6132"/>
                    <a:pt x="9391" y="-1068"/>
                    <a:pt x="12991" y="132"/>
                  </a:cubicBezTo>
                  <a:cubicBezTo>
                    <a:pt x="16591" y="1332"/>
                    <a:pt x="19096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0991849" y="6347100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5840"/>
                    <a:pt x="11286" y="10080"/>
                    <a:pt x="14886" y="6480"/>
                  </a:cubicBezTo>
                  <a:cubicBezTo>
                    <a:pt x="18486" y="2880"/>
                    <a:pt x="200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1588750" y="6067700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1404599" y="6316345"/>
              <a:ext cx="31750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84" y="12302"/>
                    <a:pt x="10368" y="4448"/>
                    <a:pt x="13968" y="1502"/>
                  </a:cubicBezTo>
                  <a:cubicBezTo>
                    <a:pt x="17568" y="-1443"/>
                    <a:pt x="1958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1543898" y="6440354"/>
              <a:ext cx="101006" cy="201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021" fill="norm" stroke="1" extrusionOk="0">
                  <a:moveTo>
                    <a:pt x="16930" y="869"/>
                  </a:moveTo>
                  <a:cubicBezTo>
                    <a:pt x="14770" y="649"/>
                    <a:pt x="12610" y="428"/>
                    <a:pt x="9802" y="208"/>
                  </a:cubicBezTo>
                  <a:cubicBezTo>
                    <a:pt x="6994" y="-13"/>
                    <a:pt x="3538" y="-233"/>
                    <a:pt x="1594" y="538"/>
                  </a:cubicBezTo>
                  <a:cubicBezTo>
                    <a:pt x="-350" y="1310"/>
                    <a:pt x="-782" y="3073"/>
                    <a:pt x="1810" y="5167"/>
                  </a:cubicBezTo>
                  <a:cubicBezTo>
                    <a:pt x="4402" y="7261"/>
                    <a:pt x="10018" y="9685"/>
                    <a:pt x="14122" y="11669"/>
                  </a:cubicBezTo>
                  <a:cubicBezTo>
                    <a:pt x="18226" y="13653"/>
                    <a:pt x="20818" y="15196"/>
                    <a:pt x="20602" y="16849"/>
                  </a:cubicBezTo>
                  <a:cubicBezTo>
                    <a:pt x="20386" y="18502"/>
                    <a:pt x="17362" y="20265"/>
                    <a:pt x="14986" y="20816"/>
                  </a:cubicBezTo>
                  <a:cubicBezTo>
                    <a:pt x="12610" y="21367"/>
                    <a:pt x="10882" y="20706"/>
                    <a:pt x="9154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1563349" y="6452606"/>
              <a:ext cx="2413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358" y="12582"/>
                    <a:pt x="8716" y="4867"/>
                    <a:pt x="12316" y="1782"/>
                  </a:cubicBezTo>
                  <a:cubicBezTo>
                    <a:pt x="15916" y="-1304"/>
                    <a:pt x="1875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167843" y="0"/>
              <a:ext cx="5083637" cy="46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46" fill="norm" stroke="1" extrusionOk="0">
                  <a:moveTo>
                    <a:pt x="1311" y="17996"/>
                  </a:moveTo>
                  <a:cubicBezTo>
                    <a:pt x="1338" y="17600"/>
                    <a:pt x="1365" y="17203"/>
                    <a:pt x="1455" y="16906"/>
                  </a:cubicBezTo>
                  <a:cubicBezTo>
                    <a:pt x="1545" y="16609"/>
                    <a:pt x="1698" y="16411"/>
                    <a:pt x="1936" y="16312"/>
                  </a:cubicBezTo>
                  <a:cubicBezTo>
                    <a:pt x="2174" y="16213"/>
                    <a:pt x="2498" y="16213"/>
                    <a:pt x="2777" y="16113"/>
                  </a:cubicBezTo>
                  <a:cubicBezTo>
                    <a:pt x="3055" y="16014"/>
                    <a:pt x="3289" y="15816"/>
                    <a:pt x="3523" y="15717"/>
                  </a:cubicBezTo>
                  <a:cubicBezTo>
                    <a:pt x="3756" y="15618"/>
                    <a:pt x="3990" y="15618"/>
                    <a:pt x="4206" y="15717"/>
                  </a:cubicBezTo>
                  <a:cubicBezTo>
                    <a:pt x="4421" y="15816"/>
                    <a:pt x="4619" y="16014"/>
                    <a:pt x="4826" y="16312"/>
                  </a:cubicBezTo>
                  <a:cubicBezTo>
                    <a:pt x="5033" y="16609"/>
                    <a:pt x="5248" y="17005"/>
                    <a:pt x="5442" y="17451"/>
                  </a:cubicBezTo>
                  <a:cubicBezTo>
                    <a:pt x="5635" y="17897"/>
                    <a:pt x="5806" y="18392"/>
                    <a:pt x="5963" y="18789"/>
                  </a:cubicBezTo>
                  <a:cubicBezTo>
                    <a:pt x="6120" y="19185"/>
                    <a:pt x="6264" y="19482"/>
                    <a:pt x="6480" y="19829"/>
                  </a:cubicBezTo>
                  <a:cubicBezTo>
                    <a:pt x="6696" y="20176"/>
                    <a:pt x="6983" y="20572"/>
                    <a:pt x="7284" y="20770"/>
                  </a:cubicBezTo>
                  <a:cubicBezTo>
                    <a:pt x="7586" y="20969"/>
                    <a:pt x="7900" y="20969"/>
                    <a:pt x="8188" y="20869"/>
                  </a:cubicBezTo>
                  <a:cubicBezTo>
                    <a:pt x="8475" y="20770"/>
                    <a:pt x="8736" y="20572"/>
                    <a:pt x="9033" y="20473"/>
                  </a:cubicBezTo>
                  <a:cubicBezTo>
                    <a:pt x="9329" y="20374"/>
                    <a:pt x="9662" y="20374"/>
                    <a:pt x="10008" y="20374"/>
                  </a:cubicBezTo>
                  <a:cubicBezTo>
                    <a:pt x="10354" y="20374"/>
                    <a:pt x="10714" y="20374"/>
                    <a:pt x="10997" y="20473"/>
                  </a:cubicBezTo>
                  <a:cubicBezTo>
                    <a:pt x="11280" y="20572"/>
                    <a:pt x="11487" y="20770"/>
                    <a:pt x="11734" y="20919"/>
                  </a:cubicBezTo>
                  <a:cubicBezTo>
                    <a:pt x="11981" y="21068"/>
                    <a:pt x="12269" y="21167"/>
                    <a:pt x="12574" y="21266"/>
                  </a:cubicBezTo>
                  <a:cubicBezTo>
                    <a:pt x="12880" y="21365"/>
                    <a:pt x="13203" y="21464"/>
                    <a:pt x="13518" y="21513"/>
                  </a:cubicBezTo>
                  <a:cubicBezTo>
                    <a:pt x="13833" y="21563"/>
                    <a:pt x="14138" y="21563"/>
                    <a:pt x="14412" y="21464"/>
                  </a:cubicBezTo>
                  <a:cubicBezTo>
                    <a:pt x="14687" y="21365"/>
                    <a:pt x="14929" y="21167"/>
                    <a:pt x="15194" y="20969"/>
                  </a:cubicBezTo>
                  <a:cubicBezTo>
                    <a:pt x="15460" y="20770"/>
                    <a:pt x="15747" y="20572"/>
                    <a:pt x="16057" y="20424"/>
                  </a:cubicBezTo>
                  <a:cubicBezTo>
                    <a:pt x="16368" y="20275"/>
                    <a:pt x="16700" y="20176"/>
                    <a:pt x="17028" y="20077"/>
                  </a:cubicBezTo>
                  <a:cubicBezTo>
                    <a:pt x="17356" y="19978"/>
                    <a:pt x="17680" y="19879"/>
                    <a:pt x="17990" y="19780"/>
                  </a:cubicBezTo>
                  <a:cubicBezTo>
                    <a:pt x="18300" y="19680"/>
                    <a:pt x="18597" y="19581"/>
                    <a:pt x="18871" y="19383"/>
                  </a:cubicBezTo>
                  <a:cubicBezTo>
                    <a:pt x="19145" y="19185"/>
                    <a:pt x="19397" y="18888"/>
                    <a:pt x="19639" y="18491"/>
                  </a:cubicBezTo>
                  <a:cubicBezTo>
                    <a:pt x="19882" y="18095"/>
                    <a:pt x="20116" y="17600"/>
                    <a:pt x="20350" y="16807"/>
                  </a:cubicBezTo>
                  <a:cubicBezTo>
                    <a:pt x="20583" y="16014"/>
                    <a:pt x="20817" y="14924"/>
                    <a:pt x="20992" y="13884"/>
                  </a:cubicBezTo>
                  <a:cubicBezTo>
                    <a:pt x="21168" y="12844"/>
                    <a:pt x="21284" y="11853"/>
                    <a:pt x="21370" y="10961"/>
                  </a:cubicBezTo>
                  <a:cubicBezTo>
                    <a:pt x="21455" y="10069"/>
                    <a:pt x="21509" y="9277"/>
                    <a:pt x="21541" y="8583"/>
                  </a:cubicBezTo>
                  <a:cubicBezTo>
                    <a:pt x="21572" y="7890"/>
                    <a:pt x="21581" y="7295"/>
                    <a:pt x="21586" y="6750"/>
                  </a:cubicBezTo>
                  <a:cubicBezTo>
                    <a:pt x="21590" y="6205"/>
                    <a:pt x="21590" y="5710"/>
                    <a:pt x="21572" y="5313"/>
                  </a:cubicBezTo>
                  <a:cubicBezTo>
                    <a:pt x="21554" y="4917"/>
                    <a:pt x="21518" y="4620"/>
                    <a:pt x="21397" y="4124"/>
                  </a:cubicBezTo>
                  <a:cubicBezTo>
                    <a:pt x="21275" y="3629"/>
                    <a:pt x="21069" y="2935"/>
                    <a:pt x="20821" y="2291"/>
                  </a:cubicBezTo>
                  <a:cubicBezTo>
                    <a:pt x="20574" y="1647"/>
                    <a:pt x="20287" y="1053"/>
                    <a:pt x="19968" y="657"/>
                  </a:cubicBezTo>
                  <a:cubicBezTo>
                    <a:pt x="19648" y="260"/>
                    <a:pt x="19298" y="62"/>
                    <a:pt x="18943" y="13"/>
                  </a:cubicBezTo>
                  <a:cubicBezTo>
                    <a:pt x="18588" y="-37"/>
                    <a:pt x="18228" y="62"/>
                    <a:pt x="17878" y="211"/>
                  </a:cubicBezTo>
                  <a:cubicBezTo>
                    <a:pt x="17527" y="359"/>
                    <a:pt x="17186" y="557"/>
                    <a:pt x="16871" y="805"/>
                  </a:cubicBezTo>
                  <a:cubicBezTo>
                    <a:pt x="16556" y="1053"/>
                    <a:pt x="16269" y="1350"/>
                    <a:pt x="15963" y="1548"/>
                  </a:cubicBezTo>
                  <a:cubicBezTo>
                    <a:pt x="15657" y="1746"/>
                    <a:pt x="15334" y="1846"/>
                    <a:pt x="14997" y="1945"/>
                  </a:cubicBezTo>
                  <a:cubicBezTo>
                    <a:pt x="14660" y="2044"/>
                    <a:pt x="14309" y="2143"/>
                    <a:pt x="13932" y="2192"/>
                  </a:cubicBezTo>
                  <a:cubicBezTo>
                    <a:pt x="13554" y="2242"/>
                    <a:pt x="13150" y="2242"/>
                    <a:pt x="12768" y="2192"/>
                  </a:cubicBezTo>
                  <a:cubicBezTo>
                    <a:pt x="12386" y="2143"/>
                    <a:pt x="12026" y="2044"/>
                    <a:pt x="11693" y="1895"/>
                  </a:cubicBezTo>
                  <a:cubicBezTo>
                    <a:pt x="11361" y="1746"/>
                    <a:pt x="11055" y="1548"/>
                    <a:pt x="10736" y="1400"/>
                  </a:cubicBezTo>
                  <a:cubicBezTo>
                    <a:pt x="10417" y="1251"/>
                    <a:pt x="10084" y="1152"/>
                    <a:pt x="9716" y="1102"/>
                  </a:cubicBezTo>
                  <a:cubicBezTo>
                    <a:pt x="9347" y="1053"/>
                    <a:pt x="8943" y="1053"/>
                    <a:pt x="8570" y="1053"/>
                  </a:cubicBezTo>
                  <a:cubicBezTo>
                    <a:pt x="8197" y="1053"/>
                    <a:pt x="7855" y="1053"/>
                    <a:pt x="7518" y="1152"/>
                  </a:cubicBezTo>
                  <a:cubicBezTo>
                    <a:pt x="7181" y="1251"/>
                    <a:pt x="6848" y="1449"/>
                    <a:pt x="6520" y="1647"/>
                  </a:cubicBezTo>
                  <a:cubicBezTo>
                    <a:pt x="6192" y="1846"/>
                    <a:pt x="5869" y="2044"/>
                    <a:pt x="5563" y="2242"/>
                  </a:cubicBezTo>
                  <a:cubicBezTo>
                    <a:pt x="5257" y="2440"/>
                    <a:pt x="4970" y="2638"/>
                    <a:pt x="4655" y="2787"/>
                  </a:cubicBezTo>
                  <a:cubicBezTo>
                    <a:pt x="4341" y="2935"/>
                    <a:pt x="3999" y="3035"/>
                    <a:pt x="3689" y="3134"/>
                  </a:cubicBezTo>
                  <a:cubicBezTo>
                    <a:pt x="3379" y="3233"/>
                    <a:pt x="3100" y="3332"/>
                    <a:pt x="2786" y="3629"/>
                  </a:cubicBezTo>
                  <a:cubicBezTo>
                    <a:pt x="2471" y="3926"/>
                    <a:pt x="2120" y="4422"/>
                    <a:pt x="1779" y="4967"/>
                  </a:cubicBezTo>
                  <a:cubicBezTo>
                    <a:pt x="1437" y="5512"/>
                    <a:pt x="1105" y="6106"/>
                    <a:pt x="844" y="6849"/>
                  </a:cubicBezTo>
                  <a:cubicBezTo>
                    <a:pt x="583" y="7592"/>
                    <a:pt x="394" y="8484"/>
                    <a:pt x="264" y="9326"/>
                  </a:cubicBezTo>
                  <a:cubicBezTo>
                    <a:pt x="134" y="10169"/>
                    <a:pt x="62" y="10961"/>
                    <a:pt x="26" y="11803"/>
                  </a:cubicBezTo>
                  <a:cubicBezTo>
                    <a:pt x="-10" y="12646"/>
                    <a:pt x="-10" y="13537"/>
                    <a:pt x="30" y="14231"/>
                  </a:cubicBezTo>
                  <a:cubicBezTo>
                    <a:pt x="71" y="14924"/>
                    <a:pt x="152" y="15420"/>
                    <a:pt x="336" y="15915"/>
                  </a:cubicBezTo>
                  <a:cubicBezTo>
                    <a:pt x="520" y="16411"/>
                    <a:pt x="808" y="16906"/>
                    <a:pt x="1100" y="17154"/>
                  </a:cubicBezTo>
                  <a:cubicBezTo>
                    <a:pt x="1392" y="17402"/>
                    <a:pt x="1689" y="17402"/>
                    <a:pt x="1977" y="17352"/>
                  </a:cubicBezTo>
                  <a:cubicBezTo>
                    <a:pt x="2264" y="17302"/>
                    <a:pt x="2543" y="17203"/>
                    <a:pt x="2723" y="17302"/>
                  </a:cubicBezTo>
                  <a:cubicBezTo>
                    <a:pt x="2902" y="17402"/>
                    <a:pt x="2983" y="17699"/>
                    <a:pt x="3033" y="18343"/>
                  </a:cubicBezTo>
                  <a:cubicBezTo>
                    <a:pt x="3082" y="18987"/>
                    <a:pt x="3100" y="19978"/>
                    <a:pt x="3118" y="209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476249" y="1622700"/>
              <a:ext cx="5044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0" y="11270"/>
                  </a:moveTo>
                  <a:cubicBezTo>
                    <a:pt x="235" y="10330"/>
                    <a:pt x="470" y="9391"/>
                    <a:pt x="754" y="8452"/>
                  </a:cubicBezTo>
                  <a:cubicBezTo>
                    <a:pt x="1039" y="7513"/>
                    <a:pt x="1373" y="6574"/>
                    <a:pt x="1694" y="5948"/>
                  </a:cubicBezTo>
                  <a:cubicBezTo>
                    <a:pt x="2015" y="5322"/>
                    <a:pt x="2322" y="5009"/>
                    <a:pt x="2665" y="4696"/>
                  </a:cubicBezTo>
                  <a:cubicBezTo>
                    <a:pt x="3008" y="4383"/>
                    <a:pt x="3388" y="4070"/>
                    <a:pt x="3749" y="3757"/>
                  </a:cubicBezTo>
                  <a:cubicBezTo>
                    <a:pt x="4110" y="3443"/>
                    <a:pt x="4454" y="3130"/>
                    <a:pt x="4806" y="2974"/>
                  </a:cubicBezTo>
                  <a:cubicBezTo>
                    <a:pt x="5158" y="2817"/>
                    <a:pt x="5520" y="2817"/>
                    <a:pt x="5886" y="2661"/>
                  </a:cubicBezTo>
                  <a:cubicBezTo>
                    <a:pt x="6251" y="2504"/>
                    <a:pt x="6622" y="2191"/>
                    <a:pt x="6979" y="2035"/>
                  </a:cubicBezTo>
                  <a:cubicBezTo>
                    <a:pt x="7336" y="1878"/>
                    <a:pt x="7679" y="1878"/>
                    <a:pt x="8018" y="1878"/>
                  </a:cubicBezTo>
                  <a:cubicBezTo>
                    <a:pt x="8356" y="1878"/>
                    <a:pt x="8691" y="1878"/>
                    <a:pt x="9020" y="1878"/>
                  </a:cubicBezTo>
                  <a:cubicBezTo>
                    <a:pt x="9350" y="1878"/>
                    <a:pt x="9675" y="1878"/>
                    <a:pt x="10037" y="1878"/>
                  </a:cubicBezTo>
                  <a:cubicBezTo>
                    <a:pt x="10398" y="1878"/>
                    <a:pt x="10795" y="1878"/>
                    <a:pt x="11157" y="1878"/>
                  </a:cubicBezTo>
                  <a:cubicBezTo>
                    <a:pt x="11518" y="1878"/>
                    <a:pt x="11843" y="1878"/>
                    <a:pt x="12178" y="1722"/>
                  </a:cubicBezTo>
                  <a:cubicBezTo>
                    <a:pt x="12512" y="1565"/>
                    <a:pt x="12855" y="1252"/>
                    <a:pt x="13203" y="1096"/>
                  </a:cubicBezTo>
                  <a:cubicBezTo>
                    <a:pt x="13551" y="939"/>
                    <a:pt x="13903" y="939"/>
                    <a:pt x="14251" y="1096"/>
                  </a:cubicBezTo>
                  <a:cubicBezTo>
                    <a:pt x="14599" y="1252"/>
                    <a:pt x="14942" y="1565"/>
                    <a:pt x="15312" y="1878"/>
                  </a:cubicBezTo>
                  <a:cubicBezTo>
                    <a:pt x="15683" y="2191"/>
                    <a:pt x="16080" y="2504"/>
                    <a:pt x="16464" y="2817"/>
                  </a:cubicBezTo>
                  <a:cubicBezTo>
                    <a:pt x="16848" y="3130"/>
                    <a:pt x="17219" y="3443"/>
                    <a:pt x="17589" y="3757"/>
                  </a:cubicBezTo>
                  <a:cubicBezTo>
                    <a:pt x="17959" y="4070"/>
                    <a:pt x="18330" y="4383"/>
                    <a:pt x="18673" y="4696"/>
                  </a:cubicBezTo>
                  <a:cubicBezTo>
                    <a:pt x="19016" y="5009"/>
                    <a:pt x="19332" y="5322"/>
                    <a:pt x="19658" y="5791"/>
                  </a:cubicBezTo>
                  <a:cubicBezTo>
                    <a:pt x="19983" y="6261"/>
                    <a:pt x="20317" y="6887"/>
                    <a:pt x="20665" y="7200"/>
                  </a:cubicBezTo>
                  <a:cubicBezTo>
                    <a:pt x="21013" y="7513"/>
                    <a:pt x="21374" y="7513"/>
                    <a:pt x="21487" y="7200"/>
                  </a:cubicBezTo>
                  <a:cubicBezTo>
                    <a:pt x="21600" y="6887"/>
                    <a:pt x="21464" y="6261"/>
                    <a:pt x="21252" y="5478"/>
                  </a:cubicBezTo>
                  <a:cubicBezTo>
                    <a:pt x="21040" y="4696"/>
                    <a:pt x="20751" y="3757"/>
                    <a:pt x="20453" y="3130"/>
                  </a:cubicBezTo>
                  <a:cubicBezTo>
                    <a:pt x="20155" y="2504"/>
                    <a:pt x="19847" y="2191"/>
                    <a:pt x="19509" y="2035"/>
                  </a:cubicBezTo>
                  <a:cubicBezTo>
                    <a:pt x="19170" y="1878"/>
                    <a:pt x="18799" y="1878"/>
                    <a:pt x="18438" y="1878"/>
                  </a:cubicBezTo>
                  <a:cubicBezTo>
                    <a:pt x="18077" y="1878"/>
                    <a:pt x="17724" y="1878"/>
                    <a:pt x="17363" y="1722"/>
                  </a:cubicBezTo>
                  <a:cubicBezTo>
                    <a:pt x="17002" y="1565"/>
                    <a:pt x="16631" y="1252"/>
                    <a:pt x="16306" y="1096"/>
                  </a:cubicBezTo>
                  <a:cubicBezTo>
                    <a:pt x="15981" y="939"/>
                    <a:pt x="15701" y="939"/>
                    <a:pt x="15416" y="939"/>
                  </a:cubicBezTo>
                  <a:cubicBezTo>
                    <a:pt x="15132" y="939"/>
                    <a:pt x="14843" y="939"/>
                    <a:pt x="14549" y="783"/>
                  </a:cubicBezTo>
                  <a:cubicBezTo>
                    <a:pt x="14255" y="626"/>
                    <a:pt x="13957" y="313"/>
                    <a:pt x="13655" y="157"/>
                  </a:cubicBezTo>
                  <a:cubicBezTo>
                    <a:pt x="13352" y="0"/>
                    <a:pt x="13045" y="0"/>
                    <a:pt x="12747" y="0"/>
                  </a:cubicBezTo>
                  <a:cubicBezTo>
                    <a:pt x="12449" y="0"/>
                    <a:pt x="12160" y="0"/>
                    <a:pt x="11871" y="0"/>
                  </a:cubicBezTo>
                  <a:cubicBezTo>
                    <a:pt x="11581" y="0"/>
                    <a:pt x="11292" y="0"/>
                    <a:pt x="11003" y="0"/>
                  </a:cubicBezTo>
                  <a:cubicBezTo>
                    <a:pt x="10714" y="0"/>
                    <a:pt x="10425" y="0"/>
                    <a:pt x="10145" y="0"/>
                  </a:cubicBezTo>
                  <a:cubicBezTo>
                    <a:pt x="9865" y="0"/>
                    <a:pt x="9594" y="0"/>
                    <a:pt x="9260" y="157"/>
                  </a:cubicBezTo>
                  <a:cubicBezTo>
                    <a:pt x="8925" y="313"/>
                    <a:pt x="8528" y="626"/>
                    <a:pt x="8153" y="1096"/>
                  </a:cubicBezTo>
                  <a:cubicBezTo>
                    <a:pt x="7778" y="1565"/>
                    <a:pt x="7426" y="2191"/>
                    <a:pt x="7096" y="2661"/>
                  </a:cubicBezTo>
                  <a:cubicBezTo>
                    <a:pt x="6766" y="3130"/>
                    <a:pt x="6459" y="3443"/>
                    <a:pt x="6120" y="4070"/>
                  </a:cubicBezTo>
                  <a:cubicBezTo>
                    <a:pt x="5782" y="4696"/>
                    <a:pt x="5411" y="5635"/>
                    <a:pt x="5050" y="6730"/>
                  </a:cubicBezTo>
                  <a:cubicBezTo>
                    <a:pt x="4689" y="7826"/>
                    <a:pt x="4336" y="9078"/>
                    <a:pt x="3975" y="10800"/>
                  </a:cubicBezTo>
                  <a:cubicBezTo>
                    <a:pt x="3614" y="12522"/>
                    <a:pt x="3243" y="14713"/>
                    <a:pt x="2945" y="16122"/>
                  </a:cubicBezTo>
                  <a:cubicBezTo>
                    <a:pt x="2647" y="17530"/>
                    <a:pt x="2421" y="18157"/>
                    <a:pt x="2236" y="18939"/>
                  </a:cubicBezTo>
                  <a:cubicBezTo>
                    <a:pt x="2051" y="19722"/>
                    <a:pt x="1906" y="20661"/>
                    <a:pt x="176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284597" y="1655397"/>
              <a:ext cx="220604" cy="544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25" fill="norm" stroke="1" extrusionOk="0">
                  <a:moveTo>
                    <a:pt x="21440" y="716"/>
                  </a:moveTo>
                  <a:cubicBezTo>
                    <a:pt x="19177" y="382"/>
                    <a:pt x="16914" y="47"/>
                    <a:pt x="14754" y="5"/>
                  </a:cubicBezTo>
                  <a:cubicBezTo>
                    <a:pt x="12594" y="-37"/>
                    <a:pt x="10537" y="214"/>
                    <a:pt x="8891" y="1010"/>
                  </a:cubicBezTo>
                  <a:cubicBezTo>
                    <a:pt x="7246" y="1805"/>
                    <a:pt x="6011" y="3144"/>
                    <a:pt x="5497" y="4442"/>
                  </a:cubicBezTo>
                  <a:cubicBezTo>
                    <a:pt x="4983" y="5740"/>
                    <a:pt x="5189" y="6996"/>
                    <a:pt x="5497" y="7875"/>
                  </a:cubicBezTo>
                  <a:cubicBezTo>
                    <a:pt x="5806" y="8754"/>
                    <a:pt x="6217" y="9256"/>
                    <a:pt x="6423" y="9716"/>
                  </a:cubicBezTo>
                  <a:cubicBezTo>
                    <a:pt x="6629" y="10177"/>
                    <a:pt x="6629" y="10596"/>
                    <a:pt x="6114" y="10721"/>
                  </a:cubicBezTo>
                  <a:cubicBezTo>
                    <a:pt x="5600" y="10847"/>
                    <a:pt x="4571" y="10679"/>
                    <a:pt x="4571" y="10470"/>
                  </a:cubicBezTo>
                  <a:cubicBezTo>
                    <a:pt x="4571" y="10261"/>
                    <a:pt x="5600" y="10010"/>
                    <a:pt x="6217" y="10093"/>
                  </a:cubicBezTo>
                  <a:cubicBezTo>
                    <a:pt x="6834" y="10177"/>
                    <a:pt x="7040" y="10596"/>
                    <a:pt x="6320" y="11558"/>
                  </a:cubicBezTo>
                  <a:cubicBezTo>
                    <a:pt x="5600" y="12521"/>
                    <a:pt x="3954" y="14028"/>
                    <a:pt x="2720" y="15451"/>
                  </a:cubicBezTo>
                  <a:cubicBezTo>
                    <a:pt x="1486" y="16875"/>
                    <a:pt x="663" y="18214"/>
                    <a:pt x="251" y="19135"/>
                  </a:cubicBezTo>
                  <a:cubicBezTo>
                    <a:pt x="-160" y="20056"/>
                    <a:pt x="-160" y="20558"/>
                    <a:pt x="971" y="20935"/>
                  </a:cubicBezTo>
                  <a:cubicBezTo>
                    <a:pt x="2103" y="21312"/>
                    <a:pt x="4366" y="21563"/>
                    <a:pt x="6629" y="21521"/>
                  </a:cubicBezTo>
                  <a:cubicBezTo>
                    <a:pt x="8891" y="21479"/>
                    <a:pt x="11154" y="21144"/>
                    <a:pt x="13417" y="208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639276" y="1715938"/>
              <a:ext cx="173988" cy="31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47" fill="norm" stroke="1" extrusionOk="0">
                  <a:moveTo>
                    <a:pt x="6938" y="6269"/>
                  </a:moveTo>
                  <a:cubicBezTo>
                    <a:pt x="5116" y="9625"/>
                    <a:pt x="3294" y="12982"/>
                    <a:pt x="2383" y="15171"/>
                  </a:cubicBezTo>
                  <a:cubicBezTo>
                    <a:pt x="1472" y="17361"/>
                    <a:pt x="1472" y="18382"/>
                    <a:pt x="1212" y="19404"/>
                  </a:cubicBezTo>
                  <a:cubicBezTo>
                    <a:pt x="952" y="20425"/>
                    <a:pt x="431" y="21447"/>
                    <a:pt x="171" y="21447"/>
                  </a:cubicBezTo>
                  <a:cubicBezTo>
                    <a:pt x="-89" y="21447"/>
                    <a:pt x="-89" y="20425"/>
                    <a:pt x="431" y="17433"/>
                  </a:cubicBezTo>
                  <a:cubicBezTo>
                    <a:pt x="952" y="14442"/>
                    <a:pt x="1993" y="9479"/>
                    <a:pt x="3294" y="6269"/>
                  </a:cubicBezTo>
                  <a:cubicBezTo>
                    <a:pt x="4595" y="3058"/>
                    <a:pt x="6157" y="1598"/>
                    <a:pt x="7588" y="796"/>
                  </a:cubicBezTo>
                  <a:cubicBezTo>
                    <a:pt x="9019" y="-7"/>
                    <a:pt x="10321" y="-153"/>
                    <a:pt x="12272" y="139"/>
                  </a:cubicBezTo>
                  <a:cubicBezTo>
                    <a:pt x="14224" y="431"/>
                    <a:pt x="16827" y="1161"/>
                    <a:pt x="18648" y="2255"/>
                  </a:cubicBezTo>
                  <a:cubicBezTo>
                    <a:pt x="20470" y="3350"/>
                    <a:pt x="21511" y="4809"/>
                    <a:pt x="21381" y="6196"/>
                  </a:cubicBezTo>
                  <a:cubicBezTo>
                    <a:pt x="21251" y="7582"/>
                    <a:pt x="19950" y="8896"/>
                    <a:pt x="17087" y="9917"/>
                  </a:cubicBezTo>
                  <a:cubicBezTo>
                    <a:pt x="14224" y="10939"/>
                    <a:pt x="9800" y="11669"/>
                    <a:pt x="7068" y="11815"/>
                  </a:cubicBezTo>
                  <a:cubicBezTo>
                    <a:pt x="4335" y="11961"/>
                    <a:pt x="3294" y="11523"/>
                    <a:pt x="3164" y="11012"/>
                  </a:cubicBezTo>
                  <a:cubicBezTo>
                    <a:pt x="3034" y="10501"/>
                    <a:pt x="3815" y="9917"/>
                    <a:pt x="4595" y="93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909859" y="1737000"/>
              <a:ext cx="3349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20104" y="0"/>
                  </a:moveTo>
                  <a:cubicBezTo>
                    <a:pt x="11210" y="4500"/>
                    <a:pt x="2316" y="9000"/>
                    <a:pt x="410" y="12600"/>
                  </a:cubicBezTo>
                  <a:cubicBezTo>
                    <a:pt x="-1496" y="16200"/>
                    <a:pt x="3586" y="18900"/>
                    <a:pt x="866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917950" y="1703133"/>
              <a:ext cx="190500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21032"/>
                  </a:moveTo>
                  <a:cubicBezTo>
                    <a:pt x="0" y="17621"/>
                    <a:pt x="0" y="14211"/>
                    <a:pt x="3240" y="10516"/>
                  </a:cubicBezTo>
                  <a:cubicBezTo>
                    <a:pt x="6480" y="6821"/>
                    <a:pt x="12960" y="2843"/>
                    <a:pt x="16560" y="1137"/>
                  </a:cubicBezTo>
                  <a:cubicBezTo>
                    <a:pt x="20160" y="-568"/>
                    <a:pt x="20880" y="0"/>
                    <a:pt x="21600" y="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937000" y="1806850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300"/>
                    <a:pt x="11270" y="9000"/>
                    <a:pt x="14870" y="5400"/>
                  </a:cubicBezTo>
                  <a:cubicBezTo>
                    <a:pt x="18470" y="1800"/>
                    <a:pt x="2003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4089400" y="1927500"/>
              <a:ext cx="1143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451927" y="1786680"/>
              <a:ext cx="291524" cy="274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57" fill="norm" stroke="1" extrusionOk="0">
                  <a:moveTo>
                    <a:pt x="896" y="5528"/>
                  </a:moveTo>
                  <a:cubicBezTo>
                    <a:pt x="1366" y="4539"/>
                    <a:pt x="1835" y="3549"/>
                    <a:pt x="2070" y="3714"/>
                  </a:cubicBezTo>
                  <a:cubicBezTo>
                    <a:pt x="2305" y="3879"/>
                    <a:pt x="2305" y="5198"/>
                    <a:pt x="1992" y="7836"/>
                  </a:cubicBezTo>
                  <a:cubicBezTo>
                    <a:pt x="1679" y="10475"/>
                    <a:pt x="1053" y="14432"/>
                    <a:pt x="661" y="17070"/>
                  </a:cubicBezTo>
                  <a:cubicBezTo>
                    <a:pt x="270" y="19708"/>
                    <a:pt x="114" y="21027"/>
                    <a:pt x="35" y="21027"/>
                  </a:cubicBezTo>
                  <a:cubicBezTo>
                    <a:pt x="-43" y="21027"/>
                    <a:pt x="-43" y="19708"/>
                    <a:pt x="583" y="16575"/>
                  </a:cubicBezTo>
                  <a:cubicBezTo>
                    <a:pt x="1209" y="13442"/>
                    <a:pt x="2461" y="8496"/>
                    <a:pt x="3322" y="5610"/>
                  </a:cubicBezTo>
                  <a:cubicBezTo>
                    <a:pt x="4183" y="2725"/>
                    <a:pt x="4653" y="1901"/>
                    <a:pt x="5122" y="1159"/>
                  </a:cubicBezTo>
                  <a:cubicBezTo>
                    <a:pt x="5592" y="417"/>
                    <a:pt x="6061" y="-243"/>
                    <a:pt x="6609" y="87"/>
                  </a:cubicBezTo>
                  <a:cubicBezTo>
                    <a:pt x="7157" y="417"/>
                    <a:pt x="7783" y="1736"/>
                    <a:pt x="8644" y="3220"/>
                  </a:cubicBezTo>
                  <a:cubicBezTo>
                    <a:pt x="9505" y="4704"/>
                    <a:pt x="10600" y="6352"/>
                    <a:pt x="11540" y="7177"/>
                  </a:cubicBezTo>
                  <a:cubicBezTo>
                    <a:pt x="12479" y="8001"/>
                    <a:pt x="13261" y="8001"/>
                    <a:pt x="13966" y="7754"/>
                  </a:cubicBezTo>
                  <a:cubicBezTo>
                    <a:pt x="14670" y="7507"/>
                    <a:pt x="15296" y="7012"/>
                    <a:pt x="15922" y="6352"/>
                  </a:cubicBezTo>
                  <a:cubicBezTo>
                    <a:pt x="16548" y="5693"/>
                    <a:pt x="17174" y="4868"/>
                    <a:pt x="17800" y="4786"/>
                  </a:cubicBezTo>
                  <a:cubicBezTo>
                    <a:pt x="18427" y="4704"/>
                    <a:pt x="19053" y="5363"/>
                    <a:pt x="19287" y="7754"/>
                  </a:cubicBezTo>
                  <a:cubicBezTo>
                    <a:pt x="19522" y="10145"/>
                    <a:pt x="19366" y="14267"/>
                    <a:pt x="19287" y="16740"/>
                  </a:cubicBezTo>
                  <a:cubicBezTo>
                    <a:pt x="19209" y="19213"/>
                    <a:pt x="19209" y="20038"/>
                    <a:pt x="19600" y="20533"/>
                  </a:cubicBezTo>
                  <a:cubicBezTo>
                    <a:pt x="19992" y="21027"/>
                    <a:pt x="20774" y="21192"/>
                    <a:pt x="21557" y="21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822543" y="1927500"/>
              <a:ext cx="980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29"/>
                    <a:pt x="2735" y="9257"/>
                    <a:pt x="575" y="12857"/>
                  </a:cubicBezTo>
                  <a:cubicBezTo>
                    <a:pt x="-1585" y="16457"/>
                    <a:pt x="2735" y="1902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743450" y="1775138"/>
              <a:ext cx="207668" cy="38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9" fill="norm" stroke="1" extrusionOk="0">
                  <a:moveTo>
                    <a:pt x="12436" y="3578"/>
                  </a:moveTo>
                  <a:cubicBezTo>
                    <a:pt x="12873" y="2504"/>
                    <a:pt x="13309" y="1430"/>
                    <a:pt x="14073" y="774"/>
                  </a:cubicBezTo>
                  <a:cubicBezTo>
                    <a:pt x="14836" y="118"/>
                    <a:pt x="15927" y="-121"/>
                    <a:pt x="16800" y="58"/>
                  </a:cubicBezTo>
                  <a:cubicBezTo>
                    <a:pt x="17673" y="237"/>
                    <a:pt x="18327" y="834"/>
                    <a:pt x="19309" y="2385"/>
                  </a:cubicBezTo>
                  <a:cubicBezTo>
                    <a:pt x="20291" y="3936"/>
                    <a:pt x="21600" y="6443"/>
                    <a:pt x="21382" y="8889"/>
                  </a:cubicBezTo>
                  <a:cubicBezTo>
                    <a:pt x="21164" y="11335"/>
                    <a:pt x="19418" y="13722"/>
                    <a:pt x="15600" y="15810"/>
                  </a:cubicBezTo>
                  <a:cubicBezTo>
                    <a:pt x="11782" y="17899"/>
                    <a:pt x="5891" y="19689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953000" y="2130700"/>
              <a:ext cx="1143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181600" y="1876700"/>
              <a:ext cx="234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7" y="15200"/>
                    <a:pt x="3114" y="8800"/>
                    <a:pt x="6714" y="5200"/>
                  </a:cubicBezTo>
                  <a:cubicBezTo>
                    <a:pt x="10314" y="1600"/>
                    <a:pt x="1595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232399" y="1914800"/>
              <a:ext cx="114452" cy="24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408" fill="norm" stroke="1" extrusionOk="0">
                  <a:moveTo>
                    <a:pt x="10232" y="0"/>
                  </a:moveTo>
                  <a:cubicBezTo>
                    <a:pt x="12505" y="1846"/>
                    <a:pt x="14779" y="3692"/>
                    <a:pt x="17053" y="6369"/>
                  </a:cubicBezTo>
                  <a:cubicBezTo>
                    <a:pt x="19326" y="9046"/>
                    <a:pt x="21600" y="12554"/>
                    <a:pt x="19895" y="15231"/>
                  </a:cubicBezTo>
                  <a:cubicBezTo>
                    <a:pt x="18189" y="17908"/>
                    <a:pt x="12505" y="19754"/>
                    <a:pt x="8716" y="20677"/>
                  </a:cubicBezTo>
                  <a:cubicBezTo>
                    <a:pt x="4926" y="21600"/>
                    <a:pt x="3032" y="21600"/>
                    <a:pt x="1895" y="20954"/>
                  </a:cubicBezTo>
                  <a:cubicBezTo>
                    <a:pt x="758" y="20308"/>
                    <a:pt x="379" y="19015"/>
                    <a:pt x="0" y="177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467350" y="1880606"/>
              <a:ext cx="2540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160" y="12582"/>
                    <a:pt x="4320" y="4867"/>
                    <a:pt x="7920" y="1782"/>
                  </a:cubicBezTo>
                  <a:cubicBezTo>
                    <a:pt x="11520" y="-1304"/>
                    <a:pt x="1656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556249" y="1889400"/>
              <a:ext cx="133834" cy="30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04" fill="norm" stroke="1" extrusionOk="0">
                  <a:moveTo>
                    <a:pt x="10966" y="0"/>
                  </a:moveTo>
                  <a:cubicBezTo>
                    <a:pt x="8972" y="148"/>
                    <a:pt x="6978" y="296"/>
                    <a:pt x="6480" y="814"/>
                  </a:cubicBezTo>
                  <a:cubicBezTo>
                    <a:pt x="5982" y="1332"/>
                    <a:pt x="6978" y="2219"/>
                    <a:pt x="9637" y="3921"/>
                  </a:cubicBezTo>
                  <a:cubicBezTo>
                    <a:pt x="12295" y="5622"/>
                    <a:pt x="16615" y="8137"/>
                    <a:pt x="18942" y="10652"/>
                  </a:cubicBezTo>
                  <a:cubicBezTo>
                    <a:pt x="21268" y="13167"/>
                    <a:pt x="21600" y="15682"/>
                    <a:pt x="20105" y="17532"/>
                  </a:cubicBezTo>
                  <a:cubicBezTo>
                    <a:pt x="18609" y="19381"/>
                    <a:pt x="15286" y="20564"/>
                    <a:pt x="11797" y="21082"/>
                  </a:cubicBezTo>
                  <a:cubicBezTo>
                    <a:pt x="8308" y="21600"/>
                    <a:pt x="4652" y="21452"/>
                    <a:pt x="2658" y="20934"/>
                  </a:cubicBezTo>
                  <a:cubicBezTo>
                    <a:pt x="665" y="20416"/>
                    <a:pt x="332" y="19529"/>
                    <a:pt x="0" y="186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740400" y="1789501"/>
              <a:ext cx="131014" cy="48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25" fill="norm" stroke="1" extrusionOk="0">
                  <a:moveTo>
                    <a:pt x="10286" y="486"/>
                  </a:moveTo>
                  <a:cubicBezTo>
                    <a:pt x="12000" y="206"/>
                    <a:pt x="13714" y="-75"/>
                    <a:pt x="15257" y="19"/>
                  </a:cubicBezTo>
                  <a:cubicBezTo>
                    <a:pt x="16800" y="112"/>
                    <a:pt x="18171" y="580"/>
                    <a:pt x="19371" y="1702"/>
                  </a:cubicBezTo>
                  <a:cubicBezTo>
                    <a:pt x="20571" y="2824"/>
                    <a:pt x="21600" y="4600"/>
                    <a:pt x="21086" y="6377"/>
                  </a:cubicBezTo>
                  <a:cubicBezTo>
                    <a:pt x="20571" y="8154"/>
                    <a:pt x="18514" y="9930"/>
                    <a:pt x="17657" y="11520"/>
                  </a:cubicBezTo>
                  <a:cubicBezTo>
                    <a:pt x="16800" y="13109"/>
                    <a:pt x="17143" y="14512"/>
                    <a:pt x="14400" y="16148"/>
                  </a:cubicBezTo>
                  <a:cubicBezTo>
                    <a:pt x="11657" y="17785"/>
                    <a:pt x="5829" y="19655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46100" y="1546500"/>
              <a:ext cx="112508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0" y="21600"/>
                  </a:moveTo>
                  <a:cubicBezTo>
                    <a:pt x="1462" y="18600"/>
                    <a:pt x="2923" y="15600"/>
                    <a:pt x="4324" y="12900"/>
                  </a:cubicBezTo>
                  <a:cubicBezTo>
                    <a:pt x="5725" y="10200"/>
                    <a:pt x="7065" y="7800"/>
                    <a:pt x="8465" y="5700"/>
                  </a:cubicBezTo>
                  <a:cubicBezTo>
                    <a:pt x="9866" y="3600"/>
                    <a:pt x="11328" y="1800"/>
                    <a:pt x="12891" y="900"/>
                  </a:cubicBezTo>
                  <a:cubicBezTo>
                    <a:pt x="14454" y="0"/>
                    <a:pt x="16119" y="0"/>
                    <a:pt x="17520" y="0"/>
                  </a:cubicBezTo>
                  <a:cubicBezTo>
                    <a:pt x="18920" y="0"/>
                    <a:pt x="20057" y="0"/>
                    <a:pt x="20727" y="0"/>
                  </a:cubicBezTo>
                  <a:cubicBezTo>
                    <a:pt x="21397" y="0"/>
                    <a:pt x="21600" y="0"/>
                    <a:pt x="21580" y="300"/>
                  </a:cubicBezTo>
                  <a:cubicBezTo>
                    <a:pt x="21559" y="600"/>
                    <a:pt x="21316" y="1200"/>
                    <a:pt x="20423" y="2700"/>
                  </a:cubicBezTo>
                  <a:cubicBezTo>
                    <a:pt x="19529" y="4200"/>
                    <a:pt x="17986" y="6600"/>
                    <a:pt x="16545" y="8700"/>
                  </a:cubicBezTo>
                  <a:cubicBezTo>
                    <a:pt x="15104" y="10800"/>
                    <a:pt x="13764" y="12600"/>
                    <a:pt x="12282" y="14400"/>
                  </a:cubicBezTo>
                  <a:cubicBezTo>
                    <a:pt x="10800" y="16200"/>
                    <a:pt x="9176" y="18000"/>
                    <a:pt x="7511" y="18900"/>
                  </a:cubicBezTo>
                  <a:cubicBezTo>
                    <a:pt x="5847" y="19800"/>
                    <a:pt x="4141" y="19800"/>
                    <a:pt x="3187" y="19800"/>
                  </a:cubicBezTo>
                  <a:cubicBezTo>
                    <a:pt x="2233" y="19800"/>
                    <a:pt x="2030" y="19800"/>
                    <a:pt x="2416" y="19200"/>
                  </a:cubicBezTo>
                  <a:cubicBezTo>
                    <a:pt x="2802" y="18600"/>
                    <a:pt x="3776" y="17400"/>
                    <a:pt x="4974" y="16200"/>
                  </a:cubicBezTo>
                  <a:cubicBezTo>
                    <a:pt x="6171" y="15000"/>
                    <a:pt x="7592" y="13800"/>
                    <a:pt x="9095" y="12600"/>
                  </a:cubicBezTo>
                  <a:cubicBezTo>
                    <a:pt x="10597" y="11400"/>
                    <a:pt x="12180" y="10200"/>
                    <a:pt x="13703" y="9300"/>
                  </a:cubicBezTo>
                  <a:cubicBezTo>
                    <a:pt x="15226" y="8400"/>
                    <a:pt x="16687" y="7800"/>
                    <a:pt x="17560" y="7500"/>
                  </a:cubicBezTo>
                  <a:cubicBezTo>
                    <a:pt x="18433" y="7200"/>
                    <a:pt x="18717" y="7200"/>
                    <a:pt x="19062" y="6600"/>
                  </a:cubicBezTo>
                  <a:cubicBezTo>
                    <a:pt x="19408" y="6000"/>
                    <a:pt x="19814" y="4800"/>
                    <a:pt x="19915" y="4200"/>
                  </a:cubicBezTo>
                  <a:cubicBezTo>
                    <a:pt x="20017" y="3600"/>
                    <a:pt x="19814" y="3600"/>
                    <a:pt x="19509" y="4800"/>
                  </a:cubicBezTo>
                  <a:cubicBezTo>
                    <a:pt x="19205" y="6000"/>
                    <a:pt x="18798" y="8400"/>
                    <a:pt x="18392" y="10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2159000" y="1444900"/>
              <a:ext cx="1291167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810"/>
                  </a:moveTo>
                  <a:cubicBezTo>
                    <a:pt x="1239" y="12748"/>
                    <a:pt x="2479" y="11685"/>
                    <a:pt x="3753" y="10269"/>
                  </a:cubicBezTo>
                  <a:cubicBezTo>
                    <a:pt x="5028" y="8852"/>
                    <a:pt x="6338" y="7082"/>
                    <a:pt x="7684" y="5666"/>
                  </a:cubicBezTo>
                  <a:cubicBezTo>
                    <a:pt x="9030" y="4249"/>
                    <a:pt x="10410" y="3187"/>
                    <a:pt x="11738" y="2302"/>
                  </a:cubicBezTo>
                  <a:cubicBezTo>
                    <a:pt x="13066" y="1416"/>
                    <a:pt x="14341" y="708"/>
                    <a:pt x="15704" y="354"/>
                  </a:cubicBezTo>
                  <a:cubicBezTo>
                    <a:pt x="17068" y="0"/>
                    <a:pt x="18519" y="0"/>
                    <a:pt x="19458" y="0"/>
                  </a:cubicBezTo>
                  <a:cubicBezTo>
                    <a:pt x="20396" y="0"/>
                    <a:pt x="20821" y="0"/>
                    <a:pt x="21122" y="0"/>
                  </a:cubicBezTo>
                  <a:cubicBezTo>
                    <a:pt x="21423" y="0"/>
                    <a:pt x="21600" y="0"/>
                    <a:pt x="21600" y="354"/>
                  </a:cubicBezTo>
                  <a:cubicBezTo>
                    <a:pt x="21600" y="708"/>
                    <a:pt x="21423" y="1416"/>
                    <a:pt x="20750" y="2833"/>
                  </a:cubicBezTo>
                  <a:cubicBezTo>
                    <a:pt x="20077" y="4249"/>
                    <a:pt x="18909" y="6374"/>
                    <a:pt x="17652" y="7967"/>
                  </a:cubicBezTo>
                  <a:cubicBezTo>
                    <a:pt x="16395" y="9561"/>
                    <a:pt x="15049" y="10623"/>
                    <a:pt x="13668" y="11862"/>
                  </a:cubicBezTo>
                  <a:cubicBezTo>
                    <a:pt x="12287" y="13102"/>
                    <a:pt x="10871" y="14518"/>
                    <a:pt x="9525" y="15934"/>
                  </a:cubicBezTo>
                  <a:cubicBezTo>
                    <a:pt x="8180" y="17351"/>
                    <a:pt x="6905" y="18767"/>
                    <a:pt x="5736" y="19830"/>
                  </a:cubicBezTo>
                  <a:cubicBezTo>
                    <a:pt x="4568" y="20892"/>
                    <a:pt x="3506" y="21600"/>
                    <a:pt x="3541" y="21600"/>
                  </a:cubicBezTo>
                  <a:cubicBezTo>
                    <a:pt x="3576" y="21600"/>
                    <a:pt x="4710" y="20892"/>
                    <a:pt x="5967" y="20007"/>
                  </a:cubicBezTo>
                  <a:cubicBezTo>
                    <a:pt x="7224" y="19121"/>
                    <a:pt x="8605" y="18059"/>
                    <a:pt x="10056" y="17351"/>
                  </a:cubicBezTo>
                  <a:cubicBezTo>
                    <a:pt x="11508" y="16643"/>
                    <a:pt x="13031" y="16289"/>
                    <a:pt x="14483" y="16466"/>
                  </a:cubicBezTo>
                  <a:cubicBezTo>
                    <a:pt x="15934" y="16643"/>
                    <a:pt x="17315" y="17351"/>
                    <a:pt x="18696" y="18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095750" y="1428755"/>
              <a:ext cx="1289050" cy="10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14959"/>
                  </a:moveTo>
                  <a:cubicBezTo>
                    <a:pt x="390" y="12367"/>
                    <a:pt x="780" y="9775"/>
                    <a:pt x="1685" y="7615"/>
                  </a:cubicBezTo>
                  <a:cubicBezTo>
                    <a:pt x="2589" y="5455"/>
                    <a:pt x="4008" y="3727"/>
                    <a:pt x="5427" y="2431"/>
                  </a:cubicBezTo>
                  <a:cubicBezTo>
                    <a:pt x="6845" y="1135"/>
                    <a:pt x="8264" y="271"/>
                    <a:pt x="9665" y="55"/>
                  </a:cubicBezTo>
                  <a:cubicBezTo>
                    <a:pt x="11066" y="-161"/>
                    <a:pt x="12449" y="271"/>
                    <a:pt x="13762" y="1135"/>
                  </a:cubicBezTo>
                  <a:cubicBezTo>
                    <a:pt x="15074" y="1999"/>
                    <a:pt x="16315" y="3295"/>
                    <a:pt x="17042" y="4159"/>
                  </a:cubicBezTo>
                  <a:cubicBezTo>
                    <a:pt x="17769" y="5023"/>
                    <a:pt x="17982" y="5455"/>
                    <a:pt x="18177" y="6103"/>
                  </a:cubicBezTo>
                  <a:cubicBezTo>
                    <a:pt x="18372" y="6751"/>
                    <a:pt x="18550" y="7615"/>
                    <a:pt x="18550" y="8263"/>
                  </a:cubicBezTo>
                  <a:cubicBezTo>
                    <a:pt x="18550" y="8911"/>
                    <a:pt x="18372" y="9343"/>
                    <a:pt x="17628" y="9775"/>
                  </a:cubicBezTo>
                  <a:cubicBezTo>
                    <a:pt x="16883" y="10207"/>
                    <a:pt x="15570" y="10639"/>
                    <a:pt x="14347" y="11287"/>
                  </a:cubicBezTo>
                  <a:cubicBezTo>
                    <a:pt x="13123" y="11935"/>
                    <a:pt x="11988" y="12799"/>
                    <a:pt x="10765" y="13663"/>
                  </a:cubicBezTo>
                  <a:cubicBezTo>
                    <a:pt x="9541" y="14527"/>
                    <a:pt x="8229" y="15391"/>
                    <a:pt x="6881" y="16255"/>
                  </a:cubicBezTo>
                  <a:cubicBezTo>
                    <a:pt x="5533" y="17119"/>
                    <a:pt x="4150" y="17983"/>
                    <a:pt x="3210" y="18847"/>
                  </a:cubicBezTo>
                  <a:cubicBezTo>
                    <a:pt x="2270" y="19711"/>
                    <a:pt x="1773" y="20575"/>
                    <a:pt x="1401" y="21007"/>
                  </a:cubicBezTo>
                  <a:cubicBezTo>
                    <a:pt x="1029" y="21439"/>
                    <a:pt x="780" y="21439"/>
                    <a:pt x="780" y="21439"/>
                  </a:cubicBezTo>
                  <a:cubicBezTo>
                    <a:pt x="780" y="21439"/>
                    <a:pt x="1029" y="21439"/>
                    <a:pt x="1791" y="20791"/>
                  </a:cubicBezTo>
                  <a:cubicBezTo>
                    <a:pt x="2554" y="20143"/>
                    <a:pt x="3831" y="18847"/>
                    <a:pt x="5054" y="17551"/>
                  </a:cubicBezTo>
                  <a:cubicBezTo>
                    <a:pt x="6278" y="16255"/>
                    <a:pt x="7448" y="14959"/>
                    <a:pt x="8690" y="14095"/>
                  </a:cubicBezTo>
                  <a:cubicBezTo>
                    <a:pt x="9931" y="13231"/>
                    <a:pt x="11243" y="12799"/>
                    <a:pt x="12662" y="12583"/>
                  </a:cubicBezTo>
                  <a:cubicBezTo>
                    <a:pt x="14081" y="12367"/>
                    <a:pt x="15606" y="12367"/>
                    <a:pt x="17025" y="12799"/>
                  </a:cubicBezTo>
                  <a:cubicBezTo>
                    <a:pt x="18443" y="13231"/>
                    <a:pt x="19756" y="14095"/>
                    <a:pt x="20500" y="14743"/>
                  </a:cubicBezTo>
                  <a:cubicBezTo>
                    <a:pt x="21245" y="15391"/>
                    <a:pt x="21423" y="15823"/>
                    <a:pt x="21600" y="162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219850" y="695648"/>
              <a:ext cx="1810194" cy="104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02" fill="norm" stroke="1" extrusionOk="0">
                  <a:moveTo>
                    <a:pt x="18737" y="3934"/>
                  </a:moveTo>
                  <a:cubicBezTo>
                    <a:pt x="18460" y="3278"/>
                    <a:pt x="18184" y="2622"/>
                    <a:pt x="17769" y="2054"/>
                  </a:cubicBezTo>
                  <a:cubicBezTo>
                    <a:pt x="17354" y="1485"/>
                    <a:pt x="16801" y="1004"/>
                    <a:pt x="16109" y="655"/>
                  </a:cubicBezTo>
                  <a:cubicBezTo>
                    <a:pt x="15418" y="305"/>
                    <a:pt x="14588" y="86"/>
                    <a:pt x="13695" y="21"/>
                  </a:cubicBezTo>
                  <a:cubicBezTo>
                    <a:pt x="12803" y="-45"/>
                    <a:pt x="11847" y="42"/>
                    <a:pt x="10866" y="305"/>
                  </a:cubicBezTo>
                  <a:cubicBezTo>
                    <a:pt x="9886" y="567"/>
                    <a:pt x="8880" y="1004"/>
                    <a:pt x="8050" y="1485"/>
                  </a:cubicBezTo>
                  <a:cubicBezTo>
                    <a:pt x="7220" y="1966"/>
                    <a:pt x="6566" y="2491"/>
                    <a:pt x="5925" y="3125"/>
                  </a:cubicBezTo>
                  <a:cubicBezTo>
                    <a:pt x="5284" y="3759"/>
                    <a:pt x="4655" y="4502"/>
                    <a:pt x="3939" y="5399"/>
                  </a:cubicBezTo>
                  <a:cubicBezTo>
                    <a:pt x="3222" y="6295"/>
                    <a:pt x="2417" y="7344"/>
                    <a:pt x="1776" y="8503"/>
                  </a:cubicBezTo>
                  <a:cubicBezTo>
                    <a:pt x="1135" y="9662"/>
                    <a:pt x="657" y="10930"/>
                    <a:pt x="355" y="12110"/>
                  </a:cubicBezTo>
                  <a:cubicBezTo>
                    <a:pt x="54" y="13291"/>
                    <a:pt x="-72" y="14384"/>
                    <a:pt x="41" y="15412"/>
                  </a:cubicBezTo>
                  <a:cubicBezTo>
                    <a:pt x="154" y="16439"/>
                    <a:pt x="506" y="17401"/>
                    <a:pt x="1022" y="18298"/>
                  </a:cubicBezTo>
                  <a:cubicBezTo>
                    <a:pt x="1537" y="19194"/>
                    <a:pt x="2216" y="20025"/>
                    <a:pt x="3008" y="20571"/>
                  </a:cubicBezTo>
                  <a:cubicBezTo>
                    <a:pt x="3800" y="21118"/>
                    <a:pt x="4706" y="21380"/>
                    <a:pt x="5649" y="21468"/>
                  </a:cubicBezTo>
                  <a:cubicBezTo>
                    <a:pt x="6592" y="21555"/>
                    <a:pt x="7572" y="21468"/>
                    <a:pt x="8528" y="21271"/>
                  </a:cubicBezTo>
                  <a:cubicBezTo>
                    <a:pt x="9483" y="21074"/>
                    <a:pt x="10414" y="20768"/>
                    <a:pt x="11331" y="20440"/>
                  </a:cubicBezTo>
                  <a:cubicBezTo>
                    <a:pt x="12249" y="20112"/>
                    <a:pt x="13155" y="19762"/>
                    <a:pt x="14110" y="19303"/>
                  </a:cubicBezTo>
                  <a:cubicBezTo>
                    <a:pt x="15066" y="18844"/>
                    <a:pt x="16071" y="18276"/>
                    <a:pt x="16989" y="17620"/>
                  </a:cubicBezTo>
                  <a:cubicBezTo>
                    <a:pt x="17907" y="16964"/>
                    <a:pt x="18737" y="16221"/>
                    <a:pt x="19403" y="15193"/>
                  </a:cubicBezTo>
                  <a:cubicBezTo>
                    <a:pt x="20070" y="14166"/>
                    <a:pt x="20572" y="12854"/>
                    <a:pt x="20937" y="11455"/>
                  </a:cubicBezTo>
                  <a:cubicBezTo>
                    <a:pt x="21302" y="10055"/>
                    <a:pt x="21528" y="8569"/>
                    <a:pt x="21503" y="7104"/>
                  </a:cubicBezTo>
                  <a:cubicBezTo>
                    <a:pt x="21478" y="5639"/>
                    <a:pt x="21201" y="4196"/>
                    <a:pt x="20711" y="3103"/>
                  </a:cubicBezTo>
                  <a:cubicBezTo>
                    <a:pt x="20220" y="2010"/>
                    <a:pt x="19516" y="1267"/>
                    <a:pt x="18649" y="851"/>
                  </a:cubicBezTo>
                  <a:cubicBezTo>
                    <a:pt x="17781" y="436"/>
                    <a:pt x="16750" y="349"/>
                    <a:pt x="15719" y="2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82394" y="1936221"/>
              <a:ext cx="268506" cy="21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153" fill="norm" stroke="1" extrusionOk="0">
                  <a:moveTo>
                    <a:pt x="144" y="6116"/>
                  </a:moveTo>
                  <a:cubicBezTo>
                    <a:pt x="-25" y="5057"/>
                    <a:pt x="-194" y="3998"/>
                    <a:pt x="565" y="2834"/>
                  </a:cubicBezTo>
                  <a:cubicBezTo>
                    <a:pt x="1325" y="1669"/>
                    <a:pt x="3012" y="398"/>
                    <a:pt x="4700" y="81"/>
                  </a:cubicBezTo>
                  <a:cubicBezTo>
                    <a:pt x="6387" y="-237"/>
                    <a:pt x="8075" y="398"/>
                    <a:pt x="9087" y="1775"/>
                  </a:cubicBezTo>
                  <a:cubicBezTo>
                    <a:pt x="10100" y="3151"/>
                    <a:pt x="10437" y="5269"/>
                    <a:pt x="9678" y="7916"/>
                  </a:cubicBezTo>
                  <a:cubicBezTo>
                    <a:pt x="8919" y="10563"/>
                    <a:pt x="7062" y="13739"/>
                    <a:pt x="5797" y="16069"/>
                  </a:cubicBezTo>
                  <a:cubicBezTo>
                    <a:pt x="4531" y="18398"/>
                    <a:pt x="3856" y="19881"/>
                    <a:pt x="4025" y="20622"/>
                  </a:cubicBezTo>
                  <a:cubicBezTo>
                    <a:pt x="4193" y="21363"/>
                    <a:pt x="5206" y="21363"/>
                    <a:pt x="8243" y="20410"/>
                  </a:cubicBezTo>
                  <a:cubicBezTo>
                    <a:pt x="11281" y="19457"/>
                    <a:pt x="16343" y="17551"/>
                    <a:pt x="21406" y="156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981256" y="1819550"/>
              <a:ext cx="1569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703"/>
                    <a:pt x="-1582" y="7406"/>
                    <a:pt x="1118" y="11006"/>
                  </a:cubicBezTo>
                  <a:cubicBezTo>
                    <a:pt x="3818" y="14606"/>
                    <a:pt x="11918" y="1810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987335" y="2179056"/>
              <a:ext cx="7003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296" fill="norm" stroke="1" extrusionOk="0">
                  <a:moveTo>
                    <a:pt x="4791" y="6410"/>
                  </a:moveTo>
                  <a:cubicBezTo>
                    <a:pt x="2250" y="11039"/>
                    <a:pt x="-291" y="15667"/>
                    <a:pt x="27" y="17982"/>
                  </a:cubicBezTo>
                  <a:cubicBezTo>
                    <a:pt x="344" y="20296"/>
                    <a:pt x="3521" y="20296"/>
                    <a:pt x="6697" y="20296"/>
                  </a:cubicBezTo>
                  <a:cubicBezTo>
                    <a:pt x="9874" y="20296"/>
                    <a:pt x="13050" y="20296"/>
                    <a:pt x="15909" y="16439"/>
                  </a:cubicBezTo>
                  <a:cubicBezTo>
                    <a:pt x="18768" y="12582"/>
                    <a:pt x="21309" y="4867"/>
                    <a:pt x="20991" y="1782"/>
                  </a:cubicBezTo>
                  <a:cubicBezTo>
                    <a:pt x="20674" y="-1304"/>
                    <a:pt x="17497" y="239"/>
                    <a:pt x="14321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193725" y="686815"/>
              <a:ext cx="1356901" cy="85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14" fill="norm" stroke="1" extrusionOk="0">
                  <a:moveTo>
                    <a:pt x="16705" y="3245"/>
                  </a:moveTo>
                  <a:cubicBezTo>
                    <a:pt x="16036" y="2396"/>
                    <a:pt x="15368" y="1547"/>
                    <a:pt x="14582" y="963"/>
                  </a:cubicBezTo>
                  <a:cubicBezTo>
                    <a:pt x="13796" y="380"/>
                    <a:pt x="12893" y="61"/>
                    <a:pt x="11840" y="8"/>
                  </a:cubicBezTo>
                  <a:cubicBezTo>
                    <a:pt x="10787" y="-45"/>
                    <a:pt x="9583" y="167"/>
                    <a:pt x="8379" y="618"/>
                  </a:cubicBezTo>
                  <a:cubicBezTo>
                    <a:pt x="7176" y="1069"/>
                    <a:pt x="5972" y="1759"/>
                    <a:pt x="4935" y="2582"/>
                  </a:cubicBezTo>
                  <a:cubicBezTo>
                    <a:pt x="3899" y="3405"/>
                    <a:pt x="3030" y="4360"/>
                    <a:pt x="2277" y="5660"/>
                  </a:cubicBezTo>
                  <a:cubicBezTo>
                    <a:pt x="1525" y="6960"/>
                    <a:pt x="890" y="8606"/>
                    <a:pt x="488" y="10357"/>
                  </a:cubicBezTo>
                  <a:cubicBezTo>
                    <a:pt x="87" y="12108"/>
                    <a:pt x="-80" y="13966"/>
                    <a:pt x="37" y="15558"/>
                  </a:cubicBezTo>
                  <a:cubicBezTo>
                    <a:pt x="154" y="17150"/>
                    <a:pt x="555" y="18477"/>
                    <a:pt x="1324" y="19432"/>
                  </a:cubicBezTo>
                  <a:cubicBezTo>
                    <a:pt x="2093" y="20387"/>
                    <a:pt x="3230" y="20971"/>
                    <a:pt x="4434" y="21263"/>
                  </a:cubicBezTo>
                  <a:cubicBezTo>
                    <a:pt x="5638" y="21555"/>
                    <a:pt x="6908" y="21555"/>
                    <a:pt x="8129" y="21449"/>
                  </a:cubicBezTo>
                  <a:cubicBezTo>
                    <a:pt x="9349" y="21343"/>
                    <a:pt x="10519" y="21130"/>
                    <a:pt x="11690" y="20865"/>
                  </a:cubicBezTo>
                  <a:cubicBezTo>
                    <a:pt x="12860" y="20600"/>
                    <a:pt x="14030" y="20281"/>
                    <a:pt x="15150" y="19883"/>
                  </a:cubicBezTo>
                  <a:cubicBezTo>
                    <a:pt x="16270" y="19485"/>
                    <a:pt x="17340" y="19008"/>
                    <a:pt x="18327" y="18318"/>
                  </a:cubicBezTo>
                  <a:cubicBezTo>
                    <a:pt x="19313" y="17628"/>
                    <a:pt x="20216" y="16726"/>
                    <a:pt x="20768" y="15478"/>
                  </a:cubicBezTo>
                  <a:cubicBezTo>
                    <a:pt x="21319" y="14231"/>
                    <a:pt x="21520" y="12639"/>
                    <a:pt x="21403" y="11047"/>
                  </a:cubicBezTo>
                  <a:cubicBezTo>
                    <a:pt x="21286" y="9455"/>
                    <a:pt x="20851" y="7863"/>
                    <a:pt x="20066" y="6881"/>
                  </a:cubicBezTo>
                  <a:cubicBezTo>
                    <a:pt x="19280" y="5899"/>
                    <a:pt x="18143" y="5527"/>
                    <a:pt x="17207" y="5448"/>
                  </a:cubicBezTo>
                  <a:cubicBezTo>
                    <a:pt x="16270" y="5368"/>
                    <a:pt x="15535" y="5581"/>
                    <a:pt x="14799" y="57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398304" y="1753538"/>
              <a:ext cx="395697" cy="15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78" fill="norm" stroke="1" extrusionOk="0">
                  <a:moveTo>
                    <a:pt x="109" y="10710"/>
                  </a:moveTo>
                  <a:cubicBezTo>
                    <a:pt x="-6" y="9270"/>
                    <a:pt x="-121" y="7830"/>
                    <a:pt x="281" y="5814"/>
                  </a:cubicBezTo>
                  <a:cubicBezTo>
                    <a:pt x="683" y="3798"/>
                    <a:pt x="1602" y="1206"/>
                    <a:pt x="3211" y="342"/>
                  </a:cubicBezTo>
                  <a:cubicBezTo>
                    <a:pt x="4819" y="-522"/>
                    <a:pt x="7117" y="342"/>
                    <a:pt x="8611" y="1926"/>
                  </a:cubicBezTo>
                  <a:cubicBezTo>
                    <a:pt x="10105" y="3510"/>
                    <a:pt x="10794" y="5814"/>
                    <a:pt x="10851" y="8406"/>
                  </a:cubicBezTo>
                  <a:cubicBezTo>
                    <a:pt x="10909" y="10998"/>
                    <a:pt x="10334" y="13878"/>
                    <a:pt x="9817" y="15750"/>
                  </a:cubicBezTo>
                  <a:cubicBezTo>
                    <a:pt x="9300" y="17622"/>
                    <a:pt x="8841" y="18486"/>
                    <a:pt x="8381" y="19350"/>
                  </a:cubicBezTo>
                  <a:cubicBezTo>
                    <a:pt x="7922" y="20214"/>
                    <a:pt x="7462" y="21078"/>
                    <a:pt x="7577" y="21078"/>
                  </a:cubicBezTo>
                  <a:cubicBezTo>
                    <a:pt x="7692" y="21078"/>
                    <a:pt x="8381" y="20214"/>
                    <a:pt x="10277" y="18198"/>
                  </a:cubicBezTo>
                  <a:cubicBezTo>
                    <a:pt x="12173" y="16182"/>
                    <a:pt x="15275" y="13014"/>
                    <a:pt x="17343" y="10278"/>
                  </a:cubicBezTo>
                  <a:cubicBezTo>
                    <a:pt x="19411" y="7542"/>
                    <a:pt x="20445" y="5238"/>
                    <a:pt x="21479" y="29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851150" y="1660800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882264" y="19084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979188" y="764921"/>
              <a:ext cx="1508960" cy="81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58" fill="norm" stroke="1" extrusionOk="0">
                  <a:moveTo>
                    <a:pt x="17066" y="3195"/>
                  </a:moveTo>
                  <a:cubicBezTo>
                    <a:pt x="17036" y="2637"/>
                    <a:pt x="17006" y="2079"/>
                    <a:pt x="16810" y="1632"/>
                  </a:cubicBezTo>
                  <a:cubicBezTo>
                    <a:pt x="16615" y="1186"/>
                    <a:pt x="16255" y="851"/>
                    <a:pt x="15534" y="572"/>
                  </a:cubicBezTo>
                  <a:cubicBezTo>
                    <a:pt x="14813" y="293"/>
                    <a:pt x="13731" y="70"/>
                    <a:pt x="12620" y="14"/>
                  </a:cubicBezTo>
                  <a:cubicBezTo>
                    <a:pt x="11508" y="-42"/>
                    <a:pt x="10366" y="70"/>
                    <a:pt x="9240" y="349"/>
                  </a:cubicBezTo>
                  <a:cubicBezTo>
                    <a:pt x="8113" y="628"/>
                    <a:pt x="7002" y="1074"/>
                    <a:pt x="5965" y="1660"/>
                  </a:cubicBezTo>
                  <a:cubicBezTo>
                    <a:pt x="4929" y="2246"/>
                    <a:pt x="3968" y="2972"/>
                    <a:pt x="3111" y="4005"/>
                  </a:cubicBezTo>
                  <a:cubicBezTo>
                    <a:pt x="2255" y="5037"/>
                    <a:pt x="1504" y="6377"/>
                    <a:pt x="948" y="7911"/>
                  </a:cubicBezTo>
                  <a:cubicBezTo>
                    <a:pt x="393" y="9446"/>
                    <a:pt x="32" y="11177"/>
                    <a:pt x="2" y="12935"/>
                  </a:cubicBezTo>
                  <a:cubicBezTo>
                    <a:pt x="-28" y="14693"/>
                    <a:pt x="272" y="16479"/>
                    <a:pt x="813" y="17846"/>
                  </a:cubicBezTo>
                  <a:cubicBezTo>
                    <a:pt x="1354" y="19214"/>
                    <a:pt x="2135" y="20163"/>
                    <a:pt x="3051" y="20749"/>
                  </a:cubicBezTo>
                  <a:cubicBezTo>
                    <a:pt x="3968" y="21335"/>
                    <a:pt x="5019" y="21558"/>
                    <a:pt x="6176" y="21558"/>
                  </a:cubicBezTo>
                  <a:cubicBezTo>
                    <a:pt x="7332" y="21558"/>
                    <a:pt x="8594" y="21335"/>
                    <a:pt x="9781" y="21028"/>
                  </a:cubicBezTo>
                  <a:cubicBezTo>
                    <a:pt x="10967" y="20721"/>
                    <a:pt x="12079" y="20330"/>
                    <a:pt x="13130" y="19856"/>
                  </a:cubicBezTo>
                  <a:cubicBezTo>
                    <a:pt x="14182" y="19381"/>
                    <a:pt x="15173" y="18823"/>
                    <a:pt x="16180" y="17958"/>
                  </a:cubicBezTo>
                  <a:cubicBezTo>
                    <a:pt x="17186" y="17093"/>
                    <a:pt x="18207" y="15921"/>
                    <a:pt x="19048" y="14609"/>
                  </a:cubicBezTo>
                  <a:cubicBezTo>
                    <a:pt x="19890" y="13298"/>
                    <a:pt x="20551" y="11846"/>
                    <a:pt x="20971" y="10256"/>
                  </a:cubicBezTo>
                  <a:cubicBezTo>
                    <a:pt x="21392" y="8665"/>
                    <a:pt x="21572" y="6935"/>
                    <a:pt x="21257" y="5428"/>
                  </a:cubicBezTo>
                  <a:cubicBezTo>
                    <a:pt x="20941" y="3921"/>
                    <a:pt x="20130" y="2637"/>
                    <a:pt x="19214" y="1828"/>
                  </a:cubicBezTo>
                  <a:cubicBezTo>
                    <a:pt x="18297" y="1018"/>
                    <a:pt x="17276" y="684"/>
                    <a:pt x="16510" y="544"/>
                  </a:cubicBezTo>
                  <a:cubicBezTo>
                    <a:pt x="15744" y="405"/>
                    <a:pt x="15233" y="460"/>
                    <a:pt x="14722" y="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5909733" y="746835"/>
              <a:ext cx="186268" cy="15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5400" y="5057"/>
                  </a:moveTo>
                  <a:cubicBezTo>
                    <a:pt x="5155" y="3636"/>
                    <a:pt x="4909" y="2215"/>
                    <a:pt x="5768" y="1220"/>
                  </a:cubicBezTo>
                  <a:cubicBezTo>
                    <a:pt x="6627" y="225"/>
                    <a:pt x="8591" y="-343"/>
                    <a:pt x="9695" y="225"/>
                  </a:cubicBezTo>
                  <a:cubicBezTo>
                    <a:pt x="10800" y="794"/>
                    <a:pt x="11045" y="2499"/>
                    <a:pt x="10309" y="4631"/>
                  </a:cubicBezTo>
                  <a:cubicBezTo>
                    <a:pt x="9573" y="6762"/>
                    <a:pt x="7855" y="9320"/>
                    <a:pt x="6382" y="11168"/>
                  </a:cubicBezTo>
                  <a:cubicBezTo>
                    <a:pt x="4909" y="13015"/>
                    <a:pt x="3682" y="14152"/>
                    <a:pt x="2455" y="15715"/>
                  </a:cubicBezTo>
                  <a:cubicBezTo>
                    <a:pt x="1227" y="17278"/>
                    <a:pt x="0" y="19268"/>
                    <a:pt x="0" y="20262"/>
                  </a:cubicBezTo>
                  <a:cubicBezTo>
                    <a:pt x="0" y="21257"/>
                    <a:pt x="1227" y="21257"/>
                    <a:pt x="5032" y="20689"/>
                  </a:cubicBezTo>
                  <a:cubicBezTo>
                    <a:pt x="8836" y="20120"/>
                    <a:pt x="15218" y="18983"/>
                    <a:pt x="21600" y="178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6235700" y="638450"/>
              <a:ext cx="444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662"/>
                    <a:pt x="15429" y="3323"/>
                    <a:pt x="11829" y="6923"/>
                  </a:cubicBezTo>
                  <a:cubicBezTo>
                    <a:pt x="8229" y="10523"/>
                    <a:pt x="4114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6184900" y="994050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2719035" y="6409381"/>
              <a:ext cx="419982" cy="13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55" fill="norm" stroke="1" extrusionOk="0">
                  <a:moveTo>
                    <a:pt x="4473" y="11332"/>
                  </a:moveTo>
                  <a:cubicBezTo>
                    <a:pt x="4149" y="9644"/>
                    <a:pt x="3825" y="7957"/>
                    <a:pt x="3771" y="6269"/>
                  </a:cubicBezTo>
                  <a:cubicBezTo>
                    <a:pt x="3717" y="4582"/>
                    <a:pt x="3933" y="2894"/>
                    <a:pt x="5337" y="1713"/>
                  </a:cubicBezTo>
                  <a:cubicBezTo>
                    <a:pt x="6741" y="532"/>
                    <a:pt x="9333" y="-143"/>
                    <a:pt x="12033" y="26"/>
                  </a:cubicBezTo>
                  <a:cubicBezTo>
                    <a:pt x="14733" y="194"/>
                    <a:pt x="17541" y="1207"/>
                    <a:pt x="19215" y="2219"/>
                  </a:cubicBezTo>
                  <a:cubicBezTo>
                    <a:pt x="20889" y="3232"/>
                    <a:pt x="21429" y="4244"/>
                    <a:pt x="21429" y="5426"/>
                  </a:cubicBezTo>
                  <a:cubicBezTo>
                    <a:pt x="21429" y="6607"/>
                    <a:pt x="20889" y="7957"/>
                    <a:pt x="19053" y="9644"/>
                  </a:cubicBezTo>
                  <a:cubicBezTo>
                    <a:pt x="17217" y="11332"/>
                    <a:pt x="14085" y="13357"/>
                    <a:pt x="11061" y="15044"/>
                  </a:cubicBezTo>
                  <a:cubicBezTo>
                    <a:pt x="8037" y="16732"/>
                    <a:pt x="5121" y="18082"/>
                    <a:pt x="3177" y="19094"/>
                  </a:cubicBezTo>
                  <a:cubicBezTo>
                    <a:pt x="1233" y="20107"/>
                    <a:pt x="261" y="20782"/>
                    <a:pt x="45" y="21119"/>
                  </a:cubicBezTo>
                  <a:cubicBezTo>
                    <a:pt x="-171" y="21457"/>
                    <a:pt x="369" y="21457"/>
                    <a:pt x="2151" y="20951"/>
                  </a:cubicBezTo>
                  <a:cubicBezTo>
                    <a:pt x="3933" y="20445"/>
                    <a:pt x="6957" y="19432"/>
                    <a:pt x="9765" y="19263"/>
                  </a:cubicBezTo>
                  <a:cubicBezTo>
                    <a:pt x="12573" y="19094"/>
                    <a:pt x="15165" y="19769"/>
                    <a:pt x="17757" y="20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9" name="Drawing"/>
          <p:cNvGrpSpPr/>
          <p:nvPr/>
        </p:nvGrpSpPr>
        <p:grpSpPr>
          <a:xfrm>
            <a:off x="1130299" y="173302"/>
            <a:ext cx="11728568" cy="9429003"/>
            <a:chOff x="0" y="0"/>
            <a:chExt cx="11728566" cy="9429002"/>
          </a:xfrm>
        </p:grpSpPr>
        <p:sp>
          <p:nvSpPr>
            <p:cNvPr id="1608" name="Line"/>
            <p:cNvSpPr/>
            <p:nvPr/>
          </p:nvSpPr>
          <p:spPr>
            <a:xfrm>
              <a:off x="945259" y="1802770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37"/>
                    <a:pt x="14400" y="9874"/>
                    <a:pt x="18000" y="12857"/>
                  </a:cubicBezTo>
                  <a:cubicBezTo>
                    <a:pt x="21600" y="15840"/>
                    <a:pt x="21600" y="16869"/>
                    <a:pt x="20400" y="17897"/>
                  </a:cubicBezTo>
                  <a:cubicBezTo>
                    <a:pt x="19200" y="18926"/>
                    <a:pt x="16800" y="19954"/>
                    <a:pt x="16800" y="20571"/>
                  </a:cubicBezTo>
                  <a:cubicBezTo>
                    <a:pt x="16800" y="21189"/>
                    <a:pt x="1920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091309" y="1917070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482115" y="1763956"/>
              <a:ext cx="91796" cy="2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27" fill="norm" stroke="1" extrusionOk="0">
                  <a:moveTo>
                    <a:pt x="21290" y="2050"/>
                  </a:moveTo>
                  <a:cubicBezTo>
                    <a:pt x="19817" y="1386"/>
                    <a:pt x="18345" y="721"/>
                    <a:pt x="16381" y="306"/>
                  </a:cubicBezTo>
                  <a:cubicBezTo>
                    <a:pt x="14417" y="-110"/>
                    <a:pt x="11963" y="-276"/>
                    <a:pt x="9263" y="970"/>
                  </a:cubicBezTo>
                  <a:cubicBezTo>
                    <a:pt x="6563" y="2216"/>
                    <a:pt x="3617" y="4875"/>
                    <a:pt x="1899" y="7699"/>
                  </a:cubicBezTo>
                  <a:cubicBezTo>
                    <a:pt x="181" y="10524"/>
                    <a:pt x="-310" y="13515"/>
                    <a:pt x="181" y="15758"/>
                  </a:cubicBezTo>
                  <a:cubicBezTo>
                    <a:pt x="672" y="18001"/>
                    <a:pt x="2145" y="19496"/>
                    <a:pt x="4108" y="20327"/>
                  </a:cubicBezTo>
                  <a:cubicBezTo>
                    <a:pt x="6072" y="21158"/>
                    <a:pt x="8526" y="21324"/>
                    <a:pt x="11226" y="20909"/>
                  </a:cubicBezTo>
                  <a:cubicBezTo>
                    <a:pt x="13926" y="20493"/>
                    <a:pt x="16872" y="19496"/>
                    <a:pt x="19817" y="1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732659" y="1802770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44"/>
                    <a:pt x="14400" y="10888"/>
                    <a:pt x="18000" y="14488"/>
                  </a:cubicBezTo>
                  <a:cubicBezTo>
                    <a:pt x="21600" y="18088"/>
                    <a:pt x="21600" y="198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846959" y="1923420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2154653" y="1725321"/>
              <a:ext cx="154142" cy="44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96" fill="norm" stroke="1" extrusionOk="0">
                  <a:moveTo>
                    <a:pt x="477" y="7361"/>
                  </a:moveTo>
                  <a:cubicBezTo>
                    <a:pt x="769" y="10809"/>
                    <a:pt x="1061" y="14257"/>
                    <a:pt x="1207" y="16234"/>
                  </a:cubicBezTo>
                  <a:cubicBezTo>
                    <a:pt x="1352" y="18212"/>
                    <a:pt x="1352" y="18719"/>
                    <a:pt x="1207" y="19429"/>
                  </a:cubicBezTo>
                  <a:cubicBezTo>
                    <a:pt x="1061" y="20139"/>
                    <a:pt x="769" y="21051"/>
                    <a:pt x="477" y="21254"/>
                  </a:cubicBezTo>
                  <a:cubicBezTo>
                    <a:pt x="185" y="21457"/>
                    <a:pt x="-107" y="20950"/>
                    <a:pt x="39" y="19175"/>
                  </a:cubicBezTo>
                  <a:cubicBezTo>
                    <a:pt x="185" y="17401"/>
                    <a:pt x="769" y="14358"/>
                    <a:pt x="1498" y="11265"/>
                  </a:cubicBezTo>
                  <a:cubicBezTo>
                    <a:pt x="2228" y="8172"/>
                    <a:pt x="3104" y="5029"/>
                    <a:pt x="3979" y="3153"/>
                  </a:cubicBezTo>
                  <a:cubicBezTo>
                    <a:pt x="4855" y="1277"/>
                    <a:pt x="5731" y="668"/>
                    <a:pt x="7044" y="313"/>
                  </a:cubicBezTo>
                  <a:cubicBezTo>
                    <a:pt x="8358" y="-42"/>
                    <a:pt x="10109" y="-143"/>
                    <a:pt x="12298" y="263"/>
                  </a:cubicBezTo>
                  <a:cubicBezTo>
                    <a:pt x="14488" y="668"/>
                    <a:pt x="17115" y="1581"/>
                    <a:pt x="18866" y="2696"/>
                  </a:cubicBezTo>
                  <a:cubicBezTo>
                    <a:pt x="20617" y="3812"/>
                    <a:pt x="21493" y="5130"/>
                    <a:pt x="21201" y="6347"/>
                  </a:cubicBezTo>
                  <a:cubicBezTo>
                    <a:pt x="20909" y="7564"/>
                    <a:pt x="19450" y="8680"/>
                    <a:pt x="17261" y="9440"/>
                  </a:cubicBezTo>
                  <a:cubicBezTo>
                    <a:pt x="15071" y="10201"/>
                    <a:pt x="12152" y="10606"/>
                    <a:pt x="9963" y="10809"/>
                  </a:cubicBezTo>
                  <a:cubicBezTo>
                    <a:pt x="7774" y="11012"/>
                    <a:pt x="6315" y="11012"/>
                    <a:pt x="5585" y="10657"/>
                  </a:cubicBezTo>
                  <a:cubicBezTo>
                    <a:pt x="4855" y="10302"/>
                    <a:pt x="4855" y="9592"/>
                    <a:pt x="4855" y="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354959" y="1680392"/>
              <a:ext cx="129418" cy="35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8" h="21447" fill="norm" stroke="1" extrusionOk="0">
                  <a:moveTo>
                    <a:pt x="4985" y="106"/>
                  </a:moveTo>
                  <a:cubicBezTo>
                    <a:pt x="6646" y="-24"/>
                    <a:pt x="8308" y="-153"/>
                    <a:pt x="10634" y="494"/>
                  </a:cubicBezTo>
                  <a:cubicBezTo>
                    <a:pt x="12960" y="1140"/>
                    <a:pt x="15951" y="2563"/>
                    <a:pt x="18111" y="4503"/>
                  </a:cubicBezTo>
                  <a:cubicBezTo>
                    <a:pt x="20271" y="6443"/>
                    <a:pt x="21600" y="8901"/>
                    <a:pt x="18443" y="11811"/>
                  </a:cubicBezTo>
                  <a:cubicBezTo>
                    <a:pt x="15286" y="14721"/>
                    <a:pt x="7643" y="18084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62890" y="1555187"/>
              <a:ext cx="207770" cy="71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34" fill="norm" stroke="1" extrusionOk="0">
                  <a:moveTo>
                    <a:pt x="17314" y="760"/>
                  </a:moveTo>
                  <a:cubicBezTo>
                    <a:pt x="16666" y="442"/>
                    <a:pt x="16018" y="125"/>
                    <a:pt x="14182" y="29"/>
                  </a:cubicBezTo>
                  <a:cubicBezTo>
                    <a:pt x="12346" y="-66"/>
                    <a:pt x="9322" y="61"/>
                    <a:pt x="6946" y="506"/>
                  </a:cubicBezTo>
                  <a:cubicBezTo>
                    <a:pt x="4570" y="950"/>
                    <a:pt x="2842" y="1713"/>
                    <a:pt x="2302" y="2539"/>
                  </a:cubicBezTo>
                  <a:cubicBezTo>
                    <a:pt x="1762" y="3365"/>
                    <a:pt x="2410" y="4254"/>
                    <a:pt x="3490" y="5239"/>
                  </a:cubicBezTo>
                  <a:cubicBezTo>
                    <a:pt x="4570" y="6223"/>
                    <a:pt x="6082" y="7303"/>
                    <a:pt x="6838" y="8034"/>
                  </a:cubicBezTo>
                  <a:cubicBezTo>
                    <a:pt x="7594" y="8765"/>
                    <a:pt x="7594" y="9146"/>
                    <a:pt x="7162" y="9495"/>
                  </a:cubicBezTo>
                  <a:cubicBezTo>
                    <a:pt x="6730" y="9845"/>
                    <a:pt x="5866" y="10162"/>
                    <a:pt x="4354" y="10385"/>
                  </a:cubicBezTo>
                  <a:cubicBezTo>
                    <a:pt x="2842" y="10607"/>
                    <a:pt x="682" y="10734"/>
                    <a:pt x="142" y="10829"/>
                  </a:cubicBezTo>
                  <a:cubicBezTo>
                    <a:pt x="-398" y="10925"/>
                    <a:pt x="682" y="10988"/>
                    <a:pt x="1978" y="11306"/>
                  </a:cubicBezTo>
                  <a:cubicBezTo>
                    <a:pt x="3274" y="11623"/>
                    <a:pt x="4786" y="12195"/>
                    <a:pt x="5650" y="13275"/>
                  </a:cubicBezTo>
                  <a:cubicBezTo>
                    <a:pt x="6514" y="14355"/>
                    <a:pt x="6730" y="15943"/>
                    <a:pt x="6406" y="17182"/>
                  </a:cubicBezTo>
                  <a:cubicBezTo>
                    <a:pt x="6082" y="18421"/>
                    <a:pt x="5218" y="19310"/>
                    <a:pt x="4786" y="19914"/>
                  </a:cubicBezTo>
                  <a:cubicBezTo>
                    <a:pt x="4354" y="20518"/>
                    <a:pt x="4354" y="20835"/>
                    <a:pt x="5110" y="20994"/>
                  </a:cubicBezTo>
                  <a:cubicBezTo>
                    <a:pt x="5866" y="21153"/>
                    <a:pt x="7378" y="21153"/>
                    <a:pt x="10186" y="21216"/>
                  </a:cubicBezTo>
                  <a:cubicBezTo>
                    <a:pt x="12994" y="21280"/>
                    <a:pt x="17098" y="21407"/>
                    <a:pt x="21202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539109" y="1531182"/>
              <a:ext cx="138542" cy="61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75" fill="norm" stroke="1" extrusionOk="0">
                  <a:moveTo>
                    <a:pt x="0" y="172"/>
                  </a:moveTo>
                  <a:cubicBezTo>
                    <a:pt x="1636" y="23"/>
                    <a:pt x="3273" y="-125"/>
                    <a:pt x="6055" y="172"/>
                  </a:cubicBezTo>
                  <a:cubicBezTo>
                    <a:pt x="8836" y="469"/>
                    <a:pt x="12764" y="1211"/>
                    <a:pt x="13745" y="2362"/>
                  </a:cubicBezTo>
                  <a:cubicBezTo>
                    <a:pt x="14727" y="3512"/>
                    <a:pt x="12764" y="5071"/>
                    <a:pt x="10800" y="6147"/>
                  </a:cubicBezTo>
                  <a:cubicBezTo>
                    <a:pt x="8836" y="7223"/>
                    <a:pt x="6873" y="7817"/>
                    <a:pt x="6218" y="8485"/>
                  </a:cubicBezTo>
                  <a:cubicBezTo>
                    <a:pt x="5564" y="9153"/>
                    <a:pt x="6218" y="9896"/>
                    <a:pt x="6709" y="10452"/>
                  </a:cubicBezTo>
                  <a:cubicBezTo>
                    <a:pt x="7200" y="11009"/>
                    <a:pt x="7527" y="11380"/>
                    <a:pt x="8345" y="11677"/>
                  </a:cubicBezTo>
                  <a:cubicBezTo>
                    <a:pt x="9164" y="11974"/>
                    <a:pt x="10473" y="12197"/>
                    <a:pt x="11618" y="12828"/>
                  </a:cubicBezTo>
                  <a:cubicBezTo>
                    <a:pt x="12764" y="13459"/>
                    <a:pt x="13745" y="14498"/>
                    <a:pt x="15382" y="15685"/>
                  </a:cubicBezTo>
                  <a:cubicBezTo>
                    <a:pt x="17018" y="16873"/>
                    <a:pt x="19309" y="18209"/>
                    <a:pt x="20455" y="19100"/>
                  </a:cubicBezTo>
                  <a:cubicBezTo>
                    <a:pt x="21600" y="19990"/>
                    <a:pt x="21600" y="20436"/>
                    <a:pt x="21109" y="20807"/>
                  </a:cubicBezTo>
                  <a:cubicBezTo>
                    <a:pt x="20618" y="21178"/>
                    <a:pt x="19636" y="21475"/>
                    <a:pt x="17018" y="21475"/>
                  </a:cubicBezTo>
                  <a:cubicBezTo>
                    <a:pt x="14400" y="21475"/>
                    <a:pt x="10145" y="21178"/>
                    <a:pt x="7527" y="20881"/>
                  </a:cubicBezTo>
                  <a:cubicBezTo>
                    <a:pt x="4909" y="20584"/>
                    <a:pt x="3927" y="20287"/>
                    <a:pt x="2945" y="19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2412109" y="149162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2825417" y="1558700"/>
              <a:ext cx="126443" cy="57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87" fill="norm" stroke="1" extrusionOk="0">
                  <a:moveTo>
                    <a:pt x="17185" y="574"/>
                  </a:moveTo>
                  <a:cubicBezTo>
                    <a:pt x="15745" y="339"/>
                    <a:pt x="14305" y="103"/>
                    <a:pt x="12685" y="25"/>
                  </a:cubicBezTo>
                  <a:cubicBezTo>
                    <a:pt x="11065" y="-54"/>
                    <a:pt x="9265" y="25"/>
                    <a:pt x="7105" y="771"/>
                  </a:cubicBezTo>
                  <a:cubicBezTo>
                    <a:pt x="4945" y="1517"/>
                    <a:pt x="2425" y="2931"/>
                    <a:pt x="1885" y="3991"/>
                  </a:cubicBezTo>
                  <a:cubicBezTo>
                    <a:pt x="1345" y="5051"/>
                    <a:pt x="2785" y="5758"/>
                    <a:pt x="4585" y="6740"/>
                  </a:cubicBezTo>
                  <a:cubicBezTo>
                    <a:pt x="6385" y="7722"/>
                    <a:pt x="8545" y="8979"/>
                    <a:pt x="8725" y="9882"/>
                  </a:cubicBezTo>
                  <a:cubicBezTo>
                    <a:pt x="8905" y="10785"/>
                    <a:pt x="7105" y="11335"/>
                    <a:pt x="5305" y="11610"/>
                  </a:cubicBezTo>
                  <a:cubicBezTo>
                    <a:pt x="3505" y="11885"/>
                    <a:pt x="1705" y="11885"/>
                    <a:pt x="1705" y="11806"/>
                  </a:cubicBezTo>
                  <a:cubicBezTo>
                    <a:pt x="1705" y="11728"/>
                    <a:pt x="3505" y="11571"/>
                    <a:pt x="4945" y="11649"/>
                  </a:cubicBezTo>
                  <a:cubicBezTo>
                    <a:pt x="6385" y="11728"/>
                    <a:pt x="7465" y="12042"/>
                    <a:pt x="8005" y="12670"/>
                  </a:cubicBezTo>
                  <a:cubicBezTo>
                    <a:pt x="8545" y="13299"/>
                    <a:pt x="8545" y="14241"/>
                    <a:pt x="7285" y="15341"/>
                  </a:cubicBezTo>
                  <a:cubicBezTo>
                    <a:pt x="6025" y="16441"/>
                    <a:pt x="3505" y="17697"/>
                    <a:pt x="2065" y="18522"/>
                  </a:cubicBezTo>
                  <a:cubicBezTo>
                    <a:pt x="625" y="19347"/>
                    <a:pt x="265" y="19739"/>
                    <a:pt x="85" y="20171"/>
                  </a:cubicBezTo>
                  <a:cubicBezTo>
                    <a:pt x="-95" y="20603"/>
                    <a:pt x="-95" y="21075"/>
                    <a:pt x="1165" y="21310"/>
                  </a:cubicBezTo>
                  <a:cubicBezTo>
                    <a:pt x="2425" y="21546"/>
                    <a:pt x="4945" y="21546"/>
                    <a:pt x="8545" y="21310"/>
                  </a:cubicBezTo>
                  <a:cubicBezTo>
                    <a:pt x="12145" y="21075"/>
                    <a:pt x="16825" y="20603"/>
                    <a:pt x="21505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054912" y="1753494"/>
              <a:ext cx="176348" cy="28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10" fill="norm" stroke="1" extrusionOk="0">
                  <a:moveTo>
                    <a:pt x="11395" y="4236"/>
                  </a:moveTo>
                  <a:cubicBezTo>
                    <a:pt x="11910" y="3430"/>
                    <a:pt x="12424" y="2624"/>
                    <a:pt x="12295" y="1899"/>
                  </a:cubicBezTo>
                  <a:cubicBezTo>
                    <a:pt x="12167" y="1174"/>
                    <a:pt x="11395" y="529"/>
                    <a:pt x="10238" y="206"/>
                  </a:cubicBezTo>
                  <a:cubicBezTo>
                    <a:pt x="9081" y="-116"/>
                    <a:pt x="7538" y="-116"/>
                    <a:pt x="5738" y="609"/>
                  </a:cubicBezTo>
                  <a:cubicBezTo>
                    <a:pt x="3938" y="1335"/>
                    <a:pt x="1881" y="2785"/>
                    <a:pt x="853" y="3914"/>
                  </a:cubicBezTo>
                  <a:cubicBezTo>
                    <a:pt x="-176" y="5042"/>
                    <a:pt x="-176" y="5848"/>
                    <a:pt x="338" y="6493"/>
                  </a:cubicBezTo>
                  <a:cubicBezTo>
                    <a:pt x="853" y="7138"/>
                    <a:pt x="1881" y="7621"/>
                    <a:pt x="3938" y="7138"/>
                  </a:cubicBezTo>
                  <a:cubicBezTo>
                    <a:pt x="5995" y="6654"/>
                    <a:pt x="9081" y="5203"/>
                    <a:pt x="11138" y="3994"/>
                  </a:cubicBezTo>
                  <a:cubicBezTo>
                    <a:pt x="13195" y="2785"/>
                    <a:pt x="14224" y="1818"/>
                    <a:pt x="14481" y="1738"/>
                  </a:cubicBezTo>
                  <a:cubicBezTo>
                    <a:pt x="14738" y="1657"/>
                    <a:pt x="14224" y="2463"/>
                    <a:pt x="13581" y="4800"/>
                  </a:cubicBezTo>
                  <a:cubicBezTo>
                    <a:pt x="12938" y="7138"/>
                    <a:pt x="12167" y="11006"/>
                    <a:pt x="11524" y="13747"/>
                  </a:cubicBezTo>
                  <a:cubicBezTo>
                    <a:pt x="10881" y="16487"/>
                    <a:pt x="10367" y="18099"/>
                    <a:pt x="9853" y="19308"/>
                  </a:cubicBezTo>
                  <a:cubicBezTo>
                    <a:pt x="9338" y="20517"/>
                    <a:pt x="8824" y="21323"/>
                    <a:pt x="8953" y="21403"/>
                  </a:cubicBezTo>
                  <a:cubicBezTo>
                    <a:pt x="9081" y="21484"/>
                    <a:pt x="9853" y="20839"/>
                    <a:pt x="12038" y="18985"/>
                  </a:cubicBezTo>
                  <a:cubicBezTo>
                    <a:pt x="14224" y="17132"/>
                    <a:pt x="17824" y="14069"/>
                    <a:pt x="21424" y="1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341575" y="1633208"/>
              <a:ext cx="105586" cy="26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47" fill="norm" stroke="1" extrusionOk="0">
                  <a:moveTo>
                    <a:pt x="21127" y="2418"/>
                  </a:moveTo>
                  <a:cubicBezTo>
                    <a:pt x="21127" y="1561"/>
                    <a:pt x="21127" y="704"/>
                    <a:pt x="19856" y="276"/>
                  </a:cubicBezTo>
                  <a:cubicBezTo>
                    <a:pt x="18586" y="-153"/>
                    <a:pt x="16045" y="-153"/>
                    <a:pt x="12868" y="790"/>
                  </a:cubicBezTo>
                  <a:cubicBezTo>
                    <a:pt x="9692" y="1733"/>
                    <a:pt x="5880" y="3618"/>
                    <a:pt x="3339" y="6447"/>
                  </a:cubicBezTo>
                  <a:cubicBezTo>
                    <a:pt x="798" y="9276"/>
                    <a:pt x="-473" y="13047"/>
                    <a:pt x="162" y="15704"/>
                  </a:cubicBezTo>
                  <a:cubicBezTo>
                    <a:pt x="798" y="18361"/>
                    <a:pt x="3339" y="19904"/>
                    <a:pt x="5880" y="20676"/>
                  </a:cubicBezTo>
                  <a:cubicBezTo>
                    <a:pt x="8421" y="21447"/>
                    <a:pt x="10962" y="21447"/>
                    <a:pt x="13503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523359" y="1701170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656709" y="1764670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3895852" y="1680500"/>
              <a:ext cx="173608" cy="29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63" fill="norm" stroke="1" extrusionOk="0">
                  <a:moveTo>
                    <a:pt x="11976" y="1915"/>
                  </a:moveTo>
                  <a:cubicBezTo>
                    <a:pt x="10935" y="1315"/>
                    <a:pt x="9894" y="715"/>
                    <a:pt x="8723" y="340"/>
                  </a:cubicBezTo>
                  <a:cubicBezTo>
                    <a:pt x="7552" y="-35"/>
                    <a:pt x="6251" y="-185"/>
                    <a:pt x="4820" y="340"/>
                  </a:cubicBezTo>
                  <a:cubicBezTo>
                    <a:pt x="3388" y="865"/>
                    <a:pt x="1827" y="2065"/>
                    <a:pt x="916" y="3115"/>
                  </a:cubicBezTo>
                  <a:cubicBezTo>
                    <a:pt x="5" y="4165"/>
                    <a:pt x="-255" y="5065"/>
                    <a:pt x="265" y="5515"/>
                  </a:cubicBezTo>
                  <a:cubicBezTo>
                    <a:pt x="786" y="5965"/>
                    <a:pt x="2087" y="5965"/>
                    <a:pt x="3258" y="5740"/>
                  </a:cubicBezTo>
                  <a:cubicBezTo>
                    <a:pt x="4429" y="5515"/>
                    <a:pt x="5470" y="5065"/>
                    <a:pt x="6511" y="4615"/>
                  </a:cubicBezTo>
                  <a:cubicBezTo>
                    <a:pt x="7552" y="4165"/>
                    <a:pt x="8593" y="3715"/>
                    <a:pt x="9504" y="3790"/>
                  </a:cubicBezTo>
                  <a:cubicBezTo>
                    <a:pt x="10415" y="3865"/>
                    <a:pt x="11196" y="4465"/>
                    <a:pt x="11196" y="5515"/>
                  </a:cubicBezTo>
                  <a:cubicBezTo>
                    <a:pt x="11196" y="6565"/>
                    <a:pt x="10415" y="8065"/>
                    <a:pt x="9374" y="9940"/>
                  </a:cubicBezTo>
                  <a:cubicBezTo>
                    <a:pt x="8333" y="11815"/>
                    <a:pt x="7032" y="14065"/>
                    <a:pt x="5991" y="16090"/>
                  </a:cubicBezTo>
                  <a:cubicBezTo>
                    <a:pt x="4950" y="18115"/>
                    <a:pt x="4169" y="19915"/>
                    <a:pt x="4429" y="20665"/>
                  </a:cubicBezTo>
                  <a:cubicBezTo>
                    <a:pt x="4690" y="21415"/>
                    <a:pt x="5991" y="21115"/>
                    <a:pt x="8984" y="19690"/>
                  </a:cubicBezTo>
                  <a:cubicBezTo>
                    <a:pt x="11976" y="18265"/>
                    <a:pt x="16661" y="15715"/>
                    <a:pt x="21345" y="13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4094859" y="1605920"/>
              <a:ext cx="105446" cy="28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380" fill="norm" stroke="1" extrusionOk="0">
                  <a:moveTo>
                    <a:pt x="0" y="0"/>
                  </a:moveTo>
                  <a:cubicBezTo>
                    <a:pt x="6646" y="3063"/>
                    <a:pt x="13292" y="6125"/>
                    <a:pt x="17031" y="8785"/>
                  </a:cubicBezTo>
                  <a:cubicBezTo>
                    <a:pt x="20769" y="11445"/>
                    <a:pt x="21600" y="13701"/>
                    <a:pt x="19731" y="15716"/>
                  </a:cubicBezTo>
                  <a:cubicBezTo>
                    <a:pt x="17862" y="17731"/>
                    <a:pt x="13292" y="19504"/>
                    <a:pt x="9762" y="20472"/>
                  </a:cubicBezTo>
                  <a:cubicBezTo>
                    <a:pt x="6231" y="21439"/>
                    <a:pt x="3738" y="21600"/>
                    <a:pt x="2285" y="21116"/>
                  </a:cubicBezTo>
                  <a:cubicBezTo>
                    <a:pt x="831" y="20633"/>
                    <a:pt x="415" y="19504"/>
                    <a:pt x="0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4266309" y="1528497"/>
              <a:ext cx="123589" cy="50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62" fill="norm" stroke="1" extrusionOk="0">
                  <a:moveTo>
                    <a:pt x="5400" y="325"/>
                  </a:moveTo>
                  <a:cubicBezTo>
                    <a:pt x="7200" y="144"/>
                    <a:pt x="9000" y="-38"/>
                    <a:pt x="10620" y="7"/>
                  </a:cubicBezTo>
                  <a:cubicBezTo>
                    <a:pt x="12240" y="53"/>
                    <a:pt x="13680" y="325"/>
                    <a:pt x="14760" y="1142"/>
                  </a:cubicBezTo>
                  <a:cubicBezTo>
                    <a:pt x="15840" y="1959"/>
                    <a:pt x="16560" y="3320"/>
                    <a:pt x="15480" y="4636"/>
                  </a:cubicBezTo>
                  <a:cubicBezTo>
                    <a:pt x="14400" y="5952"/>
                    <a:pt x="11520" y="7223"/>
                    <a:pt x="9720" y="8357"/>
                  </a:cubicBezTo>
                  <a:cubicBezTo>
                    <a:pt x="7920" y="9491"/>
                    <a:pt x="7200" y="10490"/>
                    <a:pt x="7740" y="11397"/>
                  </a:cubicBezTo>
                  <a:cubicBezTo>
                    <a:pt x="8280" y="12305"/>
                    <a:pt x="10080" y="13122"/>
                    <a:pt x="12600" y="14301"/>
                  </a:cubicBezTo>
                  <a:cubicBezTo>
                    <a:pt x="15120" y="15481"/>
                    <a:pt x="18360" y="17024"/>
                    <a:pt x="19980" y="18113"/>
                  </a:cubicBezTo>
                  <a:cubicBezTo>
                    <a:pt x="21600" y="19202"/>
                    <a:pt x="21600" y="19838"/>
                    <a:pt x="18000" y="20337"/>
                  </a:cubicBezTo>
                  <a:cubicBezTo>
                    <a:pt x="14400" y="20836"/>
                    <a:pt x="7200" y="21199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609209" y="1751970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200"/>
                    <a:pt x="11077" y="10800"/>
                    <a:pt x="14677" y="7200"/>
                  </a:cubicBezTo>
                  <a:cubicBezTo>
                    <a:pt x="18277" y="3600"/>
                    <a:pt x="1993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761609" y="1663070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43"/>
                    <a:pt x="7200" y="7886"/>
                    <a:pt x="10800" y="11486"/>
                  </a:cubicBezTo>
                  <a:cubicBezTo>
                    <a:pt x="14400" y="15086"/>
                    <a:pt x="18000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5071151" y="1524312"/>
              <a:ext cx="141310" cy="46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10" fill="norm" stroke="1" extrusionOk="0">
                  <a:moveTo>
                    <a:pt x="21206" y="541"/>
                  </a:moveTo>
                  <a:cubicBezTo>
                    <a:pt x="19935" y="249"/>
                    <a:pt x="18665" y="-43"/>
                    <a:pt x="17553" y="6"/>
                  </a:cubicBezTo>
                  <a:cubicBezTo>
                    <a:pt x="16441" y="54"/>
                    <a:pt x="15488" y="443"/>
                    <a:pt x="14218" y="1076"/>
                  </a:cubicBezTo>
                  <a:cubicBezTo>
                    <a:pt x="12947" y="1708"/>
                    <a:pt x="11359" y="2584"/>
                    <a:pt x="11200" y="3557"/>
                  </a:cubicBezTo>
                  <a:cubicBezTo>
                    <a:pt x="11041" y="4530"/>
                    <a:pt x="12312" y="5600"/>
                    <a:pt x="13265" y="6427"/>
                  </a:cubicBezTo>
                  <a:cubicBezTo>
                    <a:pt x="14218" y="7254"/>
                    <a:pt x="14853" y="7838"/>
                    <a:pt x="14694" y="8325"/>
                  </a:cubicBezTo>
                  <a:cubicBezTo>
                    <a:pt x="14535" y="8811"/>
                    <a:pt x="13582" y="9200"/>
                    <a:pt x="12312" y="9443"/>
                  </a:cubicBezTo>
                  <a:cubicBezTo>
                    <a:pt x="11041" y="9687"/>
                    <a:pt x="9453" y="9784"/>
                    <a:pt x="7865" y="9833"/>
                  </a:cubicBezTo>
                  <a:cubicBezTo>
                    <a:pt x="6277" y="9881"/>
                    <a:pt x="4688" y="9881"/>
                    <a:pt x="5324" y="10125"/>
                  </a:cubicBezTo>
                  <a:cubicBezTo>
                    <a:pt x="5959" y="10368"/>
                    <a:pt x="8818" y="10854"/>
                    <a:pt x="10724" y="11292"/>
                  </a:cubicBezTo>
                  <a:cubicBezTo>
                    <a:pt x="12630" y="11730"/>
                    <a:pt x="13582" y="12119"/>
                    <a:pt x="13582" y="12800"/>
                  </a:cubicBezTo>
                  <a:cubicBezTo>
                    <a:pt x="13582" y="13481"/>
                    <a:pt x="12630" y="14454"/>
                    <a:pt x="10247" y="15719"/>
                  </a:cubicBezTo>
                  <a:cubicBezTo>
                    <a:pt x="7865" y="16984"/>
                    <a:pt x="4053" y="18541"/>
                    <a:pt x="1988" y="19562"/>
                  </a:cubicBezTo>
                  <a:cubicBezTo>
                    <a:pt x="-76" y="20584"/>
                    <a:pt x="-394" y="21071"/>
                    <a:pt x="400" y="21314"/>
                  </a:cubicBezTo>
                  <a:cubicBezTo>
                    <a:pt x="1194" y="21557"/>
                    <a:pt x="3100" y="21557"/>
                    <a:pt x="6435" y="21411"/>
                  </a:cubicBezTo>
                  <a:cubicBezTo>
                    <a:pt x="9771" y="21265"/>
                    <a:pt x="14535" y="20973"/>
                    <a:pt x="193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5352159" y="1650370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466459" y="1758320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827927" y="1580048"/>
              <a:ext cx="108433" cy="235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50" fill="norm" stroke="1" extrusionOk="0">
                  <a:moveTo>
                    <a:pt x="20878" y="1779"/>
                  </a:moveTo>
                  <a:cubicBezTo>
                    <a:pt x="19655" y="1007"/>
                    <a:pt x="18433" y="236"/>
                    <a:pt x="16803" y="43"/>
                  </a:cubicBezTo>
                  <a:cubicBezTo>
                    <a:pt x="15172" y="-150"/>
                    <a:pt x="13135" y="236"/>
                    <a:pt x="10078" y="2646"/>
                  </a:cubicBezTo>
                  <a:cubicBezTo>
                    <a:pt x="7021" y="5057"/>
                    <a:pt x="2946" y="9493"/>
                    <a:pt x="1112" y="12771"/>
                  </a:cubicBezTo>
                  <a:cubicBezTo>
                    <a:pt x="-722" y="16050"/>
                    <a:pt x="-314" y="18171"/>
                    <a:pt x="2538" y="19425"/>
                  </a:cubicBezTo>
                  <a:cubicBezTo>
                    <a:pt x="5391" y="20679"/>
                    <a:pt x="10689" y="21064"/>
                    <a:pt x="15987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001976" y="1599570"/>
              <a:ext cx="423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91"/>
                    <a:pt x="0" y="11782"/>
                    <a:pt x="0" y="15382"/>
                  </a:cubicBezTo>
                  <a:cubicBezTo>
                    <a:pt x="0" y="18982"/>
                    <a:pt x="10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095109" y="1706957"/>
              <a:ext cx="146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22" y="11375"/>
                    <a:pt x="10643" y="2735"/>
                    <a:pt x="14243" y="575"/>
                  </a:cubicBezTo>
                  <a:cubicBezTo>
                    <a:pt x="17843" y="-1585"/>
                    <a:pt x="1972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253859" y="1599050"/>
              <a:ext cx="162155" cy="26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343" fill="norm" stroke="1" extrusionOk="0">
                  <a:moveTo>
                    <a:pt x="9257" y="7404"/>
                  </a:moveTo>
                  <a:cubicBezTo>
                    <a:pt x="7574" y="10677"/>
                    <a:pt x="5891" y="13950"/>
                    <a:pt x="4909" y="16650"/>
                  </a:cubicBezTo>
                  <a:cubicBezTo>
                    <a:pt x="3927" y="19350"/>
                    <a:pt x="3647" y="21477"/>
                    <a:pt x="3787" y="19677"/>
                  </a:cubicBezTo>
                  <a:cubicBezTo>
                    <a:pt x="3927" y="17877"/>
                    <a:pt x="4488" y="12150"/>
                    <a:pt x="5330" y="8468"/>
                  </a:cubicBezTo>
                  <a:cubicBezTo>
                    <a:pt x="6171" y="4786"/>
                    <a:pt x="7294" y="3150"/>
                    <a:pt x="8275" y="2004"/>
                  </a:cubicBezTo>
                  <a:cubicBezTo>
                    <a:pt x="9257" y="859"/>
                    <a:pt x="10099" y="204"/>
                    <a:pt x="11221" y="41"/>
                  </a:cubicBezTo>
                  <a:cubicBezTo>
                    <a:pt x="12343" y="-123"/>
                    <a:pt x="13745" y="204"/>
                    <a:pt x="15288" y="1186"/>
                  </a:cubicBezTo>
                  <a:cubicBezTo>
                    <a:pt x="16831" y="2168"/>
                    <a:pt x="18514" y="3804"/>
                    <a:pt x="19636" y="5032"/>
                  </a:cubicBezTo>
                  <a:cubicBezTo>
                    <a:pt x="20758" y="6259"/>
                    <a:pt x="21319" y="7077"/>
                    <a:pt x="21460" y="7977"/>
                  </a:cubicBezTo>
                  <a:cubicBezTo>
                    <a:pt x="21600" y="8877"/>
                    <a:pt x="21319" y="9859"/>
                    <a:pt x="19216" y="10759"/>
                  </a:cubicBezTo>
                  <a:cubicBezTo>
                    <a:pt x="17112" y="11659"/>
                    <a:pt x="13184" y="12477"/>
                    <a:pt x="9678" y="12477"/>
                  </a:cubicBezTo>
                  <a:cubicBezTo>
                    <a:pt x="6171" y="12477"/>
                    <a:pt x="3086" y="11659"/>
                    <a:pt x="0" y="1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438009" y="1542420"/>
              <a:ext cx="8199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1620" y="0"/>
                  </a:moveTo>
                  <a:cubicBezTo>
                    <a:pt x="5400" y="2679"/>
                    <a:pt x="9180" y="5358"/>
                    <a:pt x="12690" y="8372"/>
                  </a:cubicBezTo>
                  <a:cubicBezTo>
                    <a:pt x="16200" y="11386"/>
                    <a:pt x="19440" y="14735"/>
                    <a:pt x="20520" y="16912"/>
                  </a:cubicBezTo>
                  <a:cubicBezTo>
                    <a:pt x="21600" y="19088"/>
                    <a:pt x="20520" y="20093"/>
                    <a:pt x="16740" y="20679"/>
                  </a:cubicBezTo>
                  <a:cubicBezTo>
                    <a:pt x="12960" y="21265"/>
                    <a:pt x="6480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501509" y="1393528"/>
              <a:ext cx="120651" cy="13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2478"/>
                  </a:moveTo>
                  <a:cubicBezTo>
                    <a:pt x="1516" y="1466"/>
                    <a:pt x="3032" y="453"/>
                    <a:pt x="4737" y="116"/>
                  </a:cubicBezTo>
                  <a:cubicBezTo>
                    <a:pt x="6442" y="-222"/>
                    <a:pt x="8337" y="116"/>
                    <a:pt x="10042" y="1972"/>
                  </a:cubicBezTo>
                  <a:cubicBezTo>
                    <a:pt x="11747" y="3828"/>
                    <a:pt x="13263" y="7203"/>
                    <a:pt x="12695" y="10240"/>
                  </a:cubicBezTo>
                  <a:cubicBezTo>
                    <a:pt x="12126" y="13278"/>
                    <a:pt x="9474" y="15978"/>
                    <a:pt x="7011" y="17834"/>
                  </a:cubicBezTo>
                  <a:cubicBezTo>
                    <a:pt x="4547" y="19691"/>
                    <a:pt x="2274" y="20703"/>
                    <a:pt x="2084" y="21040"/>
                  </a:cubicBezTo>
                  <a:cubicBezTo>
                    <a:pt x="1895" y="21378"/>
                    <a:pt x="3789" y="21040"/>
                    <a:pt x="7389" y="20703"/>
                  </a:cubicBezTo>
                  <a:cubicBezTo>
                    <a:pt x="10989" y="20365"/>
                    <a:pt x="16295" y="20028"/>
                    <a:pt x="21600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647559" y="1369751"/>
              <a:ext cx="111749" cy="45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58" fill="norm" stroke="1" extrusionOk="0">
                  <a:moveTo>
                    <a:pt x="8400" y="1849"/>
                  </a:moveTo>
                  <a:cubicBezTo>
                    <a:pt x="8800" y="1352"/>
                    <a:pt x="9200" y="854"/>
                    <a:pt x="10400" y="505"/>
                  </a:cubicBezTo>
                  <a:cubicBezTo>
                    <a:pt x="11600" y="157"/>
                    <a:pt x="13600" y="-42"/>
                    <a:pt x="15400" y="8"/>
                  </a:cubicBezTo>
                  <a:cubicBezTo>
                    <a:pt x="17200" y="58"/>
                    <a:pt x="18800" y="356"/>
                    <a:pt x="19600" y="1302"/>
                  </a:cubicBezTo>
                  <a:cubicBezTo>
                    <a:pt x="20400" y="2247"/>
                    <a:pt x="20400" y="3840"/>
                    <a:pt x="18600" y="5433"/>
                  </a:cubicBezTo>
                  <a:cubicBezTo>
                    <a:pt x="16800" y="7025"/>
                    <a:pt x="13200" y="8618"/>
                    <a:pt x="11000" y="9763"/>
                  </a:cubicBezTo>
                  <a:cubicBezTo>
                    <a:pt x="8800" y="10907"/>
                    <a:pt x="8000" y="11604"/>
                    <a:pt x="8800" y="12301"/>
                  </a:cubicBezTo>
                  <a:cubicBezTo>
                    <a:pt x="9600" y="12998"/>
                    <a:pt x="12000" y="13694"/>
                    <a:pt x="14400" y="14441"/>
                  </a:cubicBezTo>
                  <a:cubicBezTo>
                    <a:pt x="16800" y="15187"/>
                    <a:pt x="19200" y="15984"/>
                    <a:pt x="20400" y="16631"/>
                  </a:cubicBezTo>
                  <a:cubicBezTo>
                    <a:pt x="21600" y="17278"/>
                    <a:pt x="21600" y="17776"/>
                    <a:pt x="18000" y="18572"/>
                  </a:cubicBezTo>
                  <a:cubicBezTo>
                    <a:pt x="14400" y="19368"/>
                    <a:pt x="7200" y="20463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819009" y="178372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950418" y="1427569"/>
              <a:ext cx="128942" cy="45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87" fill="norm" stroke="1" extrusionOk="0">
                  <a:moveTo>
                    <a:pt x="15997" y="1540"/>
                  </a:moveTo>
                  <a:cubicBezTo>
                    <a:pt x="14952" y="1136"/>
                    <a:pt x="13907" y="732"/>
                    <a:pt x="12165" y="430"/>
                  </a:cubicBezTo>
                  <a:cubicBezTo>
                    <a:pt x="10423" y="127"/>
                    <a:pt x="7984" y="-75"/>
                    <a:pt x="6242" y="26"/>
                  </a:cubicBezTo>
                  <a:cubicBezTo>
                    <a:pt x="4500" y="127"/>
                    <a:pt x="3455" y="531"/>
                    <a:pt x="3455" y="1338"/>
                  </a:cubicBezTo>
                  <a:cubicBezTo>
                    <a:pt x="3455" y="2146"/>
                    <a:pt x="4500" y="3357"/>
                    <a:pt x="6242" y="4719"/>
                  </a:cubicBezTo>
                  <a:cubicBezTo>
                    <a:pt x="7984" y="6082"/>
                    <a:pt x="10423" y="7596"/>
                    <a:pt x="11468" y="8959"/>
                  </a:cubicBezTo>
                  <a:cubicBezTo>
                    <a:pt x="12513" y="10321"/>
                    <a:pt x="12165" y="11532"/>
                    <a:pt x="10946" y="12390"/>
                  </a:cubicBezTo>
                  <a:cubicBezTo>
                    <a:pt x="9726" y="13248"/>
                    <a:pt x="7636" y="13753"/>
                    <a:pt x="5546" y="14005"/>
                  </a:cubicBezTo>
                  <a:cubicBezTo>
                    <a:pt x="3455" y="14258"/>
                    <a:pt x="1365" y="14258"/>
                    <a:pt x="494" y="14005"/>
                  </a:cubicBezTo>
                  <a:cubicBezTo>
                    <a:pt x="-377" y="13753"/>
                    <a:pt x="-29" y="13248"/>
                    <a:pt x="1017" y="12996"/>
                  </a:cubicBezTo>
                  <a:cubicBezTo>
                    <a:pt x="2062" y="12744"/>
                    <a:pt x="3804" y="12744"/>
                    <a:pt x="5371" y="12895"/>
                  </a:cubicBezTo>
                  <a:cubicBezTo>
                    <a:pt x="6939" y="13046"/>
                    <a:pt x="8333" y="13349"/>
                    <a:pt x="9204" y="14056"/>
                  </a:cubicBezTo>
                  <a:cubicBezTo>
                    <a:pt x="10075" y="14762"/>
                    <a:pt x="10423" y="15873"/>
                    <a:pt x="9378" y="16932"/>
                  </a:cubicBezTo>
                  <a:cubicBezTo>
                    <a:pt x="8333" y="17992"/>
                    <a:pt x="5894" y="19002"/>
                    <a:pt x="4152" y="19759"/>
                  </a:cubicBezTo>
                  <a:cubicBezTo>
                    <a:pt x="2410" y="20516"/>
                    <a:pt x="1365" y="21020"/>
                    <a:pt x="2410" y="21273"/>
                  </a:cubicBezTo>
                  <a:cubicBezTo>
                    <a:pt x="3455" y="21525"/>
                    <a:pt x="6591" y="21525"/>
                    <a:pt x="10075" y="21424"/>
                  </a:cubicBezTo>
                  <a:cubicBezTo>
                    <a:pt x="13558" y="21323"/>
                    <a:pt x="17391" y="21121"/>
                    <a:pt x="21223" y="20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161977" y="1579389"/>
              <a:ext cx="196784" cy="38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45" fill="norm" stroke="1" extrusionOk="0">
                  <a:moveTo>
                    <a:pt x="16537" y="1479"/>
                  </a:moveTo>
                  <a:cubicBezTo>
                    <a:pt x="14699" y="771"/>
                    <a:pt x="12861" y="63"/>
                    <a:pt x="10563" y="4"/>
                  </a:cubicBezTo>
                  <a:cubicBezTo>
                    <a:pt x="8265" y="-55"/>
                    <a:pt x="5508" y="535"/>
                    <a:pt x="3554" y="1420"/>
                  </a:cubicBezTo>
                  <a:cubicBezTo>
                    <a:pt x="1601" y="2306"/>
                    <a:pt x="452" y="3486"/>
                    <a:pt x="108" y="4430"/>
                  </a:cubicBezTo>
                  <a:cubicBezTo>
                    <a:pt x="-237" y="5375"/>
                    <a:pt x="223" y="6083"/>
                    <a:pt x="1831" y="6496"/>
                  </a:cubicBezTo>
                  <a:cubicBezTo>
                    <a:pt x="3440" y="6909"/>
                    <a:pt x="6197" y="7027"/>
                    <a:pt x="8610" y="6496"/>
                  </a:cubicBezTo>
                  <a:cubicBezTo>
                    <a:pt x="11023" y="5965"/>
                    <a:pt x="13091" y="4784"/>
                    <a:pt x="14354" y="3840"/>
                  </a:cubicBezTo>
                  <a:cubicBezTo>
                    <a:pt x="15618" y="2896"/>
                    <a:pt x="16078" y="2188"/>
                    <a:pt x="15963" y="2188"/>
                  </a:cubicBezTo>
                  <a:cubicBezTo>
                    <a:pt x="15848" y="2188"/>
                    <a:pt x="15159" y="2896"/>
                    <a:pt x="14240" y="4666"/>
                  </a:cubicBezTo>
                  <a:cubicBezTo>
                    <a:pt x="13320" y="6437"/>
                    <a:pt x="12172" y="9270"/>
                    <a:pt x="10908" y="11984"/>
                  </a:cubicBezTo>
                  <a:cubicBezTo>
                    <a:pt x="9644" y="14699"/>
                    <a:pt x="8265" y="17296"/>
                    <a:pt x="7116" y="18948"/>
                  </a:cubicBezTo>
                  <a:cubicBezTo>
                    <a:pt x="5967" y="20601"/>
                    <a:pt x="5048" y="21309"/>
                    <a:pt x="4933" y="21427"/>
                  </a:cubicBezTo>
                  <a:cubicBezTo>
                    <a:pt x="4818" y="21545"/>
                    <a:pt x="5508" y="21073"/>
                    <a:pt x="8035" y="19834"/>
                  </a:cubicBezTo>
                  <a:cubicBezTo>
                    <a:pt x="10563" y="18594"/>
                    <a:pt x="14929" y="16588"/>
                    <a:pt x="17457" y="15289"/>
                  </a:cubicBezTo>
                  <a:cubicBezTo>
                    <a:pt x="19984" y="13991"/>
                    <a:pt x="20674" y="13401"/>
                    <a:pt x="21363" y="12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529698" y="1483878"/>
              <a:ext cx="110907" cy="30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43" fill="norm" stroke="1" extrusionOk="0">
                  <a:moveTo>
                    <a:pt x="20497" y="2285"/>
                  </a:moveTo>
                  <a:cubicBezTo>
                    <a:pt x="20897" y="1409"/>
                    <a:pt x="21297" y="534"/>
                    <a:pt x="20497" y="169"/>
                  </a:cubicBezTo>
                  <a:cubicBezTo>
                    <a:pt x="19697" y="-196"/>
                    <a:pt x="17697" y="-50"/>
                    <a:pt x="14297" y="1409"/>
                  </a:cubicBezTo>
                  <a:cubicBezTo>
                    <a:pt x="10897" y="2869"/>
                    <a:pt x="6097" y="5642"/>
                    <a:pt x="3297" y="8561"/>
                  </a:cubicBezTo>
                  <a:cubicBezTo>
                    <a:pt x="497" y="11480"/>
                    <a:pt x="-303" y="14545"/>
                    <a:pt x="97" y="16734"/>
                  </a:cubicBezTo>
                  <a:cubicBezTo>
                    <a:pt x="497" y="18923"/>
                    <a:pt x="2097" y="20236"/>
                    <a:pt x="4097" y="20820"/>
                  </a:cubicBezTo>
                  <a:cubicBezTo>
                    <a:pt x="6097" y="21404"/>
                    <a:pt x="8497" y="21258"/>
                    <a:pt x="10897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701659" y="1574170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803259" y="1678685"/>
              <a:ext cx="1333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43" y="14768"/>
                    <a:pt x="686" y="8415"/>
                    <a:pt x="1714" y="4603"/>
                  </a:cubicBezTo>
                  <a:cubicBezTo>
                    <a:pt x="2743" y="792"/>
                    <a:pt x="4457" y="-479"/>
                    <a:pt x="7886" y="156"/>
                  </a:cubicBezTo>
                  <a:cubicBezTo>
                    <a:pt x="11314" y="792"/>
                    <a:pt x="16457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974206" y="1620505"/>
              <a:ext cx="178304" cy="31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3" fill="norm" stroke="1" extrusionOk="0">
                  <a:moveTo>
                    <a:pt x="17594" y="2431"/>
                  </a:moveTo>
                  <a:cubicBezTo>
                    <a:pt x="15561" y="1294"/>
                    <a:pt x="13528" y="157"/>
                    <a:pt x="10733" y="15"/>
                  </a:cubicBezTo>
                  <a:cubicBezTo>
                    <a:pt x="7938" y="-127"/>
                    <a:pt x="4380" y="726"/>
                    <a:pt x="2347" y="1720"/>
                  </a:cubicBezTo>
                  <a:cubicBezTo>
                    <a:pt x="314" y="2715"/>
                    <a:pt x="-194" y="3852"/>
                    <a:pt x="60" y="4634"/>
                  </a:cubicBezTo>
                  <a:cubicBezTo>
                    <a:pt x="314" y="5415"/>
                    <a:pt x="1331" y="5841"/>
                    <a:pt x="3237" y="5770"/>
                  </a:cubicBezTo>
                  <a:cubicBezTo>
                    <a:pt x="5142" y="5699"/>
                    <a:pt x="7938" y="5131"/>
                    <a:pt x="9844" y="4562"/>
                  </a:cubicBezTo>
                  <a:cubicBezTo>
                    <a:pt x="11750" y="3994"/>
                    <a:pt x="12766" y="3426"/>
                    <a:pt x="13020" y="3639"/>
                  </a:cubicBezTo>
                  <a:cubicBezTo>
                    <a:pt x="13274" y="3852"/>
                    <a:pt x="12766" y="4847"/>
                    <a:pt x="11114" y="7334"/>
                  </a:cubicBezTo>
                  <a:cubicBezTo>
                    <a:pt x="9462" y="9820"/>
                    <a:pt x="6667" y="13799"/>
                    <a:pt x="5015" y="16215"/>
                  </a:cubicBezTo>
                  <a:cubicBezTo>
                    <a:pt x="3364" y="18631"/>
                    <a:pt x="2855" y="19484"/>
                    <a:pt x="2220" y="20194"/>
                  </a:cubicBezTo>
                  <a:cubicBezTo>
                    <a:pt x="1585" y="20905"/>
                    <a:pt x="822" y="21473"/>
                    <a:pt x="950" y="21473"/>
                  </a:cubicBezTo>
                  <a:cubicBezTo>
                    <a:pt x="1077" y="21473"/>
                    <a:pt x="2093" y="20905"/>
                    <a:pt x="5651" y="19626"/>
                  </a:cubicBezTo>
                  <a:cubicBezTo>
                    <a:pt x="9208" y="18347"/>
                    <a:pt x="15307" y="16357"/>
                    <a:pt x="21406" y="14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209659" y="1561470"/>
              <a:ext cx="9238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4226" y="0"/>
                  </a:moveTo>
                  <a:cubicBezTo>
                    <a:pt x="8452" y="2177"/>
                    <a:pt x="12678" y="4353"/>
                    <a:pt x="15965" y="7200"/>
                  </a:cubicBezTo>
                  <a:cubicBezTo>
                    <a:pt x="19252" y="10047"/>
                    <a:pt x="21600" y="13563"/>
                    <a:pt x="19957" y="16074"/>
                  </a:cubicBezTo>
                  <a:cubicBezTo>
                    <a:pt x="18313" y="18586"/>
                    <a:pt x="12678" y="20093"/>
                    <a:pt x="8687" y="20847"/>
                  </a:cubicBezTo>
                  <a:cubicBezTo>
                    <a:pt x="4696" y="21600"/>
                    <a:pt x="234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303779" y="1440281"/>
              <a:ext cx="109082" cy="125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32" fill="norm" stroke="1" extrusionOk="0">
                  <a:moveTo>
                    <a:pt x="222" y="3332"/>
                  </a:moveTo>
                  <a:cubicBezTo>
                    <a:pt x="1469" y="1892"/>
                    <a:pt x="2715" y="452"/>
                    <a:pt x="4376" y="92"/>
                  </a:cubicBezTo>
                  <a:cubicBezTo>
                    <a:pt x="6038" y="-268"/>
                    <a:pt x="8115" y="452"/>
                    <a:pt x="9361" y="1892"/>
                  </a:cubicBezTo>
                  <a:cubicBezTo>
                    <a:pt x="10607" y="3332"/>
                    <a:pt x="11022" y="5492"/>
                    <a:pt x="10192" y="8192"/>
                  </a:cubicBezTo>
                  <a:cubicBezTo>
                    <a:pt x="9361" y="10892"/>
                    <a:pt x="7284" y="14132"/>
                    <a:pt x="4999" y="16292"/>
                  </a:cubicBezTo>
                  <a:cubicBezTo>
                    <a:pt x="2715" y="18452"/>
                    <a:pt x="222" y="19532"/>
                    <a:pt x="15" y="20252"/>
                  </a:cubicBezTo>
                  <a:cubicBezTo>
                    <a:pt x="-193" y="20972"/>
                    <a:pt x="1884" y="21332"/>
                    <a:pt x="5830" y="21332"/>
                  </a:cubicBezTo>
                  <a:cubicBezTo>
                    <a:pt x="9776" y="21332"/>
                    <a:pt x="15592" y="20972"/>
                    <a:pt x="21407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415847" y="1368525"/>
              <a:ext cx="105203" cy="55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6" h="21464" fill="norm" stroke="1" extrusionOk="0">
                  <a:moveTo>
                    <a:pt x="648" y="590"/>
                  </a:moveTo>
                  <a:cubicBezTo>
                    <a:pt x="2685" y="260"/>
                    <a:pt x="4723" y="-70"/>
                    <a:pt x="8187" y="12"/>
                  </a:cubicBezTo>
                  <a:cubicBezTo>
                    <a:pt x="11651" y="95"/>
                    <a:pt x="16542" y="590"/>
                    <a:pt x="18783" y="1373"/>
                  </a:cubicBezTo>
                  <a:cubicBezTo>
                    <a:pt x="21025" y="2156"/>
                    <a:pt x="20617" y="3228"/>
                    <a:pt x="18172" y="4341"/>
                  </a:cubicBezTo>
                  <a:cubicBezTo>
                    <a:pt x="15727" y="5454"/>
                    <a:pt x="11244" y="6608"/>
                    <a:pt x="7576" y="7680"/>
                  </a:cubicBezTo>
                  <a:cubicBezTo>
                    <a:pt x="3908" y="8751"/>
                    <a:pt x="1055" y="9741"/>
                    <a:pt x="240" y="10400"/>
                  </a:cubicBezTo>
                  <a:cubicBezTo>
                    <a:pt x="-575" y="11060"/>
                    <a:pt x="648" y="11390"/>
                    <a:pt x="4519" y="12338"/>
                  </a:cubicBezTo>
                  <a:cubicBezTo>
                    <a:pt x="8391" y="13286"/>
                    <a:pt x="14912" y="14852"/>
                    <a:pt x="17357" y="16254"/>
                  </a:cubicBezTo>
                  <a:cubicBezTo>
                    <a:pt x="19802" y="17655"/>
                    <a:pt x="18172" y="18892"/>
                    <a:pt x="15523" y="19716"/>
                  </a:cubicBezTo>
                  <a:cubicBezTo>
                    <a:pt x="12874" y="20541"/>
                    <a:pt x="9206" y="20953"/>
                    <a:pt x="6353" y="21200"/>
                  </a:cubicBezTo>
                  <a:cubicBezTo>
                    <a:pt x="3500" y="21448"/>
                    <a:pt x="1463" y="21530"/>
                    <a:pt x="648" y="21406"/>
                  </a:cubicBezTo>
                  <a:cubicBezTo>
                    <a:pt x="-167" y="21283"/>
                    <a:pt x="240" y="20953"/>
                    <a:pt x="648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628759" y="1726570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716437" y="1644020"/>
              <a:ext cx="3932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6573" y="745"/>
                    <a:pt x="12025" y="1490"/>
                    <a:pt x="8046" y="3848"/>
                  </a:cubicBezTo>
                  <a:cubicBezTo>
                    <a:pt x="4067" y="6207"/>
                    <a:pt x="657" y="10179"/>
                    <a:pt x="88" y="13407"/>
                  </a:cubicBezTo>
                  <a:cubicBezTo>
                    <a:pt x="-480" y="16634"/>
                    <a:pt x="1794" y="19117"/>
                    <a:pt x="40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870059" y="1796420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9155809" y="1802770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9422509" y="1821820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146550" y="1395147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47"/>
                  </a:moveTo>
                  <a:cubicBezTo>
                    <a:pt x="0" y="2274"/>
                    <a:pt x="0" y="0"/>
                    <a:pt x="3600" y="0"/>
                  </a:cubicBezTo>
                  <a:cubicBezTo>
                    <a:pt x="7200" y="0"/>
                    <a:pt x="14400" y="2274"/>
                    <a:pt x="18000" y="6253"/>
                  </a:cubicBezTo>
                  <a:cubicBezTo>
                    <a:pt x="21600" y="10232"/>
                    <a:pt x="21600" y="15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21510" y="2915883"/>
              <a:ext cx="142091" cy="62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37" fill="norm" stroke="1" extrusionOk="0">
                  <a:moveTo>
                    <a:pt x="20370" y="551"/>
                  </a:moveTo>
                  <a:cubicBezTo>
                    <a:pt x="17511" y="259"/>
                    <a:pt x="14652" y="-33"/>
                    <a:pt x="11794" y="3"/>
                  </a:cubicBezTo>
                  <a:cubicBezTo>
                    <a:pt x="8935" y="40"/>
                    <a:pt x="6076" y="405"/>
                    <a:pt x="4011" y="952"/>
                  </a:cubicBezTo>
                  <a:cubicBezTo>
                    <a:pt x="1947" y="1499"/>
                    <a:pt x="676" y="2229"/>
                    <a:pt x="199" y="2995"/>
                  </a:cubicBezTo>
                  <a:cubicBezTo>
                    <a:pt x="-277" y="3762"/>
                    <a:pt x="41" y="4564"/>
                    <a:pt x="1788" y="5659"/>
                  </a:cubicBezTo>
                  <a:cubicBezTo>
                    <a:pt x="3535" y="6753"/>
                    <a:pt x="6711" y="8140"/>
                    <a:pt x="8458" y="9016"/>
                  </a:cubicBezTo>
                  <a:cubicBezTo>
                    <a:pt x="10205" y="9891"/>
                    <a:pt x="10523" y="10256"/>
                    <a:pt x="10364" y="10621"/>
                  </a:cubicBezTo>
                  <a:cubicBezTo>
                    <a:pt x="10205" y="10986"/>
                    <a:pt x="9570" y="11351"/>
                    <a:pt x="8617" y="11643"/>
                  </a:cubicBezTo>
                  <a:cubicBezTo>
                    <a:pt x="7664" y="11935"/>
                    <a:pt x="6394" y="12153"/>
                    <a:pt x="6552" y="12299"/>
                  </a:cubicBezTo>
                  <a:cubicBezTo>
                    <a:pt x="6711" y="12445"/>
                    <a:pt x="8299" y="12518"/>
                    <a:pt x="9729" y="12701"/>
                  </a:cubicBezTo>
                  <a:cubicBezTo>
                    <a:pt x="11158" y="12883"/>
                    <a:pt x="12429" y="13175"/>
                    <a:pt x="12588" y="13722"/>
                  </a:cubicBezTo>
                  <a:cubicBezTo>
                    <a:pt x="12747" y="14270"/>
                    <a:pt x="11794" y="15072"/>
                    <a:pt x="9729" y="16203"/>
                  </a:cubicBezTo>
                  <a:cubicBezTo>
                    <a:pt x="7664" y="17335"/>
                    <a:pt x="4488" y="18794"/>
                    <a:pt x="2899" y="19743"/>
                  </a:cubicBezTo>
                  <a:cubicBezTo>
                    <a:pt x="1311" y="20691"/>
                    <a:pt x="1311" y="21129"/>
                    <a:pt x="2582" y="21348"/>
                  </a:cubicBezTo>
                  <a:cubicBezTo>
                    <a:pt x="3852" y="21567"/>
                    <a:pt x="6394" y="21567"/>
                    <a:pt x="9729" y="21494"/>
                  </a:cubicBezTo>
                  <a:cubicBezTo>
                    <a:pt x="13064" y="21421"/>
                    <a:pt x="17194" y="21275"/>
                    <a:pt x="21323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050657" y="3106261"/>
              <a:ext cx="174894" cy="49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88" fill="norm" stroke="1" extrusionOk="0">
                  <a:moveTo>
                    <a:pt x="17390" y="1533"/>
                  </a:moveTo>
                  <a:cubicBezTo>
                    <a:pt x="15590" y="886"/>
                    <a:pt x="13790" y="240"/>
                    <a:pt x="11604" y="56"/>
                  </a:cubicBezTo>
                  <a:cubicBezTo>
                    <a:pt x="9418" y="-129"/>
                    <a:pt x="6847" y="148"/>
                    <a:pt x="4661" y="886"/>
                  </a:cubicBezTo>
                  <a:cubicBezTo>
                    <a:pt x="2476" y="1625"/>
                    <a:pt x="676" y="2825"/>
                    <a:pt x="161" y="3840"/>
                  </a:cubicBezTo>
                  <a:cubicBezTo>
                    <a:pt x="-353" y="4856"/>
                    <a:pt x="418" y="5686"/>
                    <a:pt x="1704" y="6102"/>
                  </a:cubicBezTo>
                  <a:cubicBezTo>
                    <a:pt x="2990" y="6517"/>
                    <a:pt x="4790" y="6517"/>
                    <a:pt x="7233" y="5733"/>
                  </a:cubicBezTo>
                  <a:cubicBezTo>
                    <a:pt x="9676" y="4948"/>
                    <a:pt x="12761" y="3379"/>
                    <a:pt x="14818" y="2363"/>
                  </a:cubicBezTo>
                  <a:cubicBezTo>
                    <a:pt x="16876" y="1348"/>
                    <a:pt x="17904" y="886"/>
                    <a:pt x="17904" y="1717"/>
                  </a:cubicBezTo>
                  <a:cubicBezTo>
                    <a:pt x="17904" y="2548"/>
                    <a:pt x="16876" y="4671"/>
                    <a:pt x="15590" y="7209"/>
                  </a:cubicBezTo>
                  <a:cubicBezTo>
                    <a:pt x="14304" y="9748"/>
                    <a:pt x="12761" y="12702"/>
                    <a:pt x="11733" y="14871"/>
                  </a:cubicBezTo>
                  <a:cubicBezTo>
                    <a:pt x="10704" y="17040"/>
                    <a:pt x="10190" y="18425"/>
                    <a:pt x="9676" y="19486"/>
                  </a:cubicBezTo>
                  <a:cubicBezTo>
                    <a:pt x="9161" y="20548"/>
                    <a:pt x="8647" y="21286"/>
                    <a:pt x="8647" y="21379"/>
                  </a:cubicBezTo>
                  <a:cubicBezTo>
                    <a:pt x="8647" y="21471"/>
                    <a:pt x="9161" y="20917"/>
                    <a:pt x="11347" y="19394"/>
                  </a:cubicBezTo>
                  <a:cubicBezTo>
                    <a:pt x="13533" y="17871"/>
                    <a:pt x="17390" y="15379"/>
                    <a:pt x="21247" y="12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343881" y="3032364"/>
              <a:ext cx="129319" cy="30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081" fill="norm" stroke="1" extrusionOk="0">
                  <a:moveTo>
                    <a:pt x="21285" y="2666"/>
                  </a:moveTo>
                  <a:cubicBezTo>
                    <a:pt x="20937" y="1802"/>
                    <a:pt x="20588" y="938"/>
                    <a:pt x="19543" y="434"/>
                  </a:cubicBezTo>
                  <a:cubicBezTo>
                    <a:pt x="18498" y="-70"/>
                    <a:pt x="16756" y="-214"/>
                    <a:pt x="14143" y="434"/>
                  </a:cubicBezTo>
                  <a:cubicBezTo>
                    <a:pt x="11530" y="1082"/>
                    <a:pt x="8046" y="2522"/>
                    <a:pt x="5085" y="5042"/>
                  </a:cubicBezTo>
                  <a:cubicBezTo>
                    <a:pt x="2124" y="7562"/>
                    <a:pt x="-315" y="11162"/>
                    <a:pt x="33" y="14114"/>
                  </a:cubicBezTo>
                  <a:cubicBezTo>
                    <a:pt x="382" y="17066"/>
                    <a:pt x="3517" y="19370"/>
                    <a:pt x="7350" y="20378"/>
                  </a:cubicBezTo>
                  <a:cubicBezTo>
                    <a:pt x="11182" y="21386"/>
                    <a:pt x="15711" y="21098"/>
                    <a:pt x="20240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552293" y="3096947"/>
              <a:ext cx="98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32"/>
                    <a:pt x="2735" y="12065"/>
                    <a:pt x="575" y="15665"/>
                  </a:cubicBezTo>
                  <a:cubicBezTo>
                    <a:pt x="-1585" y="19265"/>
                    <a:pt x="2735" y="2043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619250" y="3191634"/>
              <a:ext cx="1460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57" y="11375"/>
                    <a:pt x="7513" y="2735"/>
                    <a:pt x="11113" y="575"/>
                  </a:cubicBezTo>
                  <a:cubicBezTo>
                    <a:pt x="14713" y="-1585"/>
                    <a:pt x="1815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810694" y="3123871"/>
              <a:ext cx="202257" cy="35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28" fill="norm" stroke="1" extrusionOk="0">
                  <a:moveTo>
                    <a:pt x="12050" y="1425"/>
                  </a:moveTo>
                  <a:cubicBezTo>
                    <a:pt x="11375" y="920"/>
                    <a:pt x="10700" y="414"/>
                    <a:pt x="9013" y="162"/>
                  </a:cubicBezTo>
                  <a:cubicBezTo>
                    <a:pt x="7325" y="-91"/>
                    <a:pt x="4625" y="-91"/>
                    <a:pt x="2825" y="477"/>
                  </a:cubicBezTo>
                  <a:cubicBezTo>
                    <a:pt x="1025" y="1046"/>
                    <a:pt x="125" y="2183"/>
                    <a:pt x="12" y="3004"/>
                  </a:cubicBezTo>
                  <a:cubicBezTo>
                    <a:pt x="-100" y="3825"/>
                    <a:pt x="575" y="4330"/>
                    <a:pt x="2037" y="4456"/>
                  </a:cubicBezTo>
                  <a:cubicBezTo>
                    <a:pt x="3500" y="4583"/>
                    <a:pt x="5750" y="4330"/>
                    <a:pt x="7438" y="4141"/>
                  </a:cubicBezTo>
                  <a:cubicBezTo>
                    <a:pt x="9125" y="3951"/>
                    <a:pt x="10250" y="3825"/>
                    <a:pt x="10812" y="4141"/>
                  </a:cubicBezTo>
                  <a:cubicBezTo>
                    <a:pt x="11375" y="4456"/>
                    <a:pt x="11375" y="5214"/>
                    <a:pt x="10250" y="7425"/>
                  </a:cubicBezTo>
                  <a:cubicBezTo>
                    <a:pt x="9125" y="9635"/>
                    <a:pt x="6875" y="13298"/>
                    <a:pt x="5525" y="15509"/>
                  </a:cubicBezTo>
                  <a:cubicBezTo>
                    <a:pt x="4175" y="17720"/>
                    <a:pt x="3725" y="18477"/>
                    <a:pt x="3387" y="19298"/>
                  </a:cubicBezTo>
                  <a:cubicBezTo>
                    <a:pt x="3050" y="20120"/>
                    <a:pt x="2825" y="21004"/>
                    <a:pt x="3275" y="21256"/>
                  </a:cubicBezTo>
                  <a:cubicBezTo>
                    <a:pt x="3725" y="21509"/>
                    <a:pt x="4850" y="21130"/>
                    <a:pt x="8000" y="19551"/>
                  </a:cubicBezTo>
                  <a:cubicBezTo>
                    <a:pt x="11150" y="17972"/>
                    <a:pt x="16325" y="15193"/>
                    <a:pt x="21500" y="12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2070100" y="2995347"/>
              <a:ext cx="8066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21600" fill="norm" stroke="1" extrusionOk="0">
                  <a:moveTo>
                    <a:pt x="0" y="0"/>
                  </a:moveTo>
                  <a:cubicBezTo>
                    <a:pt x="7902" y="3314"/>
                    <a:pt x="15805" y="6629"/>
                    <a:pt x="18702" y="9771"/>
                  </a:cubicBezTo>
                  <a:cubicBezTo>
                    <a:pt x="21600" y="12914"/>
                    <a:pt x="19493" y="15886"/>
                    <a:pt x="16332" y="17829"/>
                  </a:cubicBezTo>
                  <a:cubicBezTo>
                    <a:pt x="13171" y="19771"/>
                    <a:pt x="8956" y="20686"/>
                    <a:pt x="47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2406650" y="3242997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779142" y="3130413"/>
              <a:ext cx="224409" cy="39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55" fill="norm" stroke="1" extrusionOk="0">
                  <a:moveTo>
                    <a:pt x="10501" y="2977"/>
                  </a:moveTo>
                  <a:cubicBezTo>
                    <a:pt x="10703" y="2409"/>
                    <a:pt x="10905" y="1841"/>
                    <a:pt x="10804" y="1272"/>
                  </a:cubicBezTo>
                  <a:cubicBezTo>
                    <a:pt x="10703" y="704"/>
                    <a:pt x="10299" y="135"/>
                    <a:pt x="9088" y="22"/>
                  </a:cubicBezTo>
                  <a:cubicBezTo>
                    <a:pt x="7877" y="-92"/>
                    <a:pt x="5858" y="249"/>
                    <a:pt x="4243" y="931"/>
                  </a:cubicBezTo>
                  <a:cubicBezTo>
                    <a:pt x="2628" y="1613"/>
                    <a:pt x="1417" y="2636"/>
                    <a:pt x="710" y="3432"/>
                  </a:cubicBezTo>
                  <a:cubicBezTo>
                    <a:pt x="4" y="4228"/>
                    <a:pt x="-198" y="4796"/>
                    <a:pt x="206" y="5024"/>
                  </a:cubicBezTo>
                  <a:cubicBezTo>
                    <a:pt x="609" y="5251"/>
                    <a:pt x="1619" y="5137"/>
                    <a:pt x="3436" y="4569"/>
                  </a:cubicBezTo>
                  <a:cubicBezTo>
                    <a:pt x="5252" y="4001"/>
                    <a:pt x="7877" y="2977"/>
                    <a:pt x="9694" y="2352"/>
                  </a:cubicBezTo>
                  <a:cubicBezTo>
                    <a:pt x="11510" y="1727"/>
                    <a:pt x="12520" y="1500"/>
                    <a:pt x="13024" y="1727"/>
                  </a:cubicBezTo>
                  <a:cubicBezTo>
                    <a:pt x="13529" y="1954"/>
                    <a:pt x="13529" y="2636"/>
                    <a:pt x="12923" y="4853"/>
                  </a:cubicBezTo>
                  <a:cubicBezTo>
                    <a:pt x="12318" y="7070"/>
                    <a:pt x="11107" y="10822"/>
                    <a:pt x="10097" y="13607"/>
                  </a:cubicBezTo>
                  <a:cubicBezTo>
                    <a:pt x="9088" y="16392"/>
                    <a:pt x="8281" y="18211"/>
                    <a:pt x="7776" y="19462"/>
                  </a:cubicBezTo>
                  <a:cubicBezTo>
                    <a:pt x="7271" y="20712"/>
                    <a:pt x="7069" y="21394"/>
                    <a:pt x="7069" y="21451"/>
                  </a:cubicBezTo>
                  <a:cubicBezTo>
                    <a:pt x="7069" y="21508"/>
                    <a:pt x="7271" y="20940"/>
                    <a:pt x="9290" y="19348"/>
                  </a:cubicBezTo>
                  <a:cubicBezTo>
                    <a:pt x="11309" y="17756"/>
                    <a:pt x="15144" y="15142"/>
                    <a:pt x="17466" y="13664"/>
                  </a:cubicBezTo>
                  <a:cubicBezTo>
                    <a:pt x="19787" y="12186"/>
                    <a:pt x="20595" y="11845"/>
                    <a:pt x="21402" y="1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106525" y="3006166"/>
              <a:ext cx="112925" cy="34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55" fill="norm" stroke="1" extrusionOk="0">
                  <a:moveTo>
                    <a:pt x="20952" y="2457"/>
                  </a:moveTo>
                  <a:cubicBezTo>
                    <a:pt x="20167" y="1677"/>
                    <a:pt x="19381" y="896"/>
                    <a:pt x="18007" y="441"/>
                  </a:cubicBezTo>
                  <a:cubicBezTo>
                    <a:pt x="16632" y="-15"/>
                    <a:pt x="14668" y="-145"/>
                    <a:pt x="12901" y="180"/>
                  </a:cubicBezTo>
                  <a:cubicBezTo>
                    <a:pt x="11134" y="506"/>
                    <a:pt x="9563" y="1286"/>
                    <a:pt x="7207" y="3173"/>
                  </a:cubicBezTo>
                  <a:cubicBezTo>
                    <a:pt x="4850" y="5060"/>
                    <a:pt x="1708" y="8053"/>
                    <a:pt x="530" y="11110"/>
                  </a:cubicBezTo>
                  <a:cubicBezTo>
                    <a:pt x="-648" y="14168"/>
                    <a:pt x="137" y="17291"/>
                    <a:pt x="2887" y="19113"/>
                  </a:cubicBezTo>
                  <a:cubicBezTo>
                    <a:pt x="5636" y="20935"/>
                    <a:pt x="10348" y="21455"/>
                    <a:pt x="13294" y="21455"/>
                  </a:cubicBezTo>
                  <a:cubicBezTo>
                    <a:pt x="16239" y="21455"/>
                    <a:pt x="17417" y="20935"/>
                    <a:pt x="18596" y="2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3299006" y="3077897"/>
              <a:ext cx="156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66"/>
                    <a:pt x="-1582" y="9132"/>
                    <a:pt x="1118" y="12732"/>
                  </a:cubicBezTo>
                  <a:cubicBezTo>
                    <a:pt x="3818" y="16332"/>
                    <a:pt x="11918" y="1896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3397250" y="3179497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3581825" y="3009935"/>
              <a:ext cx="118805" cy="46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68" fill="norm" stroke="1" extrusionOk="0">
                  <a:moveTo>
                    <a:pt x="3277" y="7179"/>
                  </a:moveTo>
                  <a:cubicBezTo>
                    <a:pt x="2159" y="9406"/>
                    <a:pt x="1042" y="11634"/>
                    <a:pt x="484" y="13814"/>
                  </a:cubicBezTo>
                  <a:cubicBezTo>
                    <a:pt x="-75" y="15993"/>
                    <a:pt x="-75" y="18124"/>
                    <a:pt x="111" y="19480"/>
                  </a:cubicBezTo>
                  <a:cubicBezTo>
                    <a:pt x="297" y="20836"/>
                    <a:pt x="670" y="21417"/>
                    <a:pt x="1042" y="21466"/>
                  </a:cubicBezTo>
                  <a:cubicBezTo>
                    <a:pt x="1415" y="21514"/>
                    <a:pt x="1787" y="21030"/>
                    <a:pt x="1973" y="18802"/>
                  </a:cubicBezTo>
                  <a:cubicBezTo>
                    <a:pt x="2159" y="16574"/>
                    <a:pt x="2159" y="12603"/>
                    <a:pt x="2718" y="9406"/>
                  </a:cubicBezTo>
                  <a:cubicBezTo>
                    <a:pt x="3277" y="6210"/>
                    <a:pt x="4394" y="3788"/>
                    <a:pt x="5511" y="2336"/>
                  </a:cubicBezTo>
                  <a:cubicBezTo>
                    <a:pt x="6628" y="883"/>
                    <a:pt x="7746" y="398"/>
                    <a:pt x="9235" y="156"/>
                  </a:cubicBezTo>
                  <a:cubicBezTo>
                    <a:pt x="10725" y="-86"/>
                    <a:pt x="12587" y="-86"/>
                    <a:pt x="14449" y="447"/>
                  </a:cubicBezTo>
                  <a:cubicBezTo>
                    <a:pt x="16311" y="979"/>
                    <a:pt x="18173" y="2045"/>
                    <a:pt x="19477" y="3110"/>
                  </a:cubicBezTo>
                  <a:cubicBezTo>
                    <a:pt x="20780" y="4176"/>
                    <a:pt x="21525" y="5241"/>
                    <a:pt x="20222" y="6355"/>
                  </a:cubicBezTo>
                  <a:cubicBezTo>
                    <a:pt x="18918" y="7469"/>
                    <a:pt x="15566" y="8631"/>
                    <a:pt x="12773" y="9164"/>
                  </a:cubicBezTo>
                  <a:cubicBezTo>
                    <a:pt x="9980" y="9697"/>
                    <a:pt x="7746" y="9600"/>
                    <a:pt x="5511" y="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3702050" y="2950897"/>
              <a:ext cx="9543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0" y="0"/>
                  </a:moveTo>
                  <a:cubicBezTo>
                    <a:pt x="4696" y="554"/>
                    <a:pt x="9391" y="1108"/>
                    <a:pt x="13617" y="3185"/>
                  </a:cubicBezTo>
                  <a:cubicBezTo>
                    <a:pt x="17843" y="5262"/>
                    <a:pt x="21600" y="8862"/>
                    <a:pt x="21130" y="12046"/>
                  </a:cubicBezTo>
                  <a:cubicBezTo>
                    <a:pt x="20661" y="15231"/>
                    <a:pt x="15965" y="18000"/>
                    <a:pt x="12443" y="19523"/>
                  </a:cubicBezTo>
                  <a:cubicBezTo>
                    <a:pt x="8922" y="21046"/>
                    <a:pt x="6574" y="21323"/>
                    <a:pt x="4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3901281" y="2939148"/>
              <a:ext cx="105569" cy="31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69" fill="norm" stroke="1" extrusionOk="0">
                  <a:moveTo>
                    <a:pt x="21124" y="4284"/>
                  </a:moveTo>
                  <a:cubicBezTo>
                    <a:pt x="20700" y="3269"/>
                    <a:pt x="20277" y="2254"/>
                    <a:pt x="19430" y="1457"/>
                  </a:cubicBezTo>
                  <a:cubicBezTo>
                    <a:pt x="18583" y="660"/>
                    <a:pt x="17312" y="80"/>
                    <a:pt x="15830" y="7"/>
                  </a:cubicBezTo>
                  <a:cubicBezTo>
                    <a:pt x="14348" y="-65"/>
                    <a:pt x="12653" y="370"/>
                    <a:pt x="9900" y="2399"/>
                  </a:cubicBezTo>
                  <a:cubicBezTo>
                    <a:pt x="7148" y="4429"/>
                    <a:pt x="3336" y="8053"/>
                    <a:pt x="1430" y="11242"/>
                  </a:cubicBezTo>
                  <a:cubicBezTo>
                    <a:pt x="-476" y="14432"/>
                    <a:pt x="-476" y="17186"/>
                    <a:pt x="1430" y="18926"/>
                  </a:cubicBezTo>
                  <a:cubicBezTo>
                    <a:pt x="3336" y="20665"/>
                    <a:pt x="7148" y="21390"/>
                    <a:pt x="9900" y="21463"/>
                  </a:cubicBezTo>
                  <a:cubicBezTo>
                    <a:pt x="12653" y="21535"/>
                    <a:pt x="14348" y="20955"/>
                    <a:pt x="16042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093072" y="2976297"/>
              <a:ext cx="2172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564"/>
                    <a:pt x="-1443" y="11127"/>
                    <a:pt x="1502" y="14727"/>
                  </a:cubicBezTo>
                  <a:cubicBezTo>
                    <a:pt x="4448" y="18327"/>
                    <a:pt x="12302" y="19964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4191000" y="3084247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600"/>
                    <a:pt x="2274" y="9600"/>
                    <a:pt x="5874" y="6000"/>
                  </a:cubicBezTo>
                  <a:cubicBezTo>
                    <a:pt x="9474" y="2400"/>
                    <a:pt x="155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4372897" y="3024547"/>
              <a:ext cx="199104" cy="403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58" fill="norm" stroke="1" extrusionOk="0">
                  <a:moveTo>
                    <a:pt x="12520" y="1148"/>
                  </a:moveTo>
                  <a:cubicBezTo>
                    <a:pt x="11838" y="698"/>
                    <a:pt x="11155" y="248"/>
                    <a:pt x="9564" y="80"/>
                  </a:cubicBezTo>
                  <a:cubicBezTo>
                    <a:pt x="7972" y="-89"/>
                    <a:pt x="5471" y="23"/>
                    <a:pt x="3766" y="305"/>
                  </a:cubicBezTo>
                  <a:cubicBezTo>
                    <a:pt x="2061" y="586"/>
                    <a:pt x="1151" y="1036"/>
                    <a:pt x="583" y="1542"/>
                  </a:cubicBezTo>
                  <a:cubicBezTo>
                    <a:pt x="14" y="2048"/>
                    <a:pt x="-213" y="2611"/>
                    <a:pt x="242" y="2892"/>
                  </a:cubicBezTo>
                  <a:cubicBezTo>
                    <a:pt x="696" y="3173"/>
                    <a:pt x="1833" y="3173"/>
                    <a:pt x="3539" y="3005"/>
                  </a:cubicBezTo>
                  <a:cubicBezTo>
                    <a:pt x="5244" y="2836"/>
                    <a:pt x="7518" y="2498"/>
                    <a:pt x="8768" y="2611"/>
                  </a:cubicBezTo>
                  <a:cubicBezTo>
                    <a:pt x="10019" y="2723"/>
                    <a:pt x="10246" y="3286"/>
                    <a:pt x="9791" y="4861"/>
                  </a:cubicBezTo>
                  <a:cubicBezTo>
                    <a:pt x="9336" y="6436"/>
                    <a:pt x="8200" y="9023"/>
                    <a:pt x="6722" y="11724"/>
                  </a:cubicBezTo>
                  <a:cubicBezTo>
                    <a:pt x="5244" y="14424"/>
                    <a:pt x="3425" y="17236"/>
                    <a:pt x="2288" y="18980"/>
                  </a:cubicBezTo>
                  <a:cubicBezTo>
                    <a:pt x="1151" y="20723"/>
                    <a:pt x="696" y="21398"/>
                    <a:pt x="810" y="21455"/>
                  </a:cubicBezTo>
                  <a:cubicBezTo>
                    <a:pt x="924" y="21511"/>
                    <a:pt x="1606" y="20948"/>
                    <a:pt x="4448" y="19486"/>
                  </a:cubicBezTo>
                  <a:cubicBezTo>
                    <a:pt x="7290" y="18023"/>
                    <a:pt x="12292" y="15661"/>
                    <a:pt x="15475" y="13917"/>
                  </a:cubicBezTo>
                  <a:cubicBezTo>
                    <a:pt x="18659" y="12173"/>
                    <a:pt x="20023" y="11049"/>
                    <a:pt x="21387" y="9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4610100" y="2931847"/>
              <a:ext cx="7616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0" y="0"/>
                  </a:moveTo>
                  <a:cubicBezTo>
                    <a:pt x="4670" y="1223"/>
                    <a:pt x="9341" y="2445"/>
                    <a:pt x="13135" y="5298"/>
                  </a:cubicBezTo>
                  <a:cubicBezTo>
                    <a:pt x="16930" y="8151"/>
                    <a:pt x="19849" y="12634"/>
                    <a:pt x="20724" y="15351"/>
                  </a:cubicBezTo>
                  <a:cubicBezTo>
                    <a:pt x="21600" y="18068"/>
                    <a:pt x="20432" y="19019"/>
                    <a:pt x="17222" y="19766"/>
                  </a:cubicBezTo>
                  <a:cubicBezTo>
                    <a:pt x="14011" y="20513"/>
                    <a:pt x="8757" y="21057"/>
                    <a:pt x="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4749800" y="2793090"/>
              <a:ext cx="119840" cy="63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41" fill="norm" stroke="1" extrusionOk="0">
                  <a:moveTo>
                    <a:pt x="0" y="400"/>
                  </a:moveTo>
                  <a:cubicBezTo>
                    <a:pt x="2607" y="184"/>
                    <a:pt x="5214" y="-32"/>
                    <a:pt x="7262" y="4"/>
                  </a:cubicBezTo>
                  <a:cubicBezTo>
                    <a:pt x="9310" y="40"/>
                    <a:pt x="10800" y="328"/>
                    <a:pt x="11917" y="1192"/>
                  </a:cubicBezTo>
                  <a:cubicBezTo>
                    <a:pt x="13034" y="2056"/>
                    <a:pt x="13779" y="3496"/>
                    <a:pt x="13221" y="4756"/>
                  </a:cubicBezTo>
                  <a:cubicBezTo>
                    <a:pt x="12662" y="6016"/>
                    <a:pt x="10800" y="7096"/>
                    <a:pt x="9310" y="7996"/>
                  </a:cubicBezTo>
                  <a:cubicBezTo>
                    <a:pt x="7821" y="8896"/>
                    <a:pt x="6703" y="9616"/>
                    <a:pt x="7634" y="10840"/>
                  </a:cubicBezTo>
                  <a:cubicBezTo>
                    <a:pt x="8566" y="12064"/>
                    <a:pt x="11545" y="13792"/>
                    <a:pt x="14338" y="15484"/>
                  </a:cubicBezTo>
                  <a:cubicBezTo>
                    <a:pt x="17131" y="17176"/>
                    <a:pt x="19738" y="18832"/>
                    <a:pt x="20669" y="19840"/>
                  </a:cubicBezTo>
                  <a:cubicBezTo>
                    <a:pt x="21600" y="20848"/>
                    <a:pt x="20855" y="21208"/>
                    <a:pt x="19552" y="21388"/>
                  </a:cubicBezTo>
                  <a:cubicBezTo>
                    <a:pt x="18248" y="21568"/>
                    <a:pt x="16386" y="21568"/>
                    <a:pt x="14524" y="21496"/>
                  </a:cubicBezTo>
                  <a:cubicBezTo>
                    <a:pt x="12662" y="21424"/>
                    <a:pt x="10800" y="21280"/>
                    <a:pt x="8938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5194300" y="3122347"/>
              <a:ext cx="266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3" y="17280"/>
                    <a:pt x="7886" y="12960"/>
                    <a:pt x="11486" y="9360"/>
                  </a:cubicBezTo>
                  <a:cubicBezTo>
                    <a:pt x="15086" y="5760"/>
                    <a:pt x="1834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5340349" y="3008047"/>
              <a:ext cx="571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60"/>
                    <a:pt x="6400" y="919"/>
                    <a:pt x="8800" y="2834"/>
                  </a:cubicBezTo>
                  <a:cubicBezTo>
                    <a:pt x="11200" y="4749"/>
                    <a:pt x="12800" y="8119"/>
                    <a:pt x="14800" y="11489"/>
                  </a:cubicBezTo>
                  <a:cubicBezTo>
                    <a:pt x="16800" y="14860"/>
                    <a:pt x="19200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5792846" y="2863704"/>
              <a:ext cx="195204" cy="56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36" fill="norm" stroke="1" extrusionOk="0">
                  <a:moveTo>
                    <a:pt x="14987" y="1616"/>
                  </a:moveTo>
                  <a:cubicBezTo>
                    <a:pt x="14757" y="1216"/>
                    <a:pt x="14527" y="816"/>
                    <a:pt x="13263" y="496"/>
                  </a:cubicBezTo>
                  <a:cubicBezTo>
                    <a:pt x="12000" y="176"/>
                    <a:pt x="9702" y="-64"/>
                    <a:pt x="7404" y="16"/>
                  </a:cubicBezTo>
                  <a:cubicBezTo>
                    <a:pt x="5106" y="96"/>
                    <a:pt x="2808" y="496"/>
                    <a:pt x="1429" y="1296"/>
                  </a:cubicBezTo>
                  <a:cubicBezTo>
                    <a:pt x="51" y="2096"/>
                    <a:pt x="-409" y="3296"/>
                    <a:pt x="395" y="4216"/>
                  </a:cubicBezTo>
                  <a:cubicBezTo>
                    <a:pt x="1200" y="5136"/>
                    <a:pt x="3268" y="5776"/>
                    <a:pt x="5106" y="6496"/>
                  </a:cubicBezTo>
                  <a:cubicBezTo>
                    <a:pt x="6944" y="7216"/>
                    <a:pt x="8553" y="8016"/>
                    <a:pt x="9357" y="8616"/>
                  </a:cubicBezTo>
                  <a:cubicBezTo>
                    <a:pt x="10161" y="9216"/>
                    <a:pt x="10161" y="9616"/>
                    <a:pt x="9702" y="9936"/>
                  </a:cubicBezTo>
                  <a:cubicBezTo>
                    <a:pt x="9242" y="10256"/>
                    <a:pt x="8323" y="10496"/>
                    <a:pt x="7289" y="10616"/>
                  </a:cubicBezTo>
                  <a:cubicBezTo>
                    <a:pt x="6255" y="10736"/>
                    <a:pt x="5106" y="10736"/>
                    <a:pt x="4876" y="10576"/>
                  </a:cubicBezTo>
                  <a:cubicBezTo>
                    <a:pt x="4646" y="10416"/>
                    <a:pt x="5336" y="10096"/>
                    <a:pt x="6255" y="9976"/>
                  </a:cubicBezTo>
                  <a:cubicBezTo>
                    <a:pt x="7174" y="9856"/>
                    <a:pt x="8323" y="9936"/>
                    <a:pt x="9242" y="10536"/>
                  </a:cubicBezTo>
                  <a:cubicBezTo>
                    <a:pt x="10161" y="11136"/>
                    <a:pt x="10851" y="12256"/>
                    <a:pt x="10046" y="13736"/>
                  </a:cubicBezTo>
                  <a:cubicBezTo>
                    <a:pt x="9242" y="15216"/>
                    <a:pt x="6944" y="17056"/>
                    <a:pt x="5680" y="18256"/>
                  </a:cubicBezTo>
                  <a:cubicBezTo>
                    <a:pt x="4417" y="19456"/>
                    <a:pt x="4187" y="20016"/>
                    <a:pt x="4187" y="20536"/>
                  </a:cubicBezTo>
                  <a:cubicBezTo>
                    <a:pt x="4187" y="21056"/>
                    <a:pt x="4417" y="21536"/>
                    <a:pt x="7289" y="21536"/>
                  </a:cubicBezTo>
                  <a:cubicBezTo>
                    <a:pt x="10161" y="21536"/>
                    <a:pt x="15676" y="21056"/>
                    <a:pt x="21191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064950" y="3052215"/>
              <a:ext cx="221551" cy="48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44" fill="norm" stroke="1" extrusionOk="0">
                  <a:moveTo>
                    <a:pt x="14126" y="2515"/>
                  </a:moveTo>
                  <a:cubicBezTo>
                    <a:pt x="12892" y="1681"/>
                    <a:pt x="11658" y="847"/>
                    <a:pt x="10526" y="383"/>
                  </a:cubicBezTo>
                  <a:cubicBezTo>
                    <a:pt x="9395" y="-80"/>
                    <a:pt x="8366" y="-173"/>
                    <a:pt x="6721" y="383"/>
                  </a:cubicBezTo>
                  <a:cubicBezTo>
                    <a:pt x="5075" y="939"/>
                    <a:pt x="2812" y="2145"/>
                    <a:pt x="1578" y="3025"/>
                  </a:cubicBezTo>
                  <a:cubicBezTo>
                    <a:pt x="343" y="3906"/>
                    <a:pt x="138" y="4462"/>
                    <a:pt x="35" y="4972"/>
                  </a:cubicBezTo>
                  <a:cubicBezTo>
                    <a:pt x="-68" y="5482"/>
                    <a:pt x="-68" y="5945"/>
                    <a:pt x="1886" y="5806"/>
                  </a:cubicBezTo>
                  <a:cubicBezTo>
                    <a:pt x="3841" y="5667"/>
                    <a:pt x="7749" y="4926"/>
                    <a:pt x="10012" y="4323"/>
                  </a:cubicBezTo>
                  <a:cubicBezTo>
                    <a:pt x="12275" y="3721"/>
                    <a:pt x="12892" y="3257"/>
                    <a:pt x="13201" y="3303"/>
                  </a:cubicBezTo>
                  <a:cubicBezTo>
                    <a:pt x="13509" y="3350"/>
                    <a:pt x="13509" y="3906"/>
                    <a:pt x="13098" y="5528"/>
                  </a:cubicBezTo>
                  <a:cubicBezTo>
                    <a:pt x="12686" y="7151"/>
                    <a:pt x="11863" y="9839"/>
                    <a:pt x="10938" y="12388"/>
                  </a:cubicBezTo>
                  <a:cubicBezTo>
                    <a:pt x="10012" y="14938"/>
                    <a:pt x="8983" y="17348"/>
                    <a:pt x="8058" y="18924"/>
                  </a:cubicBezTo>
                  <a:cubicBezTo>
                    <a:pt x="7132" y="20500"/>
                    <a:pt x="6309" y="21242"/>
                    <a:pt x="5898" y="21334"/>
                  </a:cubicBezTo>
                  <a:cubicBezTo>
                    <a:pt x="5486" y="21427"/>
                    <a:pt x="5486" y="20871"/>
                    <a:pt x="7132" y="19573"/>
                  </a:cubicBezTo>
                  <a:cubicBezTo>
                    <a:pt x="8778" y="18275"/>
                    <a:pt x="12069" y="16236"/>
                    <a:pt x="14743" y="14799"/>
                  </a:cubicBezTo>
                  <a:cubicBezTo>
                    <a:pt x="17418" y="13362"/>
                    <a:pt x="19475" y="12527"/>
                    <a:pt x="21532" y="11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375900" y="2902322"/>
              <a:ext cx="164600" cy="39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33" fill="norm" stroke="1" extrusionOk="0">
                  <a:moveTo>
                    <a:pt x="19621" y="3326"/>
                  </a:moveTo>
                  <a:cubicBezTo>
                    <a:pt x="19621" y="2751"/>
                    <a:pt x="19621" y="2177"/>
                    <a:pt x="19348" y="1602"/>
                  </a:cubicBezTo>
                  <a:cubicBezTo>
                    <a:pt x="19075" y="1028"/>
                    <a:pt x="18528" y="453"/>
                    <a:pt x="17434" y="166"/>
                  </a:cubicBezTo>
                  <a:cubicBezTo>
                    <a:pt x="16340" y="-121"/>
                    <a:pt x="14700" y="-121"/>
                    <a:pt x="12103" y="856"/>
                  </a:cubicBezTo>
                  <a:cubicBezTo>
                    <a:pt x="9505" y="1832"/>
                    <a:pt x="5951" y="3785"/>
                    <a:pt x="3490" y="6543"/>
                  </a:cubicBezTo>
                  <a:cubicBezTo>
                    <a:pt x="1029" y="9300"/>
                    <a:pt x="-338" y="12862"/>
                    <a:pt x="72" y="15447"/>
                  </a:cubicBezTo>
                  <a:cubicBezTo>
                    <a:pt x="482" y="18032"/>
                    <a:pt x="2670" y="19641"/>
                    <a:pt x="5267" y="20502"/>
                  </a:cubicBezTo>
                  <a:cubicBezTo>
                    <a:pt x="7865" y="21364"/>
                    <a:pt x="10872" y="21479"/>
                    <a:pt x="13606" y="21192"/>
                  </a:cubicBezTo>
                  <a:cubicBezTo>
                    <a:pt x="16340" y="20905"/>
                    <a:pt x="18801" y="20215"/>
                    <a:pt x="21262" y="1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6628849" y="2995347"/>
              <a:ext cx="3230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4255"/>
                    <a:pt x="1701" y="8509"/>
                    <a:pt x="351" y="11864"/>
                  </a:cubicBezTo>
                  <a:cubicBezTo>
                    <a:pt x="-999" y="15218"/>
                    <a:pt x="1701" y="17673"/>
                    <a:pt x="5751" y="19145"/>
                  </a:cubicBezTo>
                  <a:cubicBezTo>
                    <a:pt x="9801" y="20618"/>
                    <a:pt x="15201" y="21109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6711950" y="3096947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5840"/>
                    <a:pt x="1543" y="10080"/>
                    <a:pt x="5143" y="6480"/>
                  </a:cubicBezTo>
                  <a:cubicBezTo>
                    <a:pt x="8743" y="2880"/>
                    <a:pt x="151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6924588" y="3017171"/>
              <a:ext cx="212812" cy="42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42" fill="norm" stroke="1" extrusionOk="0">
                  <a:moveTo>
                    <a:pt x="13803" y="3037"/>
                  </a:moveTo>
                  <a:cubicBezTo>
                    <a:pt x="12306" y="1979"/>
                    <a:pt x="10809" y="920"/>
                    <a:pt x="9419" y="390"/>
                  </a:cubicBezTo>
                  <a:cubicBezTo>
                    <a:pt x="8029" y="-139"/>
                    <a:pt x="6746" y="-139"/>
                    <a:pt x="5142" y="443"/>
                  </a:cubicBezTo>
                  <a:cubicBezTo>
                    <a:pt x="3538" y="1026"/>
                    <a:pt x="1613" y="2190"/>
                    <a:pt x="864" y="3302"/>
                  </a:cubicBezTo>
                  <a:cubicBezTo>
                    <a:pt x="116" y="4414"/>
                    <a:pt x="544" y="5473"/>
                    <a:pt x="1827" y="6002"/>
                  </a:cubicBezTo>
                  <a:cubicBezTo>
                    <a:pt x="3110" y="6532"/>
                    <a:pt x="5249" y="6532"/>
                    <a:pt x="6746" y="6267"/>
                  </a:cubicBezTo>
                  <a:cubicBezTo>
                    <a:pt x="8243" y="6002"/>
                    <a:pt x="9098" y="5473"/>
                    <a:pt x="9847" y="4996"/>
                  </a:cubicBezTo>
                  <a:cubicBezTo>
                    <a:pt x="10595" y="4520"/>
                    <a:pt x="11237" y="4096"/>
                    <a:pt x="11344" y="4255"/>
                  </a:cubicBezTo>
                  <a:cubicBezTo>
                    <a:pt x="11451" y="4414"/>
                    <a:pt x="11023" y="5155"/>
                    <a:pt x="9633" y="7326"/>
                  </a:cubicBezTo>
                  <a:cubicBezTo>
                    <a:pt x="8243" y="9496"/>
                    <a:pt x="5890" y="13096"/>
                    <a:pt x="4500" y="15214"/>
                  </a:cubicBezTo>
                  <a:cubicBezTo>
                    <a:pt x="3110" y="17332"/>
                    <a:pt x="2682" y="17967"/>
                    <a:pt x="1934" y="18814"/>
                  </a:cubicBezTo>
                  <a:cubicBezTo>
                    <a:pt x="1185" y="19661"/>
                    <a:pt x="116" y="20720"/>
                    <a:pt x="9" y="21090"/>
                  </a:cubicBezTo>
                  <a:cubicBezTo>
                    <a:pt x="-98" y="21461"/>
                    <a:pt x="757" y="21143"/>
                    <a:pt x="3431" y="20243"/>
                  </a:cubicBezTo>
                  <a:cubicBezTo>
                    <a:pt x="6104" y="19343"/>
                    <a:pt x="10595" y="17861"/>
                    <a:pt x="13910" y="16749"/>
                  </a:cubicBezTo>
                  <a:cubicBezTo>
                    <a:pt x="17225" y="15637"/>
                    <a:pt x="19363" y="14896"/>
                    <a:pt x="21502" y="14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7181850" y="2938197"/>
              <a:ext cx="6988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600" fill="norm" stroke="1" extrusionOk="0">
                  <a:moveTo>
                    <a:pt x="0" y="0"/>
                  </a:moveTo>
                  <a:cubicBezTo>
                    <a:pt x="5554" y="2571"/>
                    <a:pt x="11109" y="5143"/>
                    <a:pt x="15120" y="7779"/>
                  </a:cubicBezTo>
                  <a:cubicBezTo>
                    <a:pt x="19131" y="10414"/>
                    <a:pt x="21600" y="13114"/>
                    <a:pt x="19749" y="15429"/>
                  </a:cubicBezTo>
                  <a:cubicBezTo>
                    <a:pt x="17897" y="17743"/>
                    <a:pt x="11726" y="19671"/>
                    <a:pt x="5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7258049" y="2787914"/>
              <a:ext cx="21590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72"/>
                  </a:moveTo>
                  <a:cubicBezTo>
                    <a:pt x="212" y="3651"/>
                    <a:pt x="424" y="2130"/>
                    <a:pt x="1059" y="1217"/>
                  </a:cubicBezTo>
                  <a:cubicBezTo>
                    <a:pt x="1694" y="304"/>
                    <a:pt x="2753" y="0"/>
                    <a:pt x="3812" y="0"/>
                  </a:cubicBezTo>
                  <a:cubicBezTo>
                    <a:pt x="4871" y="0"/>
                    <a:pt x="5929" y="304"/>
                    <a:pt x="6776" y="1977"/>
                  </a:cubicBezTo>
                  <a:cubicBezTo>
                    <a:pt x="7624" y="3651"/>
                    <a:pt x="8259" y="6693"/>
                    <a:pt x="7729" y="9279"/>
                  </a:cubicBezTo>
                  <a:cubicBezTo>
                    <a:pt x="7200" y="11865"/>
                    <a:pt x="5506" y="13994"/>
                    <a:pt x="4129" y="15820"/>
                  </a:cubicBezTo>
                  <a:cubicBezTo>
                    <a:pt x="2753" y="17645"/>
                    <a:pt x="1694" y="19166"/>
                    <a:pt x="1800" y="20079"/>
                  </a:cubicBezTo>
                  <a:cubicBezTo>
                    <a:pt x="1906" y="20992"/>
                    <a:pt x="3176" y="21296"/>
                    <a:pt x="6671" y="21448"/>
                  </a:cubicBezTo>
                  <a:cubicBezTo>
                    <a:pt x="10165" y="21600"/>
                    <a:pt x="1588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7550150" y="3185847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7280"/>
                    <a:pt x="10119" y="12960"/>
                    <a:pt x="13719" y="9360"/>
                  </a:cubicBezTo>
                  <a:cubicBezTo>
                    <a:pt x="17319" y="5760"/>
                    <a:pt x="1945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7989783" y="3028981"/>
              <a:ext cx="258867" cy="38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67" fill="norm" stroke="1" extrusionOk="0">
                  <a:moveTo>
                    <a:pt x="11994" y="3082"/>
                  </a:moveTo>
                  <a:cubicBezTo>
                    <a:pt x="12170" y="2492"/>
                    <a:pt x="12345" y="1902"/>
                    <a:pt x="11379" y="1252"/>
                  </a:cubicBezTo>
                  <a:cubicBezTo>
                    <a:pt x="10414" y="603"/>
                    <a:pt x="8306" y="-105"/>
                    <a:pt x="6462" y="13"/>
                  </a:cubicBezTo>
                  <a:cubicBezTo>
                    <a:pt x="4618" y="131"/>
                    <a:pt x="3038" y="1075"/>
                    <a:pt x="1984" y="1843"/>
                  </a:cubicBezTo>
                  <a:cubicBezTo>
                    <a:pt x="931" y="2610"/>
                    <a:pt x="404" y="3200"/>
                    <a:pt x="140" y="3790"/>
                  </a:cubicBezTo>
                  <a:cubicBezTo>
                    <a:pt x="-123" y="4380"/>
                    <a:pt x="-123" y="4970"/>
                    <a:pt x="1106" y="5088"/>
                  </a:cubicBezTo>
                  <a:cubicBezTo>
                    <a:pt x="2336" y="5206"/>
                    <a:pt x="4794" y="4852"/>
                    <a:pt x="6462" y="4439"/>
                  </a:cubicBezTo>
                  <a:cubicBezTo>
                    <a:pt x="8131" y="4026"/>
                    <a:pt x="9009" y="3554"/>
                    <a:pt x="9975" y="3200"/>
                  </a:cubicBezTo>
                  <a:cubicBezTo>
                    <a:pt x="10940" y="2846"/>
                    <a:pt x="11994" y="2610"/>
                    <a:pt x="12609" y="2787"/>
                  </a:cubicBezTo>
                  <a:cubicBezTo>
                    <a:pt x="13223" y="2964"/>
                    <a:pt x="13399" y="3554"/>
                    <a:pt x="12872" y="5738"/>
                  </a:cubicBezTo>
                  <a:cubicBezTo>
                    <a:pt x="12345" y="7921"/>
                    <a:pt x="11116" y="11698"/>
                    <a:pt x="10238" y="14354"/>
                  </a:cubicBezTo>
                  <a:cubicBezTo>
                    <a:pt x="9360" y="17010"/>
                    <a:pt x="8833" y="18544"/>
                    <a:pt x="8482" y="19665"/>
                  </a:cubicBezTo>
                  <a:cubicBezTo>
                    <a:pt x="8131" y="20787"/>
                    <a:pt x="7955" y="21495"/>
                    <a:pt x="8482" y="21200"/>
                  </a:cubicBezTo>
                  <a:cubicBezTo>
                    <a:pt x="9009" y="20905"/>
                    <a:pt x="10238" y="19606"/>
                    <a:pt x="12521" y="17777"/>
                  </a:cubicBezTo>
                  <a:cubicBezTo>
                    <a:pt x="14804" y="15947"/>
                    <a:pt x="18140" y="13587"/>
                    <a:pt x="21477" y="1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371808" y="2953167"/>
              <a:ext cx="99092" cy="28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26" fill="norm" stroke="1" extrusionOk="0">
                  <a:moveTo>
                    <a:pt x="21067" y="2164"/>
                  </a:moveTo>
                  <a:cubicBezTo>
                    <a:pt x="21067" y="1387"/>
                    <a:pt x="21067" y="610"/>
                    <a:pt x="19717" y="221"/>
                  </a:cubicBezTo>
                  <a:cubicBezTo>
                    <a:pt x="18367" y="-167"/>
                    <a:pt x="15667" y="-167"/>
                    <a:pt x="12067" y="1232"/>
                  </a:cubicBezTo>
                  <a:cubicBezTo>
                    <a:pt x="8467" y="2630"/>
                    <a:pt x="3967" y="5427"/>
                    <a:pt x="1717" y="8535"/>
                  </a:cubicBezTo>
                  <a:cubicBezTo>
                    <a:pt x="-533" y="11643"/>
                    <a:pt x="-533" y="15062"/>
                    <a:pt x="1492" y="17315"/>
                  </a:cubicBezTo>
                  <a:cubicBezTo>
                    <a:pt x="3517" y="19568"/>
                    <a:pt x="7567" y="20656"/>
                    <a:pt x="11167" y="21045"/>
                  </a:cubicBezTo>
                  <a:cubicBezTo>
                    <a:pt x="14767" y="21433"/>
                    <a:pt x="17917" y="21122"/>
                    <a:pt x="21067" y="2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8560742" y="3027097"/>
              <a:ext cx="1810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143"/>
                    <a:pt x="1332" y="10286"/>
                    <a:pt x="132" y="13886"/>
                  </a:cubicBezTo>
                  <a:cubicBezTo>
                    <a:pt x="-1068" y="17486"/>
                    <a:pt x="6132" y="19543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8655050" y="3115997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8833275" y="3000478"/>
              <a:ext cx="153187" cy="42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04" fill="norm" stroke="1" extrusionOk="0">
                  <a:moveTo>
                    <a:pt x="9705" y="4598"/>
                  </a:moveTo>
                  <a:cubicBezTo>
                    <a:pt x="7338" y="8270"/>
                    <a:pt x="4971" y="11942"/>
                    <a:pt x="3492" y="14588"/>
                  </a:cubicBezTo>
                  <a:cubicBezTo>
                    <a:pt x="2012" y="17234"/>
                    <a:pt x="1420" y="18854"/>
                    <a:pt x="977" y="19934"/>
                  </a:cubicBezTo>
                  <a:cubicBezTo>
                    <a:pt x="533" y="21014"/>
                    <a:pt x="237" y="21554"/>
                    <a:pt x="89" y="21500"/>
                  </a:cubicBezTo>
                  <a:cubicBezTo>
                    <a:pt x="-59" y="21446"/>
                    <a:pt x="-59" y="20798"/>
                    <a:pt x="385" y="18584"/>
                  </a:cubicBezTo>
                  <a:cubicBezTo>
                    <a:pt x="829" y="16370"/>
                    <a:pt x="1716" y="12590"/>
                    <a:pt x="2900" y="9566"/>
                  </a:cubicBezTo>
                  <a:cubicBezTo>
                    <a:pt x="4083" y="6542"/>
                    <a:pt x="5563" y="4274"/>
                    <a:pt x="6746" y="2870"/>
                  </a:cubicBezTo>
                  <a:cubicBezTo>
                    <a:pt x="7930" y="1466"/>
                    <a:pt x="8818" y="926"/>
                    <a:pt x="10297" y="548"/>
                  </a:cubicBezTo>
                  <a:cubicBezTo>
                    <a:pt x="11777" y="170"/>
                    <a:pt x="13848" y="-46"/>
                    <a:pt x="15475" y="8"/>
                  </a:cubicBezTo>
                  <a:cubicBezTo>
                    <a:pt x="17103" y="62"/>
                    <a:pt x="18286" y="386"/>
                    <a:pt x="19322" y="1088"/>
                  </a:cubicBezTo>
                  <a:cubicBezTo>
                    <a:pt x="20357" y="1790"/>
                    <a:pt x="21245" y="2870"/>
                    <a:pt x="21393" y="3896"/>
                  </a:cubicBezTo>
                  <a:cubicBezTo>
                    <a:pt x="21541" y="4922"/>
                    <a:pt x="20949" y="5894"/>
                    <a:pt x="18730" y="6380"/>
                  </a:cubicBezTo>
                  <a:cubicBezTo>
                    <a:pt x="16511" y="6866"/>
                    <a:pt x="12664" y="6866"/>
                    <a:pt x="8818" y="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017000" y="2931847"/>
              <a:ext cx="74885" cy="27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279" fill="norm" stroke="1" extrusionOk="0">
                  <a:moveTo>
                    <a:pt x="1751" y="0"/>
                  </a:moveTo>
                  <a:cubicBezTo>
                    <a:pt x="7589" y="1495"/>
                    <a:pt x="13427" y="2991"/>
                    <a:pt x="16930" y="5566"/>
                  </a:cubicBezTo>
                  <a:cubicBezTo>
                    <a:pt x="20432" y="8142"/>
                    <a:pt x="21600" y="11797"/>
                    <a:pt x="19849" y="14705"/>
                  </a:cubicBezTo>
                  <a:cubicBezTo>
                    <a:pt x="18097" y="17612"/>
                    <a:pt x="13427" y="19772"/>
                    <a:pt x="9632" y="20686"/>
                  </a:cubicBezTo>
                  <a:cubicBezTo>
                    <a:pt x="5838" y="21600"/>
                    <a:pt x="2919" y="21268"/>
                    <a:pt x="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048749" y="2759683"/>
              <a:ext cx="146051" cy="12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4298"/>
                  </a:moveTo>
                  <a:cubicBezTo>
                    <a:pt x="939" y="2905"/>
                    <a:pt x="1878" y="1511"/>
                    <a:pt x="3287" y="640"/>
                  </a:cubicBezTo>
                  <a:cubicBezTo>
                    <a:pt x="4696" y="-231"/>
                    <a:pt x="6574" y="-579"/>
                    <a:pt x="8296" y="2034"/>
                  </a:cubicBezTo>
                  <a:cubicBezTo>
                    <a:pt x="10017" y="4647"/>
                    <a:pt x="11583" y="10221"/>
                    <a:pt x="11739" y="13705"/>
                  </a:cubicBezTo>
                  <a:cubicBezTo>
                    <a:pt x="11896" y="17189"/>
                    <a:pt x="10643" y="18582"/>
                    <a:pt x="10957" y="19453"/>
                  </a:cubicBezTo>
                  <a:cubicBezTo>
                    <a:pt x="11270" y="20324"/>
                    <a:pt x="13148" y="20673"/>
                    <a:pt x="15183" y="20847"/>
                  </a:cubicBezTo>
                  <a:cubicBezTo>
                    <a:pt x="17217" y="21021"/>
                    <a:pt x="19409" y="21021"/>
                    <a:pt x="21600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9239348" y="2933497"/>
              <a:ext cx="126903" cy="28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166" fill="norm" stroke="1" extrusionOk="0">
                  <a:moveTo>
                    <a:pt x="20887" y="3188"/>
                  </a:moveTo>
                  <a:cubicBezTo>
                    <a:pt x="20887" y="1926"/>
                    <a:pt x="20887" y="665"/>
                    <a:pt x="20016" y="192"/>
                  </a:cubicBezTo>
                  <a:cubicBezTo>
                    <a:pt x="19145" y="-281"/>
                    <a:pt x="17403" y="34"/>
                    <a:pt x="13919" y="2084"/>
                  </a:cubicBezTo>
                  <a:cubicBezTo>
                    <a:pt x="10435" y="4134"/>
                    <a:pt x="5210" y="7918"/>
                    <a:pt x="2422" y="11071"/>
                  </a:cubicBezTo>
                  <a:cubicBezTo>
                    <a:pt x="-365" y="14224"/>
                    <a:pt x="-713" y="16747"/>
                    <a:pt x="1203" y="18402"/>
                  </a:cubicBezTo>
                  <a:cubicBezTo>
                    <a:pt x="3119" y="20058"/>
                    <a:pt x="7300" y="20846"/>
                    <a:pt x="10435" y="21083"/>
                  </a:cubicBezTo>
                  <a:cubicBezTo>
                    <a:pt x="13571" y="21319"/>
                    <a:pt x="15661" y="21004"/>
                    <a:pt x="17752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9445535" y="3039797"/>
              <a:ext cx="2231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5520"/>
                    <a:pt x="-898" y="11040"/>
                    <a:pt x="84" y="14640"/>
                  </a:cubicBezTo>
                  <a:cubicBezTo>
                    <a:pt x="1066" y="18240"/>
                    <a:pt x="10884" y="19920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9556750" y="3090597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9723500" y="3041170"/>
              <a:ext cx="169800" cy="32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40" fill="norm" stroke="1" extrusionOk="0">
                  <a:moveTo>
                    <a:pt x="12592" y="1562"/>
                  </a:moveTo>
                  <a:cubicBezTo>
                    <a:pt x="11792" y="1012"/>
                    <a:pt x="10992" y="461"/>
                    <a:pt x="9925" y="186"/>
                  </a:cubicBezTo>
                  <a:cubicBezTo>
                    <a:pt x="8859" y="-89"/>
                    <a:pt x="7525" y="-89"/>
                    <a:pt x="5792" y="393"/>
                  </a:cubicBezTo>
                  <a:cubicBezTo>
                    <a:pt x="4059" y="874"/>
                    <a:pt x="1925" y="1837"/>
                    <a:pt x="859" y="2663"/>
                  </a:cubicBezTo>
                  <a:cubicBezTo>
                    <a:pt x="-208" y="3488"/>
                    <a:pt x="-208" y="4176"/>
                    <a:pt x="459" y="4520"/>
                  </a:cubicBezTo>
                  <a:cubicBezTo>
                    <a:pt x="1125" y="4864"/>
                    <a:pt x="2459" y="4864"/>
                    <a:pt x="3792" y="4726"/>
                  </a:cubicBezTo>
                  <a:cubicBezTo>
                    <a:pt x="5125" y="4589"/>
                    <a:pt x="6459" y="4314"/>
                    <a:pt x="7392" y="4589"/>
                  </a:cubicBezTo>
                  <a:cubicBezTo>
                    <a:pt x="8325" y="4864"/>
                    <a:pt x="8859" y="5689"/>
                    <a:pt x="8325" y="7478"/>
                  </a:cubicBezTo>
                  <a:cubicBezTo>
                    <a:pt x="7792" y="9266"/>
                    <a:pt x="6192" y="12018"/>
                    <a:pt x="4859" y="14082"/>
                  </a:cubicBezTo>
                  <a:cubicBezTo>
                    <a:pt x="3525" y="16145"/>
                    <a:pt x="2459" y="17521"/>
                    <a:pt x="1659" y="18759"/>
                  </a:cubicBezTo>
                  <a:cubicBezTo>
                    <a:pt x="859" y="19998"/>
                    <a:pt x="325" y="21098"/>
                    <a:pt x="459" y="21305"/>
                  </a:cubicBezTo>
                  <a:cubicBezTo>
                    <a:pt x="592" y="21511"/>
                    <a:pt x="1392" y="20823"/>
                    <a:pt x="4992" y="18966"/>
                  </a:cubicBezTo>
                  <a:cubicBezTo>
                    <a:pt x="8592" y="17108"/>
                    <a:pt x="14992" y="14082"/>
                    <a:pt x="21392" y="1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9937750" y="2906447"/>
              <a:ext cx="74789" cy="29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87" fill="norm" stroke="1" extrusionOk="0">
                  <a:moveTo>
                    <a:pt x="0" y="0"/>
                  </a:moveTo>
                  <a:cubicBezTo>
                    <a:pt x="7200" y="2623"/>
                    <a:pt x="14400" y="5246"/>
                    <a:pt x="18000" y="8563"/>
                  </a:cubicBezTo>
                  <a:cubicBezTo>
                    <a:pt x="21600" y="11880"/>
                    <a:pt x="21600" y="15891"/>
                    <a:pt x="20700" y="18206"/>
                  </a:cubicBezTo>
                  <a:cubicBezTo>
                    <a:pt x="19800" y="20520"/>
                    <a:pt x="18000" y="21137"/>
                    <a:pt x="15600" y="21369"/>
                  </a:cubicBezTo>
                  <a:cubicBezTo>
                    <a:pt x="13200" y="21600"/>
                    <a:pt x="10200" y="21446"/>
                    <a:pt x="72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0013950" y="2787168"/>
              <a:ext cx="120650" cy="12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3007"/>
                  </a:moveTo>
                  <a:cubicBezTo>
                    <a:pt x="1516" y="1927"/>
                    <a:pt x="3032" y="847"/>
                    <a:pt x="4737" y="307"/>
                  </a:cubicBezTo>
                  <a:cubicBezTo>
                    <a:pt x="6442" y="-233"/>
                    <a:pt x="8337" y="-233"/>
                    <a:pt x="10042" y="1747"/>
                  </a:cubicBezTo>
                  <a:cubicBezTo>
                    <a:pt x="11747" y="3727"/>
                    <a:pt x="13263" y="7687"/>
                    <a:pt x="13453" y="10387"/>
                  </a:cubicBezTo>
                  <a:cubicBezTo>
                    <a:pt x="13642" y="13087"/>
                    <a:pt x="12505" y="14527"/>
                    <a:pt x="10989" y="15787"/>
                  </a:cubicBezTo>
                  <a:cubicBezTo>
                    <a:pt x="9474" y="17047"/>
                    <a:pt x="7579" y="18127"/>
                    <a:pt x="8337" y="18847"/>
                  </a:cubicBezTo>
                  <a:cubicBezTo>
                    <a:pt x="9095" y="19567"/>
                    <a:pt x="12505" y="19927"/>
                    <a:pt x="15158" y="20287"/>
                  </a:cubicBezTo>
                  <a:cubicBezTo>
                    <a:pt x="17811" y="20647"/>
                    <a:pt x="19705" y="21007"/>
                    <a:pt x="2160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0145597" y="2756378"/>
              <a:ext cx="109832" cy="55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4" h="21407" fill="norm" stroke="1" extrusionOk="0">
                  <a:moveTo>
                    <a:pt x="3782" y="403"/>
                  </a:moveTo>
                  <a:cubicBezTo>
                    <a:pt x="5710" y="156"/>
                    <a:pt x="7639" y="-90"/>
                    <a:pt x="10146" y="33"/>
                  </a:cubicBezTo>
                  <a:cubicBezTo>
                    <a:pt x="12653" y="156"/>
                    <a:pt x="15739" y="649"/>
                    <a:pt x="17860" y="1594"/>
                  </a:cubicBezTo>
                  <a:cubicBezTo>
                    <a:pt x="19982" y="2538"/>
                    <a:pt x="21139" y="3934"/>
                    <a:pt x="18439" y="5618"/>
                  </a:cubicBezTo>
                  <a:cubicBezTo>
                    <a:pt x="15739" y="7302"/>
                    <a:pt x="9182" y="9273"/>
                    <a:pt x="5132" y="10710"/>
                  </a:cubicBezTo>
                  <a:cubicBezTo>
                    <a:pt x="1082" y="12147"/>
                    <a:pt x="-461" y="13051"/>
                    <a:pt x="118" y="13872"/>
                  </a:cubicBezTo>
                  <a:cubicBezTo>
                    <a:pt x="696" y="14693"/>
                    <a:pt x="3396" y="15432"/>
                    <a:pt x="6096" y="16336"/>
                  </a:cubicBezTo>
                  <a:cubicBezTo>
                    <a:pt x="8796" y="17239"/>
                    <a:pt x="11496" y="18307"/>
                    <a:pt x="12846" y="19046"/>
                  </a:cubicBezTo>
                  <a:cubicBezTo>
                    <a:pt x="14196" y="19785"/>
                    <a:pt x="14196" y="20196"/>
                    <a:pt x="13425" y="20524"/>
                  </a:cubicBezTo>
                  <a:cubicBezTo>
                    <a:pt x="12653" y="20853"/>
                    <a:pt x="11110" y="21099"/>
                    <a:pt x="9375" y="21264"/>
                  </a:cubicBezTo>
                  <a:cubicBezTo>
                    <a:pt x="7639" y="21428"/>
                    <a:pt x="5710" y="21510"/>
                    <a:pt x="4553" y="21181"/>
                  </a:cubicBezTo>
                  <a:cubicBezTo>
                    <a:pt x="3396" y="20853"/>
                    <a:pt x="3010" y="20114"/>
                    <a:pt x="2625" y="19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0255250" y="3071547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0330905" y="3014397"/>
              <a:ext cx="3864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20756" y="0"/>
                  </a:moveTo>
                  <a:cubicBezTo>
                    <a:pt x="15072" y="1029"/>
                    <a:pt x="9388" y="2057"/>
                    <a:pt x="5409" y="5143"/>
                  </a:cubicBezTo>
                  <a:cubicBezTo>
                    <a:pt x="1430" y="8229"/>
                    <a:pt x="-844" y="13371"/>
                    <a:pt x="293" y="16457"/>
                  </a:cubicBezTo>
                  <a:cubicBezTo>
                    <a:pt x="1430" y="19543"/>
                    <a:pt x="5977" y="20571"/>
                    <a:pt x="10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0572749" y="3128697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0979150" y="3147747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085849" y="3605311"/>
              <a:ext cx="952771" cy="10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64" fill="norm" stroke="1" extrusionOk="0">
                  <a:moveTo>
                    <a:pt x="0" y="12886"/>
                  </a:moveTo>
                  <a:cubicBezTo>
                    <a:pt x="1341" y="12022"/>
                    <a:pt x="2682" y="11158"/>
                    <a:pt x="4263" y="10078"/>
                  </a:cubicBezTo>
                  <a:cubicBezTo>
                    <a:pt x="5843" y="8998"/>
                    <a:pt x="7663" y="7702"/>
                    <a:pt x="9435" y="6406"/>
                  </a:cubicBezTo>
                  <a:cubicBezTo>
                    <a:pt x="11207" y="5110"/>
                    <a:pt x="12931" y="3814"/>
                    <a:pt x="14655" y="2734"/>
                  </a:cubicBezTo>
                  <a:cubicBezTo>
                    <a:pt x="16380" y="1654"/>
                    <a:pt x="18104" y="790"/>
                    <a:pt x="18559" y="358"/>
                  </a:cubicBezTo>
                  <a:cubicBezTo>
                    <a:pt x="19014" y="-74"/>
                    <a:pt x="18200" y="-74"/>
                    <a:pt x="16954" y="574"/>
                  </a:cubicBezTo>
                  <a:cubicBezTo>
                    <a:pt x="15709" y="1222"/>
                    <a:pt x="14033" y="2518"/>
                    <a:pt x="12357" y="3598"/>
                  </a:cubicBezTo>
                  <a:cubicBezTo>
                    <a:pt x="10680" y="4678"/>
                    <a:pt x="9004" y="5542"/>
                    <a:pt x="7855" y="6190"/>
                  </a:cubicBezTo>
                  <a:cubicBezTo>
                    <a:pt x="6705" y="6838"/>
                    <a:pt x="6082" y="7270"/>
                    <a:pt x="5627" y="7486"/>
                  </a:cubicBezTo>
                  <a:cubicBezTo>
                    <a:pt x="5173" y="7702"/>
                    <a:pt x="4885" y="7702"/>
                    <a:pt x="4885" y="7702"/>
                  </a:cubicBezTo>
                  <a:cubicBezTo>
                    <a:pt x="4885" y="7702"/>
                    <a:pt x="5173" y="7702"/>
                    <a:pt x="6130" y="7270"/>
                  </a:cubicBezTo>
                  <a:cubicBezTo>
                    <a:pt x="7088" y="6838"/>
                    <a:pt x="8717" y="5974"/>
                    <a:pt x="10465" y="4894"/>
                  </a:cubicBezTo>
                  <a:cubicBezTo>
                    <a:pt x="12213" y="3814"/>
                    <a:pt x="14081" y="2518"/>
                    <a:pt x="15565" y="1654"/>
                  </a:cubicBezTo>
                  <a:cubicBezTo>
                    <a:pt x="17050" y="790"/>
                    <a:pt x="18152" y="358"/>
                    <a:pt x="18822" y="142"/>
                  </a:cubicBezTo>
                  <a:cubicBezTo>
                    <a:pt x="19493" y="-74"/>
                    <a:pt x="19732" y="-74"/>
                    <a:pt x="19708" y="358"/>
                  </a:cubicBezTo>
                  <a:cubicBezTo>
                    <a:pt x="19684" y="790"/>
                    <a:pt x="19397" y="1654"/>
                    <a:pt x="18511" y="2734"/>
                  </a:cubicBezTo>
                  <a:cubicBezTo>
                    <a:pt x="17625" y="3814"/>
                    <a:pt x="16140" y="5110"/>
                    <a:pt x="14368" y="6838"/>
                  </a:cubicBezTo>
                  <a:cubicBezTo>
                    <a:pt x="12596" y="8566"/>
                    <a:pt x="10537" y="10726"/>
                    <a:pt x="8573" y="12886"/>
                  </a:cubicBezTo>
                  <a:cubicBezTo>
                    <a:pt x="6609" y="15046"/>
                    <a:pt x="4741" y="17206"/>
                    <a:pt x="3664" y="18286"/>
                  </a:cubicBezTo>
                  <a:cubicBezTo>
                    <a:pt x="2586" y="19366"/>
                    <a:pt x="2299" y="19366"/>
                    <a:pt x="1964" y="19798"/>
                  </a:cubicBezTo>
                  <a:cubicBezTo>
                    <a:pt x="1628" y="20230"/>
                    <a:pt x="1245" y="21094"/>
                    <a:pt x="1245" y="21310"/>
                  </a:cubicBezTo>
                  <a:cubicBezTo>
                    <a:pt x="1245" y="21526"/>
                    <a:pt x="1628" y="21094"/>
                    <a:pt x="2658" y="20014"/>
                  </a:cubicBezTo>
                  <a:cubicBezTo>
                    <a:pt x="3688" y="18934"/>
                    <a:pt x="5364" y="17206"/>
                    <a:pt x="7088" y="15478"/>
                  </a:cubicBezTo>
                  <a:cubicBezTo>
                    <a:pt x="8812" y="13750"/>
                    <a:pt x="10584" y="12022"/>
                    <a:pt x="12452" y="10510"/>
                  </a:cubicBezTo>
                  <a:cubicBezTo>
                    <a:pt x="14320" y="8998"/>
                    <a:pt x="16284" y="7702"/>
                    <a:pt x="17697" y="6838"/>
                  </a:cubicBezTo>
                  <a:cubicBezTo>
                    <a:pt x="19110" y="5974"/>
                    <a:pt x="19972" y="5542"/>
                    <a:pt x="20570" y="5110"/>
                  </a:cubicBezTo>
                  <a:cubicBezTo>
                    <a:pt x="21169" y="4678"/>
                    <a:pt x="21504" y="4246"/>
                    <a:pt x="21552" y="3814"/>
                  </a:cubicBezTo>
                  <a:cubicBezTo>
                    <a:pt x="21600" y="3382"/>
                    <a:pt x="21361" y="2950"/>
                    <a:pt x="21001" y="3814"/>
                  </a:cubicBezTo>
                  <a:cubicBezTo>
                    <a:pt x="20642" y="4678"/>
                    <a:pt x="20163" y="6838"/>
                    <a:pt x="19684" y="89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5985353" y="3526303"/>
              <a:ext cx="1164747" cy="9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12" fill="norm" stroke="1" extrusionOk="0">
                  <a:moveTo>
                    <a:pt x="1222" y="21212"/>
                  </a:moveTo>
                  <a:cubicBezTo>
                    <a:pt x="714" y="20752"/>
                    <a:pt x="206" y="20293"/>
                    <a:pt x="50" y="20063"/>
                  </a:cubicBezTo>
                  <a:cubicBezTo>
                    <a:pt x="-106" y="19833"/>
                    <a:pt x="89" y="19833"/>
                    <a:pt x="870" y="19144"/>
                  </a:cubicBezTo>
                  <a:cubicBezTo>
                    <a:pt x="1652" y="18455"/>
                    <a:pt x="3019" y="17076"/>
                    <a:pt x="4366" y="15697"/>
                  </a:cubicBezTo>
                  <a:cubicBezTo>
                    <a:pt x="5714" y="14318"/>
                    <a:pt x="7042" y="12940"/>
                    <a:pt x="8468" y="11791"/>
                  </a:cubicBezTo>
                  <a:cubicBezTo>
                    <a:pt x="9893" y="10642"/>
                    <a:pt x="11417" y="9723"/>
                    <a:pt x="12940" y="8574"/>
                  </a:cubicBezTo>
                  <a:cubicBezTo>
                    <a:pt x="14463" y="7425"/>
                    <a:pt x="15987" y="6046"/>
                    <a:pt x="16924" y="4897"/>
                  </a:cubicBezTo>
                  <a:cubicBezTo>
                    <a:pt x="17861" y="3748"/>
                    <a:pt x="18213" y="2829"/>
                    <a:pt x="18252" y="2140"/>
                  </a:cubicBezTo>
                  <a:cubicBezTo>
                    <a:pt x="18291" y="1450"/>
                    <a:pt x="18018" y="991"/>
                    <a:pt x="17080" y="531"/>
                  </a:cubicBezTo>
                  <a:cubicBezTo>
                    <a:pt x="16143" y="72"/>
                    <a:pt x="14541" y="-388"/>
                    <a:pt x="12959" y="531"/>
                  </a:cubicBezTo>
                  <a:cubicBezTo>
                    <a:pt x="11378" y="1450"/>
                    <a:pt x="9815" y="3748"/>
                    <a:pt x="8429" y="6276"/>
                  </a:cubicBezTo>
                  <a:cubicBezTo>
                    <a:pt x="7042" y="8803"/>
                    <a:pt x="5831" y="11561"/>
                    <a:pt x="5128" y="13399"/>
                  </a:cubicBezTo>
                  <a:cubicBezTo>
                    <a:pt x="4425" y="15238"/>
                    <a:pt x="4230" y="16157"/>
                    <a:pt x="4269" y="17076"/>
                  </a:cubicBezTo>
                  <a:cubicBezTo>
                    <a:pt x="4308" y="17995"/>
                    <a:pt x="4581" y="18914"/>
                    <a:pt x="5421" y="18684"/>
                  </a:cubicBezTo>
                  <a:cubicBezTo>
                    <a:pt x="6261" y="18455"/>
                    <a:pt x="7667" y="17076"/>
                    <a:pt x="9093" y="15927"/>
                  </a:cubicBezTo>
                  <a:cubicBezTo>
                    <a:pt x="10518" y="14778"/>
                    <a:pt x="11963" y="13859"/>
                    <a:pt x="13213" y="13169"/>
                  </a:cubicBezTo>
                  <a:cubicBezTo>
                    <a:pt x="14463" y="12480"/>
                    <a:pt x="15518" y="12021"/>
                    <a:pt x="16221" y="12021"/>
                  </a:cubicBezTo>
                  <a:cubicBezTo>
                    <a:pt x="16924" y="12021"/>
                    <a:pt x="17276" y="12480"/>
                    <a:pt x="17354" y="12940"/>
                  </a:cubicBezTo>
                  <a:cubicBezTo>
                    <a:pt x="17432" y="13399"/>
                    <a:pt x="17236" y="13859"/>
                    <a:pt x="16377" y="14089"/>
                  </a:cubicBezTo>
                  <a:cubicBezTo>
                    <a:pt x="15518" y="14318"/>
                    <a:pt x="13995" y="14318"/>
                    <a:pt x="12706" y="14318"/>
                  </a:cubicBezTo>
                  <a:cubicBezTo>
                    <a:pt x="11417" y="14318"/>
                    <a:pt x="10362" y="14318"/>
                    <a:pt x="9718" y="14318"/>
                  </a:cubicBezTo>
                  <a:cubicBezTo>
                    <a:pt x="9073" y="14318"/>
                    <a:pt x="8839" y="14318"/>
                    <a:pt x="8839" y="14318"/>
                  </a:cubicBezTo>
                  <a:cubicBezTo>
                    <a:pt x="8839" y="14318"/>
                    <a:pt x="9073" y="14318"/>
                    <a:pt x="9893" y="13859"/>
                  </a:cubicBezTo>
                  <a:cubicBezTo>
                    <a:pt x="10714" y="13399"/>
                    <a:pt x="12120" y="12480"/>
                    <a:pt x="13663" y="12021"/>
                  </a:cubicBezTo>
                  <a:cubicBezTo>
                    <a:pt x="15205" y="11561"/>
                    <a:pt x="16885" y="11561"/>
                    <a:pt x="18213" y="12710"/>
                  </a:cubicBezTo>
                  <a:cubicBezTo>
                    <a:pt x="19541" y="13859"/>
                    <a:pt x="20518" y="16157"/>
                    <a:pt x="21494" y="184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0" y="4690797"/>
              <a:ext cx="254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300"/>
                    <a:pt x="5400" y="9000"/>
                    <a:pt x="9000" y="5400"/>
                  </a:cubicBezTo>
                  <a:cubicBezTo>
                    <a:pt x="12600" y="1800"/>
                    <a:pt x="171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4450" y="4897354"/>
              <a:ext cx="2413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63" y="11918"/>
                    <a:pt x="12126" y="3818"/>
                    <a:pt x="15726" y="1118"/>
                  </a:cubicBezTo>
                  <a:cubicBezTo>
                    <a:pt x="19326" y="-1582"/>
                    <a:pt x="2046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742438" y="4676604"/>
              <a:ext cx="248162" cy="41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57" fill="norm" stroke="1" extrusionOk="0">
                  <a:moveTo>
                    <a:pt x="13773" y="3069"/>
                  </a:moveTo>
                  <a:cubicBezTo>
                    <a:pt x="13773" y="2515"/>
                    <a:pt x="13773" y="1962"/>
                    <a:pt x="12675" y="1297"/>
                  </a:cubicBezTo>
                  <a:cubicBezTo>
                    <a:pt x="11576" y="632"/>
                    <a:pt x="9380" y="-143"/>
                    <a:pt x="7183" y="23"/>
                  </a:cubicBezTo>
                  <a:cubicBezTo>
                    <a:pt x="4986" y="189"/>
                    <a:pt x="2790" y="1297"/>
                    <a:pt x="1508" y="2405"/>
                  </a:cubicBezTo>
                  <a:cubicBezTo>
                    <a:pt x="227" y="3512"/>
                    <a:pt x="-139" y="4620"/>
                    <a:pt x="44" y="5340"/>
                  </a:cubicBezTo>
                  <a:cubicBezTo>
                    <a:pt x="227" y="6060"/>
                    <a:pt x="959" y="6392"/>
                    <a:pt x="2241" y="6392"/>
                  </a:cubicBezTo>
                  <a:cubicBezTo>
                    <a:pt x="3522" y="6392"/>
                    <a:pt x="5353" y="6060"/>
                    <a:pt x="6908" y="5506"/>
                  </a:cubicBezTo>
                  <a:cubicBezTo>
                    <a:pt x="8464" y="4952"/>
                    <a:pt x="9746" y="4177"/>
                    <a:pt x="10753" y="3568"/>
                  </a:cubicBezTo>
                  <a:cubicBezTo>
                    <a:pt x="11759" y="2959"/>
                    <a:pt x="12492" y="2515"/>
                    <a:pt x="12949" y="2571"/>
                  </a:cubicBezTo>
                  <a:cubicBezTo>
                    <a:pt x="13407" y="2626"/>
                    <a:pt x="13590" y="3180"/>
                    <a:pt x="13315" y="5063"/>
                  </a:cubicBezTo>
                  <a:cubicBezTo>
                    <a:pt x="13041" y="6946"/>
                    <a:pt x="12308" y="10159"/>
                    <a:pt x="11576" y="12817"/>
                  </a:cubicBezTo>
                  <a:cubicBezTo>
                    <a:pt x="10844" y="15475"/>
                    <a:pt x="10112" y="17580"/>
                    <a:pt x="9654" y="19075"/>
                  </a:cubicBezTo>
                  <a:cubicBezTo>
                    <a:pt x="9197" y="20571"/>
                    <a:pt x="9014" y="21457"/>
                    <a:pt x="9288" y="21457"/>
                  </a:cubicBezTo>
                  <a:cubicBezTo>
                    <a:pt x="9563" y="21457"/>
                    <a:pt x="10295" y="20571"/>
                    <a:pt x="12400" y="19242"/>
                  </a:cubicBezTo>
                  <a:cubicBezTo>
                    <a:pt x="14505" y="17912"/>
                    <a:pt x="17983" y="16140"/>
                    <a:pt x="21461" y="14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136124" y="4555547"/>
              <a:ext cx="127526" cy="33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140" fill="norm" stroke="1" extrusionOk="0">
                  <a:moveTo>
                    <a:pt x="20990" y="1730"/>
                  </a:moveTo>
                  <a:cubicBezTo>
                    <a:pt x="19945" y="1059"/>
                    <a:pt x="18900" y="389"/>
                    <a:pt x="17506" y="120"/>
                  </a:cubicBezTo>
                  <a:cubicBezTo>
                    <a:pt x="16113" y="-148"/>
                    <a:pt x="14371" y="-14"/>
                    <a:pt x="11758" y="992"/>
                  </a:cubicBezTo>
                  <a:cubicBezTo>
                    <a:pt x="9145" y="1999"/>
                    <a:pt x="5661" y="3877"/>
                    <a:pt x="3222" y="6627"/>
                  </a:cubicBezTo>
                  <a:cubicBezTo>
                    <a:pt x="784" y="9377"/>
                    <a:pt x="-610" y="13000"/>
                    <a:pt x="261" y="15683"/>
                  </a:cubicBezTo>
                  <a:cubicBezTo>
                    <a:pt x="1132" y="18366"/>
                    <a:pt x="4267" y="20110"/>
                    <a:pt x="7925" y="20781"/>
                  </a:cubicBezTo>
                  <a:cubicBezTo>
                    <a:pt x="11584" y="21452"/>
                    <a:pt x="15764" y="21050"/>
                    <a:pt x="19945" y="206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339850" y="4659047"/>
              <a:ext cx="19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409700" y="4750841"/>
              <a:ext cx="1778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14" y="11375"/>
                    <a:pt x="11829" y="2735"/>
                    <a:pt x="15429" y="575"/>
                  </a:cubicBezTo>
                  <a:cubicBezTo>
                    <a:pt x="19029" y="-1585"/>
                    <a:pt x="2031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643432" y="4664847"/>
              <a:ext cx="153619" cy="34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40" fill="norm" stroke="1" extrusionOk="0">
                  <a:moveTo>
                    <a:pt x="9934" y="3234"/>
                  </a:moveTo>
                  <a:cubicBezTo>
                    <a:pt x="9638" y="2568"/>
                    <a:pt x="9342" y="1901"/>
                    <a:pt x="8751" y="1301"/>
                  </a:cubicBezTo>
                  <a:cubicBezTo>
                    <a:pt x="8159" y="701"/>
                    <a:pt x="7271" y="168"/>
                    <a:pt x="6088" y="34"/>
                  </a:cubicBezTo>
                  <a:cubicBezTo>
                    <a:pt x="4904" y="-99"/>
                    <a:pt x="3425" y="168"/>
                    <a:pt x="2241" y="568"/>
                  </a:cubicBezTo>
                  <a:cubicBezTo>
                    <a:pt x="1058" y="968"/>
                    <a:pt x="170" y="1501"/>
                    <a:pt x="22" y="2101"/>
                  </a:cubicBezTo>
                  <a:cubicBezTo>
                    <a:pt x="-126" y="2701"/>
                    <a:pt x="466" y="3368"/>
                    <a:pt x="1797" y="3568"/>
                  </a:cubicBezTo>
                  <a:cubicBezTo>
                    <a:pt x="3129" y="3768"/>
                    <a:pt x="5200" y="3501"/>
                    <a:pt x="6827" y="3634"/>
                  </a:cubicBezTo>
                  <a:cubicBezTo>
                    <a:pt x="8455" y="3768"/>
                    <a:pt x="9638" y="4301"/>
                    <a:pt x="9786" y="5568"/>
                  </a:cubicBezTo>
                  <a:cubicBezTo>
                    <a:pt x="9934" y="6834"/>
                    <a:pt x="9047" y="8834"/>
                    <a:pt x="7863" y="11368"/>
                  </a:cubicBezTo>
                  <a:cubicBezTo>
                    <a:pt x="6679" y="13901"/>
                    <a:pt x="5200" y="16968"/>
                    <a:pt x="4312" y="18834"/>
                  </a:cubicBezTo>
                  <a:cubicBezTo>
                    <a:pt x="3425" y="20701"/>
                    <a:pt x="3129" y="21368"/>
                    <a:pt x="3573" y="21434"/>
                  </a:cubicBezTo>
                  <a:cubicBezTo>
                    <a:pt x="4016" y="21501"/>
                    <a:pt x="5200" y="20968"/>
                    <a:pt x="8307" y="19501"/>
                  </a:cubicBezTo>
                  <a:cubicBezTo>
                    <a:pt x="11414" y="18034"/>
                    <a:pt x="16444" y="15634"/>
                    <a:pt x="21474" y="132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841500" y="4582847"/>
              <a:ext cx="11045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7200" y="3953"/>
                    <a:pt x="14400" y="7906"/>
                    <a:pt x="18000" y="10800"/>
                  </a:cubicBezTo>
                  <a:cubicBezTo>
                    <a:pt x="21600" y="13694"/>
                    <a:pt x="21600" y="15529"/>
                    <a:pt x="19200" y="17153"/>
                  </a:cubicBezTo>
                  <a:cubicBezTo>
                    <a:pt x="16800" y="18776"/>
                    <a:pt x="12000" y="20188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050871" y="4435215"/>
              <a:ext cx="177980" cy="61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0" fill="norm" stroke="1" extrusionOk="0">
                  <a:moveTo>
                    <a:pt x="14506" y="1382"/>
                  </a:moveTo>
                  <a:cubicBezTo>
                    <a:pt x="13998" y="1014"/>
                    <a:pt x="13489" y="645"/>
                    <a:pt x="11965" y="350"/>
                  </a:cubicBezTo>
                  <a:cubicBezTo>
                    <a:pt x="10440" y="55"/>
                    <a:pt x="7899" y="-166"/>
                    <a:pt x="5358" y="166"/>
                  </a:cubicBezTo>
                  <a:cubicBezTo>
                    <a:pt x="2816" y="497"/>
                    <a:pt x="275" y="1382"/>
                    <a:pt x="21" y="2230"/>
                  </a:cubicBezTo>
                  <a:cubicBezTo>
                    <a:pt x="-233" y="3078"/>
                    <a:pt x="1800" y="3889"/>
                    <a:pt x="4595" y="4921"/>
                  </a:cubicBezTo>
                  <a:cubicBezTo>
                    <a:pt x="7391" y="5953"/>
                    <a:pt x="10948" y="7206"/>
                    <a:pt x="12473" y="8238"/>
                  </a:cubicBezTo>
                  <a:cubicBezTo>
                    <a:pt x="13998" y="9270"/>
                    <a:pt x="13489" y="10081"/>
                    <a:pt x="12727" y="10597"/>
                  </a:cubicBezTo>
                  <a:cubicBezTo>
                    <a:pt x="11965" y="11113"/>
                    <a:pt x="10948" y="11334"/>
                    <a:pt x="9932" y="11556"/>
                  </a:cubicBezTo>
                  <a:cubicBezTo>
                    <a:pt x="8915" y="11777"/>
                    <a:pt x="7899" y="11998"/>
                    <a:pt x="8153" y="12035"/>
                  </a:cubicBezTo>
                  <a:cubicBezTo>
                    <a:pt x="8407" y="12072"/>
                    <a:pt x="9932" y="11924"/>
                    <a:pt x="11202" y="11961"/>
                  </a:cubicBezTo>
                  <a:cubicBezTo>
                    <a:pt x="12473" y="11998"/>
                    <a:pt x="13489" y="12219"/>
                    <a:pt x="13362" y="12956"/>
                  </a:cubicBezTo>
                  <a:cubicBezTo>
                    <a:pt x="13235" y="13693"/>
                    <a:pt x="11965" y="14947"/>
                    <a:pt x="10059" y="16237"/>
                  </a:cubicBezTo>
                  <a:cubicBezTo>
                    <a:pt x="8153" y="17527"/>
                    <a:pt x="5612" y="18854"/>
                    <a:pt x="4341" y="19702"/>
                  </a:cubicBezTo>
                  <a:cubicBezTo>
                    <a:pt x="3071" y="20549"/>
                    <a:pt x="3071" y="20918"/>
                    <a:pt x="4087" y="21139"/>
                  </a:cubicBezTo>
                  <a:cubicBezTo>
                    <a:pt x="5103" y="21360"/>
                    <a:pt x="7136" y="21434"/>
                    <a:pt x="10186" y="21176"/>
                  </a:cubicBezTo>
                  <a:cubicBezTo>
                    <a:pt x="13235" y="20918"/>
                    <a:pt x="17301" y="20328"/>
                    <a:pt x="21367" y="197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362200" y="4601897"/>
              <a:ext cx="254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22"/>
                    <a:pt x="14400" y="10643"/>
                    <a:pt x="18000" y="14243"/>
                  </a:cubicBezTo>
                  <a:cubicBezTo>
                    <a:pt x="21600" y="17843"/>
                    <a:pt x="216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495550" y="4728897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6457"/>
                    <a:pt x="7650" y="11314"/>
                    <a:pt x="11250" y="7714"/>
                  </a:cubicBezTo>
                  <a:cubicBezTo>
                    <a:pt x="14850" y="4114"/>
                    <a:pt x="1822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628900" y="4652697"/>
              <a:ext cx="317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926"/>
                    <a:pt x="11520" y="9853"/>
                    <a:pt x="15120" y="13453"/>
                  </a:cubicBezTo>
                  <a:cubicBezTo>
                    <a:pt x="18720" y="17053"/>
                    <a:pt x="2016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873605" y="4523414"/>
              <a:ext cx="119690" cy="38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340" fill="norm" stroke="1" extrusionOk="0">
                  <a:moveTo>
                    <a:pt x="20279" y="2944"/>
                  </a:moveTo>
                  <a:cubicBezTo>
                    <a:pt x="20645" y="2357"/>
                    <a:pt x="21011" y="1770"/>
                    <a:pt x="20279" y="1242"/>
                  </a:cubicBezTo>
                  <a:cubicBezTo>
                    <a:pt x="19547" y="714"/>
                    <a:pt x="17716" y="244"/>
                    <a:pt x="15886" y="68"/>
                  </a:cubicBezTo>
                  <a:cubicBezTo>
                    <a:pt x="14055" y="-108"/>
                    <a:pt x="12225" y="9"/>
                    <a:pt x="9845" y="1007"/>
                  </a:cubicBezTo>
                  <a:cubicBezTo>
                    <a:pt x="7465" y="2005"/>
                    <a:pt x="4536" y="3883"/>
                    <a:pt x="2523" y="6583"/>
                  </a:cubicBezTo>
                  <a:cubicBezTo>
                    <a:pt x="509" y="9283"/>
                    <a:pt x="-589" y="12805"/>
                    <a:pt x="326" y="15446"/>
                  </a:cubicBezTo>
                  <a:cubicBezTo>
                    <a:pt x="1242" y="18088"/>
                    <a:pt x="4170" y="19849"/>
                    <a:pt x="7099" y="20670"/>
                  </a:cubicBezTo>
                  <a:cubicBezTo>
                    <a:pt x="10028" y="21492"/>
                    <a:pt x="12957" y="21375"/>
                    <a:pt x="15886" y="212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3058583" y="4659047"/>
              <a:ext cx="2116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120"/>
                    <a:pt x="0" y="6240"/>
                    <a:pt x="0" y="9840"/>
                  </a:cubicBezTo>
                  <a:cubicBezTo>
                    <a:pt x="0" y="13440"/>
                    <a:pt x="10800" y="17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124200" y="4735247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429"/>
                    <a:pt x="4800" y="9257"/>
                    <a:pt x="8400" y="5657"/>
                  </a:cubicBezTo>
                  <a:cubicBezTo>
                    <a:pt x="12000" y="2057"/>
                    <a:pt x="16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305890" y="4672969"/>
              <a:ext cx="135810" cy="285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34" fill="norm" stroke="1" extrusionOk="0">
                  <a:moveTo>
                    <a:pt x="15340" y="3720"/>
                  </a:moveTo>
                  <a:cubicBezTo>
                    <a:pt x="13014" y="2449"/>
                    <a:pt x="10688" y="1179"/>
                    <a:pt x="8694" y="543"/>
                  </a:cubicBezTo>
                  <a:cubicBezTo>
                    <a:pt x="6700" y="-92"/>
                    <a:pt x="5039" y="-92"/>
                    <a:pt x="3544" y="146"/>
                  </a:cubicBezTo>
                  <a:cubicBezTo>
                    <a:pt x="2048" y="384"/>
                    <a:pt x="719" y="861"/>
                    <a:pt x="220" y="1496"/>
                  </a:cubicBezTo>
                  <a:cubicBezTo>
                    <a:pt x="-278" y="2132"/>
                    <a:pt x="54" y="2926"/>
                    <a:pt x="1384" y="3323"/>
                  </a:cubicBezTo>
                  <a:cubicBezTo>
                    <a:pt x="2713" y="3720"/>
                    <a:pt x="5039" y="3720"/>
                    <a:pt x="7033" y="3720"/>
                  </a:cubicBezTo>
                  <a:cubicBezTo>
                    <a:pt x="9027" y="3720"/>
                    <a:pt x="10688" y="3720"/>
                    <a:pt x="11851" y="4117"/>
                  </a:cubicBezTo>
                  <a:cubicBezTo>
                    <a:pt x="13014" y="4514"/>
                    <a:pt x="13679" y="5308"/>
                    <a:pt x="13014" y="7134"/>
                  </a:cubicBezTo>
                  <a:cubicBezTo>
                    <a:pt x="12350" y="8961"/>
                    <a:pt x="10356" y="11820"/>
                    <a:pt x="8860" y="14123"/>
                  </a:cubicBezTo>
                  <a:cubicBezTo>
                    <a:pt x="7365" y="16426"/>
                    <a:pt x="6368" y="18173"/>
                    <a:pt x="5704" y="19443"/>
                  </a:cubicBezTo>
                  <a:cubicBezTo>
                    <a:pt x="5039" y="20714"/>
                    <a:pt x="4707" y="21508"/>
                    <a:pt x="5537" y="21429"/>
                  </a:cubicBezTo>
                  <a:cubicBezTo>
                    <a:pt x="6368" y="21349"/>
                    <a:pt x="8362" y="20396"/>
                    <a:pt x="11187" y="18967"/>
                  </a:cubicBezTo>
                  <a:cubicBezTo>
                    <a:pt x="14011" y="17537"/>
                    <a:pt x="17667" y="15632"/>
                    <a:pt x="21322" y="137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479800" y="4576497"/>
              <a:ext cx="6462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5" h="21600" fill="norm" stroke="1" extrusionOk="0">
                  <a:moveTo>
                    <a:pt x="0" y="0"/>
                  </a:moveTo>
                  <a:cubicBezTo>
                    <a:pt x="4582" y="1991"/>
                    <a:pt x="9164" y="3983"/>
                    <a:pt x="13418" y="6357"/>
                  </a:cubicBezTo>
                  <a:cubicBezTo>
                    <a:pt x="17673" y="8732"/>
                    <a:pt x="21600" y="11489"/>
                    <a:pt x="19309" y="14094"/>
                  </a:cubicBezTo>
                  <a:cubicBezTo>
                    <a:pt x="17018" y="16698"/>
                    <a:pt x="8509" y="191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702050" y="4716197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6800"/>
                    <a:pt x="1543" y="12000"/>
                    <a:pt x="5143" y="8400"/>
                  </a:cubicBezTo>
                  <a:cubicBezTo>
                    <a:pt x="8743" y="4800"/>
                    <a:pt x="151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803650" y="4639997"/>
              <a:ext cx="254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40"/>
                    <a:pt x="0" y="11880"/>
                    <a:pt x="3600" y="15480"/>
                  </a:cubicBezTo>
                  <a:cubicBezTo>
                    <a:pt x="7200" y="19080"/>
                    <a:pt x="14400" y="20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066371" y="4551047"/>
              <a:ext cx="130979" cy="26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130" fill="norm" stroke="1" extrusionOk="0">
                  <a:moveTo>
                    <a:pt x="17102" y="519"/>
                  </a:moveTo>
                  <a:cubicBezTo>
                    <a:pt x="14016" y="176"/>
                    <a:pt x="10930" y="-167"/>
                    <a:pt x="8873" y="90"/>
                  </a:cubicBezTo>
                  <a:cubicBezTo>
                    <a:pt x="6816" y="347"/>
                    <a:pt x="5787" y="1204"/>
                    <a:pt x="4245" y="3519"/>
                  </a:cubicBezTo>
                  <a:cubicBezTo>
                    <a:pt x="2702" y="5833"/>
                    <a:pt x="645" y="9604"/>
                    <a:pt x="130" y="12604"/>
                  </a:cubicBezTo>
                  <a:cubicBezTo>
                    <a:pt x="-384" y="15604"/>
                    <a:pt x="645" y="17833"/>
                    <a:pt x="2873" y="19290"/>
                  </a:cubicBezTo>
                  <a:cubicBezTo>
                    <a:pt x="5102" y="20747"/>
                    <a:pt x="8530" y="21433"/>
                    <a:pt x="11787" y="21004"/>
                  </a:cubicBezTo>
                  <a:cubicBezTo>
                    <a:pt x="15045" y="20576"/>
                    <a:pt x="18130" y="19033"/>
                    <a:pt x="21216" y="174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232539" y="4620947"/>
              <a:ext cx="3466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2182"/>
                    <a:pt x="8100" y="4364"/>
                    <a:pt x="4288" y="7200"/>
                  </a:cubicBezTo>
                  <a:cubicBezTo>
                    <a:pt x="477" y="10036"/>
                    <a:pt x="-794" y="13527"/>
                    <a:pt x="477" y="16036"/>
                  </a:cubicBezTo>
                  <a:cubicBezTo>
                    <a:pt x="1747" y="18545"/>
                    <a:pt x="5559" y="20073"/>
                    <a:pt x="937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330700" y="4687804"/>
              <a:ext cx="2286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00" y="11918"/>
                    <a:pt x="10000" y="3818"/>
                    <a:pt x="13600" y="1118"/>
                  </a:cubicBezTo>
                  <a:cubicBezTo>
                    <a:pt x="17200" y="-1582"/>
                    <a:pt x="19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495804" y="4640792"/>
              <a:ext cx="196847" cy="306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19" fill="norm" stroke="1" extrusionOk="0">
                  <a:moveTo>
                    <a:pt x="10340" y="2163"/>
                  </a:moveTo>
                  <a:cubicBezTo>
                    <a:pt x="9881" y="1423"/>
                    <a:pt x="9421" y="684"/>
                    <a:pt x="8502" y="314"/>
                  </a:cubicBezTo>
                  <a:cubicBezTo>
                    <a:pt x="7583" y="-56"/>
                    <a:pt x="6204" y="-56"/>
                    <a:pt x="4825" y="92"/>
                  </a:cubicBezTo>
                  <a:cubicBezTo>
                    <a:pt x="3447" y="240"/>
                    <a:pt x="2068" y="536"/>
                    <a:pt x="1149" y="1202"/>
                  </a:cubicBezTo>
                  <a:cubicBezTo>
                    <a:pt x="230" y="1867"/>
                    <a:pt x="-230" y="2903"/>
                    <a:pt x="115" y="3421"/>
                  </a:cubicBezTo>
                  <a:cubicBezTo>
                    <a:pt x="459" y="3939"/>
                    <a:pt x="1608" y="3939"/>
                    <a:pt x="2757" y="3717"/>
                  </a:cubicBezTo>
                  <a:cubicBezTo>
                    <a:pt x="3906" y="3495"/>
                    <a:pt x="5055" y="3051"/>
                    <a:pt x="6089" y="3051"/>
                  </a:cubicBezTo>
                  <a:cubicBezTo>
                    <a:pt x="7123" y="3051"/>
                    <a:pt x="8042" y="3495"/>
                    <a:pt x="8502" y="4530"/>
                  </a:cubicBezTo>
                  <a:cubicBezTo>
                    <a:pt x="8961" y="5566"/>
                    <a:pt x="8961" y="7193"/>
                    <a:pt x="8157" y="9782"/>
                  </a:cubicBezTo>
                  <a:cubicBezTo>
                    <a:pt x="7353" y="12371"/>
                    <a:pt x="5744" y="15922"/>
                    <a:pt x="4710" y="18141"/>
                  </a:cubicBezTo>
                  <a:cubicBezTo>
                    <a:pt x="3676" y="20360"/>
                    <a:pt x="3217" y="21248"/>
                    <a:pt x="3447" y="21396"/>
                  </a:cubicBezTo>
                  <a:cubicBezTo>
                    <a:pt x="3676" y="21544"/>
                    <a:pt x="4596" y="20952"/>
                    <a:pt x="7698" y="19399"/>
                  </a:cubicBezTo>
                  <a:cubicBezTo>
                    <a:pt x="10800" y="17845"/>
                    <a:pt x="16085" y="15330"/>
                    <a:pt x="21370" y="128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743450" y="4557447"/>
              <a:ext cx="71967" cy="26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5082" y="3206"/>
                    <a:pt x="10165" y="6412"/>
                    <a:pt x="14294" y="9534"/>
                  </a:cubicBezTo>
                  <a:cubicBezTo>
                    <a:pt x="18424" y="12656"/>
                    <a:pt x="21600" y="15694"/>
                    <a:pt x="21600" y="17719"/>
                  </a:cubicBezTo>
                  <a:cubicBezTo>
                    <a:pt x="21600" y="19744"/>
                    <a:pt x="18424" y="20756"/>
                    <a:pt x="15247" y="21178"/>
                  </a:cubicBezTo>
                  <a:cubicBezTo>
                    <a:pt x="12071" y="21600"/>
                    <a:pt x="8894" y="21431"/>
                    <a:pt x="5718" y="212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832350" y="4414837"/>
              <a:ext cx="114300" cy="12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700"/>
                  </a:moveTo>
                  <a:cubicBezTo>
                    <a:pt x="1600" y="1602"/>
                    <a:pt x="3200" y="503"/>
                    <a:pt x="5000" y="137"/>
                  </a:cubicBezTo>
                  <a:cubicBezTo>
                    <a:pt x="6800" y="-229"/>
                    <a:pt x="8800" y="137"/>
                    <a:pt x="10000" y="1235"/>
                  </a:cubicBezTo>
                  <a:cubicBezTo>
                    <a:pt x="11200" y="2334"/>
                    <a:pt x="11600" y="4164"/>
                    <a:pt x="11400" y="6910"/>
                  </a:cubicBezTo>
                  <a:cubicBezTo>
                    <a:pt x="11200" y="9656"/>
                    <a:pt x="10400" y="13317"/>
                    <a:pt x="9000" y="15879"/>
                  </a:cubicBezTo>
                  <a:cubicBezTo>
                    <a:pt x="7600" y="18442"/>
                    <a:pt x="5600" y="19907"/>
                    <a:pt x="6600" y="20639"/>
                  </a:cubicBezTo>
                  <a:cubicBezTo>
                    <a:pt x="7600" y="21371"/>
                    <a:pt x="11600" y="21371"/>
                    <a:pt x="14600" y="21371"/>
                  </a:cubicBezTo>
                  <a:cubicBezTo>
                    <a:pt x="17600" y="21371"/>
                    <a:pt x="19600" y="21371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933950" y="4722547"/>
              <a:ext cx="2349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8327"/>
                    <a:pt x="6227" y="15055"/>
                    <a:pt x="9730" y="11782"/>
                  </a:cubicBezTo>
                  <a:cubicBezTo>
                    <a:pt x="13232" y="8509"/>
                    <a:pt x="17124" y="5236"/>
                    <a:pt x="19168" y="3273"/>
                  </a:cubicBezTo>
                  <a:cubicBezTo>
                    <a:pt x="21211" y="1309"/>
                    <a:pt x="21405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081977" y="4659047"/>
              <a:ext cx="4882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18059" y="0"/>
                  </a:moveTo>
                  <a:cubicBezTo>
                    <a:pt x="11759" y="4469"/>
                    <a:pt x="5459" y="8938"/>
                    <a:pt x="2309" y="11793"/>
                  </a:cubicBezTo>
                  <a:cubicBezTo>
                    <a:pt x="-841" y="14648"/>
                    <a:pt x="-841" y="15890"/>
                    <a:pt x="2759" y="17255"/>
                  </a:cubicBezTo>
                  <a:cubicBezTo>
                    <a:pt x="6359" y="18621"/>
                    <a:pt x="13559" y="20110"/>
                    <a:pt x="207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302250" y="4766997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626100" y="4747947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6007099" y="4385478"/>
              <a:ext cx="93327" cy="59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79" fill="norm" stroke="1" extrusionOk="0">
                  <a:moveTo>
                    <a:pt x="2880" y="701"/>
                  </a:moveTo>
                  <a:cubicBezTo>
                    <a:pt x="4320" y="398"/>
                    <a:pt x="5760" y="95"/>
                    <a:pt x="7920" y="19"/>
                  </a:cubicBezTo>
                  <a:cubicBezTo>
                    <a:pt x="10080" y="-57"/>
                    <a:pt x="12960" y="95"/>
                    <a:pt x="15120" y="549"/>
                  </a:cubicBezTo>
                  <a:cubicBezTo>
                    <a:pt x="17280" y="1004"/>
                    <a:pt x="18720" y="1762"/>
                    <a:pt x="17280" y="3202"/>
                  </a:cubicBezTo>
                  <a:cubicBezTo>
                    <a:pt x="15840" y="4642"/>
                    <a:pt x="11520" y="6764"/>
                    <a:pt x="8640" y="8242"/>
                  </a:cubicBezTo>
                  <a:cubicBezTo>
                    <a:pt x="5760" y="9720"/>
                    <a:pt x="4320" y="10554"/>
                    <a:pt x="3600" y="11160"/>
                  </a:cubicBezTo>
                  <a:cubicBezTo>
                    <a:pt x="2880" y="11766"/>
                    <a:pt x="2880" y="12145"/>
                    <a:pt x="4560" y="12676"/>
                  </a:cubicBezTo>
                  <a:cubicBezTo>
                    <a:pt x="6240" y="13206"/>
                    <a:pt x="9600" y="13888"/>
                    <a:pt x="12720" y="15025"/>
                  </a:cubicBezTo>
                  <a:cubicBezTo>
                    <a:pt x="15840" y="16162"/>
                    <a:pt x="18720" y="17754"/>
                    <a:pt x="20160" y="18739"/>
                  </a:cubicBezTo>
                  <a:cubicBezTo>
                    <a:pt x="21600" y="19724"/>
                    <a:pt x="21600" y="20103"/>
                    <a:pt x="19440" y="20520"/>
                  </a:cubicBezTo>
                  <a:cubicBezTo>
                    <a:pt x="17280" y="20937"/>
                    <a:pt x="12960" y="21391"/>
                    <a:pt x="9360" y="21467"/>
                  </a:cubicBezTo>
                  <a:cubicBezTo>
                    <a:pt x="5760" y="21543"/>
                    <a:pt x="2880" y="21240"/>
                    <a:pt x="0" y="209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2832100" y="3528747"/>
              <a:ext cx="1466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4" y="20800"/>
                    <a:pt x="2369" y="20000"/>
                    <a:pt x="3538" y="18000"/>
                  </a:cubicBezTo>
                  <a:cubicBezTo>
                    <a:pt x="4706" y="16000"/>
                    <a:pt x="5860" y="12800"/>
                    <a:pt x="6966" y="10000"/>
                  </a:cubicBezTo>
                  <a:cubicBezTo>
                    <a:pt x="8073" y="7200"/>
                    <a:pt x="9132" y="4800"/>
                    <a:pt x="10223" y="3200"/>
                  </a:cubicBezTo>
                  <a:cubicBezTo>
                    <a:pt x="11314" y="1600"/>
                    <a:pt x="12436" y="800"/>
                    <a:pt x="13636" y="400"/>
                  </a:cubicBezTo>
                  <a:cubicBezTo>
                    <a:pt x="14836" y="0"/>
                    <a:pt x="16114" y="0"/>
                    <a:pt x="17283" y="400"/>
                  </a:cubicBezTo>
                  <a:cubicBezTo>
                    <a:pt x="18452" y="800"/>
                    <a:pt x="19512" y="1600"/>
                    <a:pt x="20213" y="1600"/>
                  </a:cubicBezTo>
                  <a:cubicBezTo>
                    <a:pt x="20914" y="1600"/>
                    <a:pt x="2125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8355471" y="3458897"/>
              <a:ext cx="1709552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335" y="18514"/>
                  </a:moveTo>
                  <a:cubicBezTo>
                    <a:pt x="175" y="15429"/>
                    <a:pt x="15" y="12343"/>
                    <a:pt x="1" y="12343"/>
                  </a:cubicBezTo>
                  <a:cubicBezTo>
                    <a:pt x="-12" y="12343"/>
                    <a:pt x="121" y="15429"/>
                    <a:pt x="669" y="16971"/>
                  </a:cubicBezTo>
                  <a:cubicBezTo>
                    <a:pt x="1216" y="18514"/>
                    <a:pt x="2177" y="18514"/>
                    <a:pt x="3165" y="16971"/>
                  </a:cubicBezTo>
                  <a:cubicBezTo>
                    <a:pt x="4153" y="15429"/>
                    <a:pt x="5168" y="12343"/>
                    <a:pt x="6142" y="10800"/>
                  </a:cubicBezTo>
                  <a:cubicBezTo>
                    <a:pt x="7117" y="9257"/>
                    <a:pt x="8051" y="9257"/>
                    <a:pt x="9026" y="9257"/>
                  </a:cubicBezTo>
                  <a:cubicBezTo>
                    <a:pt x="10000" y="9257"/>
                    <a:pt x="11015" y="9257"/>
                    <a:pt x="11989" y="10800"/>
                  </a:cubicBezTo>
                  <a:cubicBezTo>
                    <a:pt x="12964" y="12343"/>
                    <a:pt x="13899" y="15429"/>
                    <a:pt x="14886" y="17743"/>
                  </a:cubicBezTo>
                  <a:cubicBezTo>
                    <a:pt x="15874" y="20057"/>
                    <a:pt x="16916" y="21600"/>
                    <a:pt x="17970" y="21600"/>
                  </a:cubicBezTo>
                  <a:cubicBezTo>
                    <a:pt x="19025" y="21600"/>
                    <a:pt x="20093" y="20057"/>
                    <a:pt x="20720" y="16971"/>
                  </a:cubicBezTo>
                  <a:cubicBezTo>
                    <a:pt x="21348" y="13886"/>
                    <a:pt x="21535" y="9257"/>
                    <a:pt x="21561" y="6943"/>
                  </a:cubicBezTo>
                  <a:cubicBezTo>
                    <a:pt x="21588" y="4629"/>
                    <a:pt x="21455" y="4629"/>
                    <a:pt x="21321" y="3857"/>
                  </a:cubicBezTo>
                  <a:cubicBezTo>
                    <a:pt x="21188" y="3086"/>
                    <a:pt x="21054" y="1543"/>
                    <a:pt x="2092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8313239" y="2800614"/>
              <a:ext cx="1804193" cy="69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2" fill="norm" stroke="1" extrusionOk="0">
                  <a:moveTo>
                    <a:pt x="5374" y="2095"/>
                  </a:moveTo>
                  <a:cubicBezTo>
                    <a:pt x="5374" y="1571"/>
                    <a:pt x="5374" y="1047"/>
                    <a:pt x="5109" y="655"/>
                  </a:cubicBezTo>
                  <a:cubicBezTo>
                    <a:pt x="4843" y="262"/>
                    <a:pt x="4312" y="0"/>
                    <a:pt x="3730" y="0"/>
                  </a:cubicBezTo>
                  <a:cubicBezTo>
                    <a:pt x="3149" y="0"/>
                    <a:pt x="2516" y="262"/>
                    <a:pt x="2112" y="687"/>
                  </a:cubicBezTo>
                  <a:cubicBezTo>
                    <a:pt x="1707" y="1113"/>
                    <a:pt x="1530" y="1702"/>
                    <a:pt x="1365" y="2782"/>
                  </a:cubicBezTo>
                  <a:cubicBezTo>
                    <a:pt x="1201" y="3862"/>
                    <a:pt x="1049" y="5433"/>
                    <a:pt x="898" y="7167"/>
                  </a:cubicBezTo>
                  <a:cubicBezTo>
                    <a:pt x="746" y="8902"/>
                    <a:pt x="594" y="10800"/>
                    <a:pt x="442" y="12404"/>
                  </a:cubicBezTo>
                  <a:cubicBezTo>
                    <a:pt x="291" y="14007"/>
                    <a:pt x="139" y="15316"/>
                    <a:pt x="63" y="16167"/>
                  </a:cubicBezTo>
                  <a:cubicBezTo>
                    <a:pt x="-13" y="17018"/>
                    <a:pt x="-13" y="17411"/>
                    <a:pt x="25" y="17771"/>
                  </a:cubicBezTo>
                  <a:cubicBezTo>
                    <a:pt x="63" y="18131"/>
                    <a:pt x="139" y="18458"/>
                    <a:pt x="227" y="18524"/>
                  </a:cubicBezTo>
                  <a:cubicBezTo>
                    <a:pt x="316" y="18589"/>
                    <a:pt x="417" y="18393"/>
                    <a:pt x="657" y="18295"/>
                  </a:cubicBezTo>
                  <a:cubicBezTo>
                    <a:pt x="898" y="18196"/>
                    <a:pt x="1277" y="18196"/>
                    <a:pt x="1935" y="18327"/>
                  </a:cubicBezTo>
                  <a:cubicBezTo>
                    <a:pt x="2592" y="18458"/>
                    <a:pt x="3528" y="18720"/>
                    <a:pt x="4451" y="18916"/>
                  </a:cubicBezTo>
                  <a:cubicBezTo>
                    <a:pt x="5374" y="19113"/>
                    <a:pt x="6285" y="19244"/>
                    <a:pt x="7221" y="19407"/>
                  </a:cubicBezTo>
                  <a:cubicBezTo>
                    <a:pt x="8157" y="19571"/>
                    <a:pt x="9118" y="19767"/>
                    <a:pt x="10066" y="19964"/>
                  </a:cubicBezTo>
                  <a:cubicBezTo>
                    <a:pt x="11015" y="20160"/>
                    <a:pt x="11950" y="20356"/>
                    <a:pt x="12886" y="20553"/>
                  </a:cubicBezTo>
                  <a:cubicBezTo>
                    <a:pt x="13822" y="20749"/>
                    <a:pt x="14758" y="20945"/>
                    <a:pt x="15643" y="21142"/>
                  </a:cubicBezTo>
                  <a:cubicBezTo>
                    <a:pt x="16528" y="21338"/>
                    <a:pt x="17363" y="21535"/>
                    <a:pt x="17957" y="21567"/>
                  </a:cubicBezTo>
                  <a:cubicBezTo>
                    <a:pt x="18552" y="21600"/>
                    <a:pt x="18906" y="21469"/>
                    <a:pt x="19096" y="21240"/>
                  </a:cubicBezTo>
                  <a:cubicBezTo>
                    <a:pt x="19285" y="21011"/>
                    <a:pt x="19311" y="20684"/>
                    <a:pt x="19475" y="19735"/>
                  </a:cubicBezTo>
                  <a:cubicBezTo>
                    <a:pt x="19639" y="18785"/>
                    <a:pt x="19943" y="17215"/>
                    <a:pt x="20234" y="15742"/>
                  </a:cubicBezTo>
                  <a:cubicBezTo>
                    <a:pt x="20525" y="14269"/>
                    <a:pt x="20803" y="12895"/>
                    <a:pt x="21018" y="11847"/>
                  </a:cubicBezTo>
                  <a:cubicBezTo>
                    <a:pt x="21233" y="10800"/>
                    <a:pt x="21385" y="10080"/>
                    <a:pt x="21473" y="9491"/>
                  </a:cubicBezTo>
                  <a:cubicBezTo>
                    <a:pt x="21562" y="8902"/>
                    <a:pt x="21587" y="8444"/>
                    <a:pt x="21524" y="8182"/>
                  </a:cubicBezTo>
                  <a:cubicBezTo>
                    <a:pt x="21461" y="7920"/>
                    <a:pt x="21309" y="7855"/>
                    <a:pt x="21081" y="7887"/>
                  </a:cubicBezTo>
                  <a:cubicBezTo>
                    <a:pt x="20854" y="7920"/>
                    <a:pt x="20550" y="8051"/>
                    <a:pt x="20120" y="7756"/>
                  </a:cubicBezTo>
                  <a:cubicBezTo>
                    <a:pt x="19690" y="7462"/>
                    <a:pt x="19134" y="6742"/>
                    <a:pt x="18350" y="6055"/>
                  </a:cubicBezTo>
                  <a:cubicBezTo>
                    <a:pt x="17565" y="5367"/>
                    <a:pt x="16554" y="4713"/>
                    <a:pt x="15618" y="4189"/>
                  </a:cubicBezTo>
                  <a:cubicBezTo>
                    <a:pt x="14682" y="3665"/>
                    <a:pt x="13822" y="3273"/>
                    <a:pt x="12962" y="3011"/>
                  </a:cubicBezTo>
                  <a:cubicBezTo>
                    <a:pt x="12102" y="2749"/>
                    <a:pt x="11242" y="2618"/>
                    <a:pt x="10193" y="2553"/>
                  </a:cubicBezTo>
                  <a:cubicBezTo>
                    <a:pt x="9143" y="2487"/>
                    <a:pt x="7904" y="2487"/>
                    <a:pt x="6879" y="2487"/>
                  </a:cubicBezTo>
                  <a:cubicBezTo>
                    <a:pt x="5855" y="2487"/>
                    <a:pt x="5046" y="2487"/>
                    <a:pt x="4236" y="24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426200" y="4703497"/>
              <a:ext cx="361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7" y="21600"/>
                    <a:pt x="7074" y="21600"/>
                    <a:pt x="10674" y="18000"/>
                  </a:cubicBezTo>
                  <a:cubicBezTo>
                    <a:pt x="14274" y="14400"/>
                    <a:pt x="1793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7075845" y="4603103"/>
              <a:ext cx="245706" cy="42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161" fill="norm" stroke="1" extrusionOk="0">
                  <a:moveTo>
                    <a:pt x="11913" y="3116"/>
                  </a:moveTo>
                  <a:cubicBezTo>
                    <a:pt x="11547" y="2269"/>
                    <a:pt x="11181" y="1422"/>
                    <a:pt x="9991" y="787"/>
                  </a:cubicBezTo>
                  <a:cubicBezTo>
                    <a:pt x="8802" y="152"/>
                    <a:pt x="6788" y="-272"/>
                    <a:pt x="4866" y="204"/>
                  </a:cubicBezTo>
                  <a:cubicBezTo>
                    <a:pt x="2944" y="681"/>
                    <a:pt x="1113" y="2057"/>
                    <a:pt x="381" y="3275"/>
                  </a:cubicBezTo>
                  <a:cubicBezTo>
                    <a:pt x="-351" y="4493"/>
                    <a:pt x="15" y="5552"/>
                    <a:pt x="1113" y="6028"/>
                  </a:cubicBezTo>
                  <a:cubicBezTo>
                    <a:pt x="2212" y="6504"/>
                    <a:pt x="4042" y="6399"/>
                    <a:pt x="5781" y="5975"/>
                  </a:cubicBezTo>
                  <a:cubicBezTo>
                    <a:pt x="7520" y="5552"/>
                    <a:pt x="9168" y="4810"/>
                    <a:pt x="10357" y="4122"/>
                  </a:cubicBezTo>
                  <a:cubicBezTo>
                    <a:pt x="11547" y="3434"/>
                    <a:pt x="12280" y="2799"/>
                    <a:pt x="12463" y="2746"/>
                  </a:cubicBezTo>
                  <a:cubicBezTo>
                    <a:pt x="12646" y="2693"/>
                    <a:pt x="12280" y="3222"/>
                    <a:pt x="11730" y="5022"/>
                  </a:cubicBezTo>
                  <a:cubicBezTo>
                    <a:pt x="11181" y="6822"/>
                    <a:pt x="10449" y="9893"/>
                    <a:pt x="9625" y="12434"/>
                  </a:cubicBezTo>
                  <a:cubicBezTo>
                    <a:pt x="8802" y="14975"/>
                    <a:pt x="7886" y="16987"/>
                    <a:pt x="7154" y="18469"/>
                  </a:cubicBezTo>
                  <a:cubicBezTo>
                    <a:pt x="6422" y="19952"/>
                    <a:pt x="5873" y="20904"/>
                    <a:pt x="5781" y="21116"/>
                  </a:cubicBezTo>
                  <a:cubicBezTo>
                    <a:pt x="5690" y="21328"/>
                    <a:pt x="6056" y="20799"/>
                    <a:pt x="8069" y="19263"/>
                  </a:cubicBezTo>
                  <a:cubicBezTo>
                    <a:pt x="10083" y="17728"/>
                    <a:pt x="13744" y="15187"/>
                    <a:pt x="16215" y="13440"/>
                  </a:cubicBezTo>
                  <a:cubicBezTo>
                    <a:pt x="18686" y="11693"/>
                    <a:pt x="19968" y="10740"/>
                    <a:pt x="21249" y="97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7448277" y="4463419"/>
              <a:ext cx="146324" cy="34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63" fill="norm" stroke="1" extrusionOk="0">
                  <a:moveTo>
                    <a:pt x="21331" y="3123"/>
                  </a:moveTo>
                  <a:cubicBezTo>
                    <a:pt x="21331" y="2456"/>
                    <a:pt x="21331" y="1790"/>
                    <a:pt x="20714" y="1256"/>
                  </a:cubicBezTo>
                  <a:cubicBezTo>
                    <a:pt x="20097" y="723"/>
                    <a:pt x="18862" y="323"/>
                    <a:pt x="17320" y="123"/>
                  </a:cubicBezTo>
                  <a:cubicBezTo>
                    <a:pt x="15777" y="-77"/>
                    <a:pt x="13925" y="-77"/>
                    <a:pt x="11765" y="456"/>
                  </a:cubicBezTo>
                  <a:cubicBezTo>
                    <a:pt x="9605" y="990"/>
                    <a:pt x="7137" y="2056"/>
                    <a:pt x="4822" y="4523"/>
                  </a:cubicBezTo>
                  <a:cubicBezTo>
                    <a:pt x="2508" y="6990"/>
                    <a:pt x="348" y="10856"/>
                    <a:pt x="40" y="13790"/>
                  </a:cubicBezTo>
                  <a:cubicBezTo>
                    <a:pt x="-269" y="16723"/>
                    <a:pt x="1274" y="18723"/>
                    <a:pt x="2817" y="19923"/>
                  </a:cubicBezTo>
                  <a:cubicBezTo>
                    <a:pt x="4360" y="21123"/>
                    <a:pt x="5902" y="21523"/>
                    <a:pt x="8217" y="21456"/>
                  </a:cubicBezTo>
                  <a:cubicBezTo>
                    <a:pt x="10531" y="21390"/>
                    <a:pt x="13617" y="20856"/>
                    <a:pt x="16702" y="20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645400" y="4563797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727950" y="4650702"/>
              <a:ext cx="13335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771" y="13094"/>
                    <a:pt x="7543" y="5581"/>
                    <a:pt x="11143" y="2294"/>
                  </a:cubicBezTo>
                  <a:cubicBezTo>
                    <a:pt x="14743" y="-993"/>
                    <a:pt x="18171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7896722" y="4497495"/>
              <a:ext cx="135012" cy="45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73" fill="norm" stroke="1" extrusionOk="0">
                  <a:moveTo>
                    <a:pt x="7399" y="7632"/>
                  </a:moveTo>
                  <a:cubicBezTo>
                    <a:pt x="6402" y="11032"/>
                    <a:pt x="5405" y="14432"/>
                    <a:pt x="4741" y="16382"/>
                  </a:cubicBezTo>
                  <a:cubicBezTo>
                    <a:pt x="4076" y="18332"/>
                    <a:pt x="3744" y="18832"/>
                    <a:pt x="3245" y="19532"/>
                  </a:cubicBezTo>
                  <a:cubicBezTo>
                    <a:pt x="2747" y="20232"/>
                    <a:pt x="2082" y="21132"/>
                    <a:pt x="1584" y="21332"/>
                  </a:cubicBezTo>
                  <a:cubicBezTo>
                    <a:pt x="1085" y="21532"/>
                    <a:pt x="753" y="21032"/>
                    <a:pt x="421" y="18982"/>
                  </a:cubicBezTo>
                  <a:cubicBezTo>
                    <a:pt x="88" y="16932"/>
                    <a:pt x="-244" y="13332"/>
                    <a:pt x="254" y="10332"/>
                  </a:cubicBezTo>
                  <a:cubicBezTo>
                    <a:pt x="753" y="7332"/>
                    <a:pt x="2082" y="4932"/>
                    <a:pt x="3245" y="3432"/>
                  </a:cubicBezTo>
                  <a:cubicBezTo>
                    <a:pt x="4408" y="1932"/>
                    <a:pt x="5405" y="1332"/>
                    <a:pt x="6568" y="882"/>
                  </a:cubicBezTo>
                  <a:cubicBezTo>
                    <a:pt x="7731" y="432"/>
                    <a:pt x="9061" y="132"/>
                    <a:pt x="10556" y="32"/>
                  </a:cubicBezTo>
                  <a:cubicBezTo>
                    <a:pt x="12051" y="-68"/>
                    <a:pt x="13713" y="32"/>
                    <a:pt x="16039" y="782"/>
                  </a:cubicBezTo>
                  <a:cubicBezTo>
                    <a:pt x="18365" y="1532"/>
                    <a:pt x="21356" y="2932"/>
                    <a:pt x="21190" y="4582"/>
                  </a:cubicBezTo>
                  <a:cubicBezTo>
                    <a:pt x="21024" y="6232"/>
                    <a:pt x="17701" y="8132"/>
                    <a:pt x="15208" y="9132"/>
                  </a:cubicBezTo>
                  <a:cubicBezTo>
                    <a:pt x="12716" y="10132"/>
                    <a:pt x="11054" y="10232"/>
                    <a:pt x="9393" y="103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8070850" y="4468547"/>
              <a:ext cx="9440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600" fill="norm" stroke="1" extrusionOk="0">
                  <a:moveTo>
                    <a:pt x="0" y="0"/>
                  </a:moveTo>
                  <a:cubicBezTo>
                    <a:pt x="6894" y="1976"/>
                    <a:pt x="13787" y="3953"/>
                    <a:pt x="17464" y="6424"/>
                  </a:cubicBezTo>
                  <a:cubicBezTo>
                    <a:pt x="21140" y="8894"/>
                    <a:pt x="21600" y="11859"/>
                    <a:pt x="18153" y="14471"/>
                  </a:cubicBezTo>
                  <a:cubicBezTo>
                    <a:pt x="14706" y="17082"/>
                    <a:pt x="7353" y="193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8292215" y="4464750"/>
              <a:ext cx="134236" cy="333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436" fill="norm" stroke="1" extrusionOk="0">
                  <a:moveTo>
                    <a:pt x="20755" y="2281"/>
                  </a:moveTo>
                  <a:cubicBezTo>
                    <a:pt x="19773" y="1466"/>
                    <a:pt x="18791" y="651"/>
                    <a:pt x="16828" y="244"/>
                  </a:cubicBezTo>
                  <a:cubicBezTo>
                    <a:pt x="14864" y="-164"/>
                    <a:pt x="11919" y="-164"/>
                    <a:pt x="9137" y="1059"/>
                  </a:cubicBezTo>
                  <a:cubicBezTo>
                    <a:pt x="6355" y="2281"/>
                    <a:pt x="3737" y="4727"/>
                    <a:pt x="1937" y="7647"/>
                  </a:cubicBezTo>
                  <a:cubicBezTo>
                    <a:pt x="137" y="10568"/>
                    <a:pt x="-845" y="13964"/>
                    <a:pt x="955" y="16342"/>
                  </a:cubicBezTo>
                  <a:cubicBezTo>
                    <a:pt x="2755" y="18719"/>
                    <a:pt x="7337" y="20078"/>
                    <a:pt x="11919" y="214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8502650" y="4538397"/>
              <a:ext cx="12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38"/>
                    <a:pt x="0" y="11077"/>
                    <a:pt x="0" y="14677"/>
                  </a:cubicBezTo>
                  <a:cubicBezTo>
                    <a:pt x="0" y="18277"/>
                    <a:pt x="108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8585200" y="4680214"/>
              <a:ext cx="21590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5247"/>
                    <a:pt x="847" y="8894"/>
                    <a:pt x="2965" y="5082"/>
                  </a:cubicBezTo>
                  <a:cubicBezTo>
                    <a:pt x="5082" y="1271"/>
                    <a:pt x="8894" y="0"/>
                    <a:pt x="12282" y="0"/>
                  </a:cubicBezTo>
                  <a:cubicBezTo>
                    <a:pt x="15671" y="0"/>
                    <a:pt x="18635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783751" y="4594330"/>
              <a:ext cx="163399" cy="38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79" fill="norm" stroke="1" extrusionOk="0">
                  <a:moveTo>
                    <a:pt x="11408" y="2506"/>
                  </a:moveTo>
                  <a:cubicBezTo>
                    <a:pt x="10854" y="1925"/>
                    <a:pt x="10300" y="1345"/>
                    <a:pt x="9469" y="880"/>
                  </a:cubicBezTo>
                  <a:cubicBezTo>
                    <a:pt x="8639" y="416"/>
                    <a:pt x="7531" y="67"/>
                    <a:pt x="6146" y="9"/>
                  </a:cubicBezTo>
                  <a:cubicBezTo>
                    <a:pt x="4762" y="-49"/>
                    <a:pt x="3100" y="183"/>
                    <a:pt x="1992" y="706"/>
                  </a:cubicBezTo>
                  <a:cubicBezTo>
                    <a:pt x="885" y="1228"/>
                    <a:pt x="331" y="2041"/>
                    <a:pt x="746" y="2506"/>
                  </a:cubicBezTo>
                  <a:cubicBezTo>
                    <a:pt x="1162" y="2970"/>
                    <a:pt x="2546" y="3086"/>
                    <a:pt x="3931" y="3145"/>
                  </a:cubicBezTo>
                  <a:cubicBezTo>
                    <a:pt x="5315" y="3203"/>
                    <a:pt x="6700" y="3203"/>
                    <a:pt x="7946" y="3377"/>
                  </a:cubicBezTo>
                  <a:cubicBezTo>
                    <a:pt x="9192" y="3551"/>
                    <a:pt x="10300" y="3899"/>
                    <a:pt x="10854" y="4712"/>
                  </a:cubicBezTo>
                  <a:cubicBezTo>
                    <a:pt x="11408" y="5525"/>
                    <a:pt x="11408" y="6803"/>
                    <a:pt x="10162" y="9183"/>
                  </a:cubicBezTo>
                  <a:cubicBezTo>
                    <a:pt x="8915" y="11564"/>
                    <a:pt x="6423" y="15048"/>
                    <a:pt x="4762" y="17138"/>
                  </a:cubicBezTo>
                  <a:cubicBezTo>
                    <a:pt x="3100" y="19228"/>
                    <a:pt x="2269" y="19925"/>
                    <a:pt x="1439" y="20506"/>
                  </a:cubicBezTo>
                  <a:cubicBezTo>
                    <a:pt x="608" y="21086"/>
                    <a:pt x="-223" y="21551"/>
                    <a:pt x="54" y="21319"/>
                  </a:cubicBezTo>
                  <a:cubicBezTo>
                    <a:pt x="331" y="21086"/>
                    <a:pt x="1715" y="20157"/>
                    <a:pt x="5454" y="18183"/>
                  </a:cubicBezTo>
                  <a:cubicBezTo>
                    <a:pt x="9192" y="16209"/>
                    <a:pt x="15285" y="13190"/>
                    <a:pt x="21377" y="101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978900" y="4544747"/>
              <a:ext cx="9160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600" fill="norm" stroke="1" extrusionOk="0">
                  <a:moveTo>
                    <a:pt x="0" y="0"/>
                  </a:moveTo>
                  <a:cubicBezTo>
                    <a:pt x="6574" y="2080"/>
                    <a:pt x="13148" y="4160"/>
                    <a:pt x="16904" y="6480"/>
                  </a:cubicBezTo>
                  <a:cubicBezTo>
                    <a:pt x="20661" y="8800"/>
                    <a:pt x="21600" y="11360"/>
                    <a:pt x="18313" y="13920"/>
                  </a:cubicBezTo>
                  <a:cubicBezTo>
                    <a:pt x="15026" y="16480"/>
                    <a:pt x="7513" y="19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9184116" y="4395028"/>
              <a:ext cx="163085" cy="55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66" fill="norm" stroke="1" extrusionOk="0">
                  <a:moveTo>
                    <a:pt x="21336" y="2113"/>
                  </a:moveTo>
                  <a:cubicBezTo>
                    <a:pt x="21336" y="1703"/>
                    <a:pt x="21336" y="1292"/>
                    <a:pt x="19813" y="840"/>
                  </a:cubicBezTo>
                  <a:cubicBezTo>
                    <a:pt x="18290" y="389"/>
                    <a:pt x="15244" y="-104"/>
                    <a:pt x="12059" y="19"/>
                  </a:cubicBezTo>
                  <a:cubicBezTo>
                    <a:pt x="8874" y="142"/>
                    <a:pt x="5551" y="882"/>
                    <a:pt x="3613" y="1662"/>
                  </a:cubicBezTo>
                  <a:cubicBezTo>
                    <a:pt x="1674" y="2442"/>
                    <a:pt x="1121" y="3263"/>
                    <a:pt x="3059" y="4290"/>
                  </a:cubicBezTo>
                  <a:cubicBezTo>
                    <a:pt x="4998" y="5317"/>
                    <a:pt x="9428" y="6548"/>
                    <a:pt x="12059" y="7329"/>
                  </a:cubicBezTo>
                  <a:cubicBezTo>
                    <a:pt x="14690" y="8109"/>
                    <a:pt x="15521" y="8437"/>
                    <a:pt x="15798" y="8807"/>
                  </a:cubicBezTo>
                  <a:cubicBezTo>
                    <a:pt x="16074" y="9177"/>
                    <a:pt x="15798" y="9587"/>
                    <a:pt x="15105" y="9916"/>
                  </a:cubicBezTo>
                  <a:cubicBezTo>
                    <a:pt x="14413" y="10244"/>
                    <a:pt x="13305" y="10491"/>
                    <a:pt x="12059" y="10696"/>
                  </a:cubicBezTo>
                  <a:cubicBezTo>
                    <a:pt x="10813" y="10901"/>
                    <a:pt x="9428" y="11066"/>
                    <a:pt x="9290" y="11312"/>
                  </a:cubicBezTo>
                  <a:cubicBezTo>
                    <a:pt x="9151" y="11558"/>
                    <a:pt x="10259" y="11887"/>
                    <a:pt x="10951" y="12256"/>
                  </a:cubicBezTo>
                  <a:cubicBezTo>
                    <a:pt x="11644" y="12626"/>
                    <a:pt x="11921" y="13037"/>
                    <a:pt x="11367" y="13612"/>
                  </a:cubicBezTo>
                  <a:cubicBezTo>
                    <a:pt x="10813" y="14186"/>
                    <a:pt x="9428" y="14926"/>
                    <a:pt x="7351" y="15993"/>
                  </a:cubicBezTo>
                  <a:cubicBezTo>
                    <a:pt x="5274" y="17061"/>
                    <a:pt x="2505" y="18457"/>
                    <a:pt x="1121" y="19361"/>
                  </a:cubicBezTo>
                  <a:cubicBezTo>
                    <a:pt x="-264" y="20264"/>
                    <a:pt x="-264" y="20675"/>
                    <a:pt x="567" y="20962"/>
                  </a:cubicBezTo>
                  <a:cubicBezTo>
                    <a:pt x="1398" y="21250"/>
                    <a:pt x="3059" y="21414"/>
                    <a:pt x="6659" y="21455"/>
                  </a:cubicBezTo>
                  <a:cubicBezTo>
                    <a:pt x="10259" y="21496"/>
                    <a:pt x="15798" y="21414"/>
                    <a:pt x="21336" y="213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9512300" y="4563797"/>
              <a:ext cx="381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040"/>
                    <a:pt x="9600" y="6080"/>
                    <a:pt x="13200" y="9680"/>
                  </a:cubicBezTo>
                  <a:cubicBezTo>
                    <a:pt x="16800" y="13280"/>
                    <a:pt x="19200" y="17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9658350" y="4703497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9746686" y="4639997"/>
              <a:ext cx="1961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9967781" y="4524766"/>
              <a:ext cx="122370" cy="29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59" fill="norm" stroke="1" extrusionOk="0">
                  <a:moveTo>
                    <a:pt x="21165" y="2382"/>
                  </a:moveTo>
                  <a:cubicBezTo>
                    <a:pt x="20799" y="1610"/>
                    <a:pt x="20433" y="839"/>
                    <a:pt x="19334" y="376"/>
                  </a:cubicBezTo>
                  <a:cubicBezTo>
                    <a:pt x="18236" y="-87"/>
                    <a:pt x="16406" y="-241"/>
                    <a:pt x="13477" y="608"/>
                  </a:cubicBezTo>
                  <a:cubicBezTo>
                    <a:pt x="10548" y="1456"/>
                    <a:pt x="6521" y="3308"/>
                    <a:pt x="3775" y="6316"/>
                  </a:cubicBezTo>
                  <a:cubicBezTo>
                    <a:pt x="1029" y="9325"/>
                    <a:pt x="-435" y="13490"/>
                    <a:pt x="114" y="16190"/>
                  </a:cubicBezTo>
                  <a:cubicBezTo>
                    <a:pt x="663" y="18890"/>
                    <a:pt x="3226" y="20125"/>
                    <a:pt x="5606" y="20742"/>
                  </a:cubicBezTo>
                  <a:cubicBezTo>
                    <a:pt x="7985" y="21359"/>
                    <a:pt x="10182" y="21359"/>
                    <a:pt x="12379" y="213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0121899" y="4601897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03"/>
                    <a:pt x="7200" y="7406"/>
                    <a:pt x="3600" y="11006"/>
                  </a:cubicBezTo>
                  <a:cubicBezTo>
                    <a:pt x="0" y="14606"/>
                    <a:pt x="0" y="18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0198100" y="4694470"/>
              <a:ext cx="1143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0309406" y="4543061"/>
              <a:ext cx="140740" cy="37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56" fill="norm" stroke="1" extrusionOk="0">
                  <a:moveTo>
                    <a:pt x="9026" y="8016"/>
                  </a:moveTo>
                  <a:cubicBezTo>
                    <a:pt x="7120" y="11376"/>
                    <a:pt x="5214" y="14736"/>
                    <a:pt x="3943" y="16776"/>
                  </a:cubicBezTo>
                  <a:cubicBezTo>
                    <a:pt x="2673" y="18816"/>
                    <a:pt x="2038" y="19536"/>
                    <a:pt x="1561" y="20196"/>
                  </a:cubicBezTo>
                  <a:cubicBezTo>
                    <a:pt x="1085" y="20856"/>
                    <a:pt x="767" y="21456"/>
                    <a:pt x="449" y="21456"/>
                  </a:cubicBezTo>
                  <a:cubicBezTo>
                    <a:pt x="132" y="21456"/>
                    <a:pt x="-186" y="20856"/>
                    <a:pt x="132" y="18996"/>
                  </a:cubicBezTo>
                  <a:cubicBezTo>
                    <a:pt x="449" y="17136"/>
                    <a:pt x="1402" y="14016"/>
                    <a:pt x="2990" y="10956"/>
                  </a:cubicBezTo>
                  <a:cubicBezTo>
                    <a:pt x="4579" y="7896"/>
                    <a:pt x="6802" y="4896"/>
                    <a:pt x="8390" y="3036"/>
                  </a:cubicBezTo>
                  <a:cubicBezTo>
                    <a:pt x="9979" y="1176"/>
                    <a:pt x="10932" y="456"/>
                    <a:pt x="12202" y="156"/>
                  </a:cubicBezTo>
                  <a:cubicBezTo>
                    <a:pt x="13473" y="-144"/>
                    <a:pt x="15061" y="-24"/>
                    <a:pt x="16649" y="636"/>
                  </a:cubicBezTo>
                  <a:cubicBezTo>
                    <a:pt x="18238" y="1296"/>
                    <a:pt x="19826" y="2496"/>
                    <a:pt x="20620" y="3756"/>
                  </a:cubicBezTo>
                  <a:cubicBezTo>
                    <a:pt x="21414" y="5016"/>
                    <a:pt x="21414" y="6336"/>
                    <a:pt x="19508" y="7356"/>
                  </a:cubicBezTo>
                  <a:cubicBezTo>
                    <a:pt x="17602" y="8376"/>
                    <a:pt x="13790" y="9096"/>
                    <a:pt x="9979" y="98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0452100" y="4512997"/>
              <a:ext cx="11045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7200" y="0"/>
                  </a:moveTo>
                  <a:cubicBezTo>
                    <a:pt x="12000" y="1964"/>
                    <a:pt x="16800" y="3927"/>
                    <a:pt x="19200" y="6136"/>
                  </a:cubicBezTo>
                  <a:cubicBezTo>
                    <a:pt x="21600" y="8345"/>
                    <a:pt x="21600" y="10800"/>
                    <a:pt x="18000" y="13418"/>
                  </a:cubicBezTo>
                  <a:cubicBezTo>
                    <a:pt x="14400" y="16036"/>
                    <a:pt x="7200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0606520" y="4528163"/>
              <a:ext cx="137681" cy="25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23" fill="norm" stroke="1" extrusionOk="0">
                  <a:moveTo>
                    <a:pt x="20970" y="320"/>
                  </a:moveTo>
                  <a:cubicBezTo>
                    <a:pt x="17424" y="-29"/>
                    <a:pt x="13877" y="-377"/>
                    <a:pt x="10170" y="929"/>
                  </a:cubicBezTo>
                  <a:cubicBezTo>
                    <a:pt x="6463" y="2236"/>
                    <a:pt x="2594" y="5197"/>
                    <a:pt x="982" y="8507"/>
                  </a:cubicBezTo>
                  <a:cubicBezTo>
                    <a:pt x="-630" y="11817"/>
                    <a:pt x="15" y="15475"/>
                    <a:pt x="982" y="17652"/>
                  </a:cubicBezTo>
                  <a:cubicBezTo>
                    <a:pt x="1949" y="19829"/>
                    <a:pt x="3239" y="20526"/>
                    <a:pt x="4851" y="20875"/>
                  </a:cubicBezTo>
                  <a:cubicBezTo>
                    <a:pt x="6463" y="21223"/>
                    <a:pt x="8397" y="21223"/>
                    <a:pt x="10331" y="212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0769600" y="4582847"/>
              <a:ext cx="444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0814050" y="4690797"/>
              <a:ext cx="241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4400"/>
                    <a:pt x="1137" y="7200"/>
                    <a:pt x="4168" y="3600"/>
                  </a:cubicBezTo>
                  <a:cubicBezTo>
                    <a:pt x="7200" y="0"/>
                    <a:pt x="12695" y="0"/>
                    <a:pt x="16011" y="0"/>
                  </a:cubicBezTo>
                  <a:cubicBezTo>
                    <a:pt x="19326" y="0"/>
                    <a:pt x="204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1017810" y="4627297"/>
              <a:ext cx="228041" cy="288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66" fill="norm" stroke="1" extrusionOk="0">
                  <a:moveTo>
                    <a:pt x="12432" y="3311"/>
                  </a:moveTo>
                  <a:cubicBezTo>
                    <a:pt x="12035" y="2523"/>
                    <a:pt x="11639" y="1734"/>
                    <a:pt x="10351" y="1104"/>
                  </a:cubicBezTo>
                  <a:cubicBezTo>
                    <a:pt x="9063" y="473"/>
                    <a:pt x="6883" y="0"/>
                    <a:pt x="5397" y="0"/>
                  </a:cubicBezTo>
                  <a:cubicBezTo>
                    <a:pt x="3910" y="0"/>
                    <a:pt x="3118" y="473"/>
                    <a:pt x="2523" y="1182"/>
                  </a:cubicBezTo>
                  <a:cubicBezTo>
                    <a:pt x="1929" y="1892"/>
                    <a:pt x="1532" y="2838"/>
                    <a:pt x="1929" y="3390"/>
                  </a:cubicBezTo>
                  <a:cubicBezTo>
                    <a:pt x="2325" y="3942"/>
                    <a:pt x="3514" y="4099"/>
                    <a:pt x="4604" y="4178"/>
                  </a:cubicBezTo>
                  <a:cubicBezTo>
                    <a:pt x="5694" y="4257"/>
                    <a:pt x="6685" y="4257"/>
                    <a:pt x="7180" y="4651"/>
                  </a:cubicBezTo>
                  <a:cubicBezTo>
                    <a:pt x="7676" y="5045"/>
                    <a:pt x="7676" y="5834"/>
                    <a:pt x="6487" y="8356"/>
                  </a:cubicBezTo>
                  <a:cubicBezTo>
                    <a:pt x="5298" y="10879"/>
                    <a:pt x="2920" y="15136"/>
                    <a:pt x="1532" y="17737"/>
                  </a:cubicBezTo>
                  <a:cubicBezTo>
                    <a:pt x="145" y="20339"/>
                    <a:pt x="-251" y="21285"/>
                    <a:pt x="145" y="21442"/>
                  </a:cubicBezTo>
                  <a:cubicBezTo>
                    <a:pt x="542" y="21600"/>
                    <a:pt x="1731" y="20969"/>
                    <a:pt x="5397" y="19077"/>
                  </a:cubicBezTo>
                  <a:cubicBezTo>
                    <a:pt x="9063" y="17185"/>
                    <a:pt x="15206" y="14032"/>
                    <a:pt x="21349" y="108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1195049" y="4563797"/>
              <a:ext cx="11218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94" y="0"/>
                  </a:moveTo>
                  <a:cubicBezTo>
                    <a:pt x="18747" y="4350"/>
                    <a:pt x="21600" y="8700"/>
                    <a:pt x="21600" y="11850"/>
                  </a:cubicBezTo>
                  <a:cubicBezTo>
                    <a:pt x="21600" y="15000"/>
                    <a:pt x="18747" y="16950"/>
                    <a:pt x="14672" y="18375"/>
                  </a:cubicBezTo>
                  <a:cubicBezTo>
                    <a:pt x="10596" y="19800"/>
                    <a:pt x="5298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9582150" y="5344847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7486"/>
                    <a:pt x="7897" y="13371"/>
                    <a:pt x="11497" y="9771"/>
                  </a:cubicBezTo>
                  <a:cubicBezTo>
                    <a:pt x="15097" y="6171"/>
                    <a:pt x="1834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9690894" y="5274997"/>
              <a:ext cx="30956" cy="21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24" fill="norm" stroke="1" extrusionOk="0">
                  <a:moveTo>
                    <a:pt x="21060" y="0"/>
                  </a:moveTo>
                  <a:cubicBezTo>
                    <a:pt x="13860" y="4985"/>
                    <a:pt x="6660" y="9969"/>
                    <a:pt x="3060" y="13085"/>
                  </a:cubicBezTo>
                  <a:cubicBezTo>
                    <a:pt x="-540" y="16200"/>
                    <a:pt x="-540" y="17446"/>
                    <a:pt x="900" y="18588"/>
                  </a:cubicBezTo>
                  <a:cubicBezTo>
                    <a:pt x="2340" y="19731"/>
                    <a:pt x="5220" y="20769"/>
                    <a:pt x="8100" y="21185"/>
                  </a:cubicBezTo>
                  <a:cubicBezTo>
                    <a:pt x="10980" y="21600"/>
                    <a:pt x="13860" y="21392"/>
                    <a:pt x="16740" y="211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9851936" y="5275940"/>
              <a:ext cx="117564" cy="25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32" fill="norm" stroke="1" extrusionOk="0">
                  <a:moveTo>
                    <a:pt x="21423" y="992"/>
                  </a:moveTo>
                  <a:cubicBezTo>
                    <a:pt x="19109" y="457"/>
                    <a:pt x="16794" y="-79"/>
                    <a:pt x="13902" y="10"/>
                  </a:cubicBezTo>
                  <a:cubicBezTo>
                    <a:pt x="11009" y="100"/>
                    <a:pt x="7537" y="814"/>
                    <a:pt x="4837" y="2777"/>
                  </a:cubicBezTo>
                  <a:cubicBezTo>
                    <a:pt x="2137" y="4741"/>
                    <a:pt x="209" y="7954"/>
                    <a:pt x="16" y="11167"/>
                  </a:cubicBezTo>
                  <a:cubicBezTo>
                    <a:pt x="-177" y="14381"/>
                    <a:pt x="1366" y="17594"/>
                    <a:pt x="4066" y="19379"/>
                  </a:cubicBezTo>
                  <a:cubicBezTo>
                    <a:pt x="6766" y="21164"/>
                    <a:pt x="10623" y="21521"/>
                    <a:pt x="13516" y="21253"/>
                  </a:cubicBezTo>
                  <a:cubicBezTo>
                    <a:pt x="16409" y="20985"/>
                    <a:pt x="18337" y="20093"/>
                    <a:pt x="20266" y="19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013899" y="5294047"/>
              <a:ext cx="2545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6000"/>
                    <a:pt x="3363" y="12000"/>
                    <a:pt x="870" y="15600"/>
                  </a:cubicBezTo>
                  <a:cubicBezTo>
                    <a:pt x="-1622" y="19200"/>
                    <a:pt x="1701" y="204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0077449" y="5414697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0227405" y="5305537"/>
              <a:ext cx="134038" cy="32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475" fill="norm" stroke="1" extrusionOk="0">
                  <a:moveTo>
                    <a:pt x="5208" y="5932"/>
                  </a:moveTo>
                  <a:cubicBezTo>
                    <a:pt x="4240" y="9416"/>
                    <a:pt x="3273" y="12900"/>
                    <a:pt x="2628" y="15269"/>
                  </a:cubicBezTo>
                  <a:cubicBezTo>
                    <a:pt x="1984" y="17638"/>
                    <a:pt x="1661" y="18892"/>
                    <a:pt x="1339" y="19868"/>
                  </a:cubicBezTo>
                  <a:cubicBezTo>
                    <a:pt x="1017" y="20843"/>
                    <a:pt x="694" y="21540"/>
                    <a:pt x="372" y="21470"/>
                  </a:cubicBezTo>
                  <a:cubicBezTo>
                    <a:pt x="49" y="21401"/>
                    <a:pt x="-273" y="20565"/>
                    <a:pt x="372" y="17847"/>
                  </a:cubicBezTo>
                  <a:cubicBezTo>
                    <a:pt x="1017" y="15130"/>
                    <a:pt x="2628" y="10531"/>
                    <a:pt x="4240" y="7395"/>
                  </a:cubicBezTo>
                  <a:cubicBezTo>
                    <a:pt x="5852" y="4260"/>
                    <a:pt x="7464" y="2588"/>
                    <a:pt x="9076" y="1543"/>
                  </a:cubicBezTo>
                  <a:cubicBezTo>
                    <a:pt x="10688" y="497"/>
                    <a:pt x="12300" y="79"/>
                    <a:pt x="13912" y="10"/>
                  </a:cubicBezTo>
                  <a:cubicBezTo>
                    <a:pt x="15524" y="-60"/>
                    <a:pt x="17136" y="219"/>
                    <a:pt x="18587" y="1334"/>
                  </a:cubicBezTo>
                  <a:cubicBezTo>
                    <a:pt x="20037" y="2448"/>
                    <a:pt x="21327" y="4399"/>
                    <a:pt x="19554" y="5932"/>
                  </a:cubicBezTo>
                  <a:cubicBezTo>
                    <a:pt x="17781" y="7465"/>
                    <a:pt x="12945" y="8580"/>
                    <a:pt x="8109" y="96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0394950" y="5235445"/>
              <a:ext cx="88404" cy="27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83" fill="norm" stroke="1" extrusionOk="0">
                  <a:moveTo>
                    <a:pt x="0" y="113"/>
                  </a:moveTo>
                  <a:cubicBezTo>
                    <a:pt x="4019" y="-52"/>
                    <a:pt x="8037" y="-217"/>
                    <a:pt x="12056" y="1020"/>
                  </a:cubicBezTo>
                  <a:cubicBezTo>
                    <a:pt x="16074" y="2256"/>
                    <a:pt x="20093" y="4894"/>
                    <a:pt x="20847" y="7780"/>
                  </a:cubicBezTo>
                  <a:cubicBezTo>
                    <a:pt x="21600" y="10665"/>
                    <a:pt x="19088" y="13798"/>
                    <a:pt x="15070" y="16107"/>
                  </a:cubicBezTo>
                  <a:cubicBezTo>
                    <a:pt x="11051" y="18415"/>
                    <a:pt x="5526" y="19899"/>
                    <a:pt x="0" y="213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0539262" y="5289399"/>
              <a:ext cx="116038" cy="24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52" fill="norm" stroke="1" extrusionOk="0">
                  <a:moveTo>
                    <a:pt x="21145" y="960"/>
                  </a:moveTo>
                  <a:cubicBezTo>
                    <a:pt x="19602" y="406"/>
                    <a:pt x="18059" y="-148"/>
                    <a:pt x="15552" y="37"/>
                  </a:cubicBezTo>
                  <a:cubicBezTo>
                    <a:pt x="13045" y="221"/>
                    <a:pt x="9574" y="1144"/>
                    <a:pt x="6488" y="3083"/>
                  </a:cubicBezTo>
                  <a:cubicBezTo>
                    <a:pt x="3402" y="5021"/>
                    <a:pt x="702" y="7975"/>
                    <a:pt x="124" y="11114"/>
                  </a:cubicBezTo>
                  <a:cubicBezTo>
                    <a:pt x="-455" y="14252"/>
                    <a:pt x="1088" y="17575"/>
                    <a:pt x="2824" y="19329"/>
                  </a:cubicBezTo>
                  <a:cubicBezTo>
                    <a:pt x="4559" y="21083"/>
                    <a:pt x="6488" y="21267"/>
                    <a:pt x="8416" y="214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0687050" y="5306747"/>
              <a:ext cx="25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75"/>
                    <a:pt x="10800" y="8550"/>
                    <a:pt x="7200" y="12150"/>
                  </a:cubicBezTo>
                  <a:cubicBezTo>
                    <a:pt x="3600" y="15750"/>
                    <a:pt x="1800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0731500" y="5440097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4400"/>
                    <a:pt x="1662" y="7200"/>
                    <a:pt x="5262" y="3600"/>
                  </a:cubicBezTo>
                  <a:cubicBezTo>
                    <a:pt x="8862" y="0"/>
                    <a:pt x="152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0886750" y="5371954"/>
              <a:ext cx="206700" cy="27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80" fill="norm" stroke="1" extrusionOk="0">
                  <a:moveTo>
                    <a:pt x="12797" y="3255"/>
                  </a:moveTo>
                  <a:cubicBezTo>
                    <a:pt x="12361" y="2449"/>
                    <a:pt x="11924" y="1643"/>
                    <a:pt x="10506" y="998"/>
                  </a:cubicBezTo>
                  <a:cubicBezTo>
                    <a:pt x="9088" y="354"/>
                    <a:pt x="6688" y="-130"/>
                    <a:pt x="5051" y="31"/>
                  </a:cubicBezTo>
                  <a:cubicBezTo>
                    <a:pt x="3415" y="192"/>
                    <a:pt x="2542" y="998"/>
                    <a:pt x="1997" y="1804"/>
                  </a:cubicBezTo>
                  <a:cubicBezTo>
                    <a:pt x="1451" y="2610"/>
                    <a:pt x="1233" y="3416"/>
                    <a:pt x="1670" y="3819"/>
                  </a:cubicBezTo>
                  <a:cubicBezTo>
                    <a:pt x="2106" y="4222"/>
                    <a:pt x="3197" y="4222"/>
                    <a:pt x="4615" y="4061"/>
                  </a:cubicBezTo>
                  <a:cubicBezTo>
                    <a:pt x="6033" y="3900"/>
                    <a:pt x="7779" y="3577"/>
                    <a:pt x="8542" y="3819"/>
                  </a:cubicBezTo>
                  <a:cubicBezTo>
                    <a:pt x="9306" y="4061"/>
                    <a:pt x="9088" y="4867"/>
                    <a:pt x="7888" y="7285"/>
                  </a:cubicBezTo>
                  <a:cubicBezTo>
                    <a:pt x="6688" y="9703"/>
                    <a:pt x="4506" y="13733"/>
                    <a:pt x="3197" y="16151"/>
                  </a:cubicBezTo>
                  <a:cubicBezTo>
                    <a:pt x="1888" y="18569"/>
                    <a:pt x="1451" y="19374"/>
                    <a:pt x="906" y="20100"/>
                  </a:cubicBezTo>
                  <a:cubicBezTo>
                    <a:pt x="361" y="20825"/>
                    <a:pt x="-294" y="21470"/>
                    <a:pt x="142" y="21228"/>
                  </a:cubicBezTo>
                  <a:cubicBezTo>
                    <a:pt x="579" y="20986"/>
                    <a:pt x="2106" y="19858"/>
                    <a:pt x="5815" y="17843"/>
                  </a:cubicBezTo>
                  <a:cubicBezTo>
                    <a:pt x="9524" y="15828"/>
                    <a:pt x="15415" y="12927"/>
                    <a:pt x="21306" y="100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1068049" y="5287697"/>
              <a:ext cx="8043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642" y="0"/>
                  </a:moveTo>
                  <a:cubicBezTo>
                    <a:pt x="17621" y="4114"/>
                    <a:pt x="21600" y="8229"/>
                    <a:pt x="21600" y="11657"/>
                  </a:cubicBezTo>
                  <a:cubicBezTo>
                    <a:pt x="21600" y="15086"/>
                    <a:pt x="17621" y="17829"/>
                    <a:pt x="13358" y="19371"/>
                  </a:cubicBezTo>
                  <a:cubicBezTo>
                    <a:pt x="9095" y="20914"/>
                    <a:pt x="4547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0401300" y="5064908"/>
              <a:ext cx="133350" cy="13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3174"/>
                  </a:moveTo>
                  <a:cubicBezTo>
                    <a:pt x="1029" y="1802"/>
                    <a:pt x="2057" y="431"/>
                    <a:pt x="3600" y="88"/>
                  </a:cubicBezTo>
                  <a:cubicBezTo>
                    <a:pt x="5143" y="-255"/>
                    <a:pt x="7200" y="431"/>
                    <a:pt x="8571" y="1802"/>
                  </a:cubicBezTo>
                  <a:cubicBezTo>
                    <a:pt x="9943" y="3174"/>
                    <a:pt x="10629" y="5231"/>
                    <a:pt x="10286" y="8145"/>
                  </a:cubicBezTo>
                  <a:cubicBezTo>
                    <a:pt x="9943" y="11059"/>
                    <a:pt x="8571" y="14831"/>
                    <a:pt x="7200" y="17231"/>
                  </a:cubicBezTo>
                  <a:cubicBezTo>
                    <a:pt x="5829" y="19631"/>
                    <a:pt x="4457" y="20659"/>
                    <a:pt x="5143" y="21002"/>
                  </a:cubicBezTo>
                  <a:cubicBezTo>
                    <a:pt x="5829" y="21345"/>
                    <a:pt x="8571" y="21002"/>
                    <a:pt x="11657" y="20488"/>
                  </a:cubicBezTo>
                  <a:cubicBezTo>
                    <a:pt x="14743" y="19974"/>
                    <a:pt x="18171" y="19288"/>
                    <a:pt x="21600" y="186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1087099" y="5104459"/>
              <a:ext cx="133351" cy="13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3966"/>
                  </a:moveTo>
                  <a:cubicBezTo>
                    <a:pt x="1371" y="2595"/>
                    <a:pt x="2743" y="1223"/>
                    <a:pt x="4800" y="538"/>
                  </a:cubicBezTo>
                  <a:cubicBezTo>
                    <a:pt x="6857" y="-148"/>
                    <a:pt x="9600" y="-148"/>
                    <a:pt x="11657" y="366"/>
                  </a:cubicBezTo>
                  <a:cubicBezTo>
                    <a:pt x="13714" y="881"/>
                    <a:pt x="15086" y="1909"/>
                    <a:pt x="14229" y="4481"/>
                  </a:cubicBezTo>
                  <a:cubicBezTo>
                    <a:pt x="13371" y="7052"/>
                    <a:pt x="10286" y="11166"/>
                    <a:pt x="8057" y="13909"/>
                  </a:cubicBezTo>
                  <a:cubicBezTo>
                    <a:pt x="5829" y="16652"/>
                    <a:pt x="4457" y="18023"/>
                    <a:pt x="5314" y="18709"/>
                  </a:cubicBezTo>
                  <a:cubicBezTo>
                    <a:pt x="6171" y="19395"/>
                    <a:pt x="9257" y="19395"/>
                    <a:pt x="12343" y="19738"/>
                  </a:cubicBezTo>
                  <a:cubicBezTo>
                    <a:pt x="15429" y="20081"/>
                    <a:pt x="18514" y="20766"/>
                    <a:pt x="21600" y="214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1277600" y="5427397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21600"/>
                    <a:pt x="8640" y="21600"/>
                    <a:pt x="12240" y="18000"/>
                  </a:cubicBezTo>
                  <a:cubicBezTo>
                    <a:pt x="15840" y="14400"/>
                    <a:pt x="1872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1343481" y="5370247"/>
              <a:ext cx="7381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11925" y="0"/>
                  </a:moveTo>
                  <a:cubicBezTo>
                    <a:pt x="7725" y="4926"/>
                    <a:pt x="3525" y="9853"/>
                    <a:pt x="1425" y="13263"/>
                  </a:cubicBezTo>
                  <a:cubicBezTo>
                    <a:pt x="-675" y="16674"/>
                    <a:pt x="-675" y="18568"/>
                    <a:pt x="2925" y="19705"/>
                  </a:cubicBezTo>
                  <a:cubicBezTo>
                    <a:pt x="6525" y="20842"/>
                    <a:pt x="13725" y="21221"/>
                    <a:pt x="2092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1506199" y="5478197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1607800" y="5478197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1576050" y="5213828"/>
              <a:ext cx="152517" cy="55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09" fill="norm" stroke="1" extrusionOk="0">
                  <a:moveTo>
                    <a:pt x="10508" y="406"/>
                  </a:moveTo>
                  <a:cubicBezTo>
                    <a:pt x="11676" y="157"/>
                    <a:pt x="12843" y="-91"/>
                    <a:pt x="14886" y="33"/>
                  </a:cubicBezTo>
                  <a:cubicBezTo>
                    <a:pt x="16930" y="157"/>
                    <a:pt x="19849" y="654"/>
                    <a:pt x="20724" y="1564"/>
                  </a:cubicBezTo>
                  <a:cubicBezTo>
                    <a:pt x="21600" y="2475"/>
                    <a:pt x="20432" y="3799"/>
                    <a:pt x="19411" y="5123"/>
                  </a:cubicBezTo>
                  <a:cubicBezTo>
                    <a:pt x="18389" y="6447"/>
                    <a:pt x="17514" y="7771"/>
                    <a:pt x="17514" y="9302"/>
                  </a:cubicBezTo>
                  <a:cubicBezTo>
                    <a:pt x="17514" y="10833"/>
                    <a:pt x="18389" y="12571"/>
                    <a:pt x="18535" y="14185"/>
                  </a:cubicBezTo>
                  <a:cubicBezTo>
                    <a:pt x="18681" y="15799"/>
                    <a:pt x="18097" y="17288"/>
                    <a:pt x="14886" y="18488"/>
                  </a:cubicBezTo>
                  <a:cubicBezTo>
                    <a:pt x="11676" y="19688"/>
                    <a:pt x="5838" y="20599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58750" y="6030647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0800"/>
                    <a:pt x="10036" y="0"/>
                    <a:pt x="13636" y="0"/>
                  </a:cubicBezTo>
                  <a:cubicBezTo>
                    <a:pt x="17236" y="0"/>
                    <a:pt x="1941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77800" y="6189397"/>
              <a:ext cx="228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940973" y="5947583"/>
              <a:ext cx="233778" cy="46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88" fill="norm" stroke="1" extrusionOk="0">
                  <a:moveTo>
                    <a:pt x="14487" y="3220"/>
                  </a:moveTo>
                  <a:cubicBezTo>
                    <a:pt x="14097" y="2251"/>
                    <a:pt x="13708" y="1283"/>
                    <a:pt x="13027" y="653"/>
                  </a:cubicBezTo>
                  <a:cubicBezTo>
                    <a:pt x="12346" y="24"/>
                    <a:pt x="11373" y="-267"/>
                    <a:pt x="9330" y="314"/>
                  </a:cubicBezTo>
                  <a:cubicBezTo>
                    <a:pt x="7287" y="895"/>
                    <a:pt x="4173" y="2348"/>
                    <a:pt x="2422" y="3365"/>
                  </a:cubicBezTo>
                  <a:cubicBezTo>
                    <a:pt x="670" y="4382"/>
                    <a:pt x="281" y="4963"/>
                    <a:pt x="87" y="5545"/>
                  </a:cubicBezTo>
                  <a:cubicBezTo>
                    <a:pt x="-108" y="6126"/>
                    <a:pt x="-108" y="6707"/>
                    <a:pt x="1546" y="6852"/>
                  </a:cubicBezTo>
                  <a:cubicBezTo>
                    <a:pt x="3200" y="6998"/>
                    <a:pt x="6508" y="6707"/>
                    <a:pt x="8454" y="6368"/>
                  </a:cubicBezTo>
                  <a:cubicBezTo>
                    <a:pt x="10400" y="6029"/>
                    <a:pt x="10984" y="5642"/>
                    <a:pt x="11860" y="5012"/>
                  </a:cubicBezTo>
                  <a:cubicBezTo>
                    <a:pt x="12735" y="4382"/>
                    <a:pt x="13903" y="3511"/>
                    <a:pt x="14195" y="3268"/>
                  </a:cubicBezTo>
                  <a:cubicBezTo>
                    <a:pt x="14487" y="3026"/>
                    <a:pt x="13903" y="3414"/>
                    <a:pt x="13027" y="4818"/>
                  </a:cubicBezTo>
                  <a:cubicBezTo>
                    <a:pt x="12151" y="6223"/>
                    <a:pt x="10984" y="8644"/>
                    <a:pt x="9524" y="11405"/>
                  </a:cubicBezTo>
                  <a:cubicBezTo>
                    <a:pt x="8065" y="14165"/>
                    <a:pt x="6314" y="17265"/>
                    <a:pt x="5341" y="19057"/>
                  </a:cubicBezTo>
                  <a:cubicBezTo>
                    <a:pt x="4368" y="20849"/>
                    <a:pt x="4173" y="21333"/>
                    <a:pt x="4270" y="21285"/>
                  </a:cubicBezTo>
                  <a:cubicBezTo>
                    <a:pt x="4368" y="21236"/>
                    <a:pt x="4757" y="20655"/>
                    <a:pt x="6606" y="19638"/>
                  </a:cubicBezTo>
                  <a:cubicBezTo>
                    <a:pt x="8454" y="18621"/>
                    <a:pt x="11762" y="17168"/>
                    <a:pt x="14487" y="16006"/>
                  </a:cubicBezTo>
                  <a:cubicBezTo>
                    <a:pt x="17211" y="14843"/>
                    <a:pt x="19351" y="13972"/>
                    <a:pt x="21492" y="13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294269" y="5867111"/>
              <a:ext cx="147182" cy="29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874" fill="norm" stroke="1" extrusionOk="0">
                  <a:moveTo>
                    <a:pt x="16827" y="3912"/>
                  </a:moveTo>
                  <a:cubicBezTo>
                    <a:pt x="16827" y="2720"/>
                    <a:pt x="16827" y="1529"/>
                    <a:pt x="16056" y="784"/>
                  </a:cubicBezTo>
                  <a:cubicBezTo>
                    <a:pt x="15285" y="39"/>
                    <a:pt x="13742" y="-259"/>
                    <a:pt x="11582" y="262"/>
                  </a:cubicBezTo>
                  <a:cubicBezTo>
                    <a:pt x="9422" y="784"/>
                    <a:pt x="6645" y="2124"/>
                    <a:pt x="4330" y="4731"/>
                  </a:cubicBezTo>
                  <a:cubicBezTo>
                    <a:pt x="2016" y="7338"/>
                    <a:pt x="165" y="11211"/>
                    <a:pt x="10" y="14340"/>
                  </a:cubicBezTo>
                  <a:cubicBezTo>
                    <a:pt x="-144" y="17468"/>
                    <a:pt x="1399" y="19851"/>
                    <a:pt x="5256" y="20596"/>
                  </a:cubicBezTo>
                  <a:cubicBezTo>
                    <a:pt x="9113" y="21341"/>
                    <a:pt x="15285" y="20447"/>
                    <a:pt x="21456" y="19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511770" y="5916347"/>
              <a:ext cx="3128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5520" y="2512"/>
                    <a:pt x="9760" y="5023"/>
                    <a:pt x="6160" y="7953"/>
                  </a:cubicBezTo>
                  <a:cubicBezTo>
                    <a:pt x="2560" y="10884"/>
                    <a:pt x="1120" y="14233"/>
                    <a:pt x="400" y="16326"/>
                  </a:cubicBezTo>
                  <a:cubicBezTo>
                    <a:pt x="-320" y="18419"/>
                    <a:pt x="-320" y="19256"/>
                    <a:pt x="2560" y="19926"/>
                  </a:cubicBezTo>
                  <a:cubicBezTo>
                    <a:pt x="5440" y="20595"/>
                    <a:pt x="11200" y="21098"/>
                    <a:pt x="16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606550" y="6036997"/>
              <a:ext cx="247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800"/>
                    <a:pt x="9969" y="12000"/>
                    <a:pt x="13569" y="8400"/>
                  </a:cubicBezTo>
                  <a:cubicBezTo>
                    <a:pt x="17169" y="4800"/>
                    <a:pt x="193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810758" y="5961740"/>
              <a:ext cx="291092" cy="34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62" fill="norm" stroke="1" extrusionOk="0">
                  <a:moveTo>
                    <a:pt x="8377" y="2675"/>
                  </a:moveTo>
                  <a:cubicBezTo>
                    <a:pt x="8377" y="2024"/>
                    <a:pt x="8377" y="1373"/>
                    <a:pt x="8064" y="853"/>
                  </a:cubicBezTo>
                  <a:cubicBezTo>
                    <a:pt x="7751" y="332"/>
                    <a:pt x="7125" y="-58"/>
                    <a:pt x="5951" y="7"/>
                  </a:cubicBezTo>
                  <a:cubicBezTo>
                    <a:pt x="4777" y="72"/>
                    <a:pt x="3055" y="593"/>
                    <a:pt x="1960" y="1178"/>
                  </a:cubicBezTo>
                  <a:cubicBezTo>
                    <a:pt x="864" y="1764"/>
                    <a:pt x="395" y="2414"/>
                    <a:pt x="160" y="3130"/>
                  </a:cubicBezTo>
                  <a:cubicBezTo>
                    <a:pt x="-75" y="3846"/>
                    <a:pt x="-75" y="4626"/>
                    <a:pt x="316" y="5082"/>
                  </a:cubicBezTo>
                  <a:cubicBezTo>
                    <a:pt x="708" y="5537"/>
                    <a:pt x="1490" y="5667"/>
                    <a:pt x="2899" y="5147"/>
                  </a:cubicBezTo>
                  <a:cubicBezTo>
                    <a:pt x="4308" y="4626"/>
                    <a:pt x="6342" y="3455"/>
                    <a:pt x="7360" y="3455"/>
                  </a:cubicBezTo>
                  <a:cubicBezTo>
                    <a:pt x="8377" y="3455"/>
                    <a:pt x="8377" y="4626"/>
                    <a:pt x="7908" y="6903"/>
                  </a:cubicBezTo>
                  <a:cubicBezTo>
                    <a:pt x="7438" y="9181"/>
                    <a:pt x="6499" y="12564"/>
                    <a:pt x="5873" y="14581"/>
                  </a:cubicBezTo>
                  <a:cubicBezTo>
                    <a:pt x="5247" y="16597"/>
                    <a:pt x="4934" y="17248"/>
                    <a:pt x="4464" y="18289"/>
                  </a:cubicBezTo>
                  <a:cubicBezTo>
                    <a:pt x="3995" y="19330"/>
                    <a:pt x="3368" y="20761"/>
                    <a:pt x="3760" y="21152"/>
                  </a:cubicBezTo>
                  <a:cubicBezTo>
                    <a:pt x="4151" y="21542"/>
                    <a:pt x="5560" y="20891"/>
                    <a:pt x="8221" y="19330"/>
                  </a:cubicBezTo>
                  <a:cubicBezTo>
                    <a:pt x="10882" y="17769"/>
                    <a:pt x="14795" y="15296"/>
                    <a:pt x="17221" y="13409"/>
                  </a:cubicBezTo>
                  <a:cubicBezTo>
                    <a:pt x="19647" y="11523"/>
                    <a:pt x="20586" y="10222"/>
                    <a:pt x="21525" y="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2000249" y="5833797"/>
              <a:ext cx="15228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14011" y="0"/>
                  </a:moveTo>
                  <a:cubicBezTo>
                    <a:pt x="16930" y="3394"/>
                    <a:pt x="19849" y="6789"/>
                    <a:pt x="20724" y="9720"/>
                  </a:cubicBezTo>
                  <a:cubicBezTo>
                    <a:pt x="21600" y="12651"/>
                    <a:pt x="20432" y="15120"/>
                    <a:pt x="16638" y="17023"/>
                  </a:cubicBezTo>
                  <a:cubicBezTo>
                    <a:pt x="12843" y="18926"/>
                    <a:pt x="6422" y="202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933450" y="6398947"/>
              <a:ext cx="1028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6" y="19482"/>
                    <a:pt x="2311" y="17365"/>
                    <a:pt x="3711" y="15882"/>
                  </a:cubicBezTo>
                  <a:cubicBezTo>
                    <a:pt x="5111" y="14400"/>
                    <a:pt x="6756" y="13553"/>
                    <a:pt x="8356" y="12706"/>
                  </a:cubicBezTo>
                  <a:cubicBezTo>
                    <a:pt x="9956" y="11859"/>
                    <a:pt x="11511" y="11012"/>
                    <a:pt x="13178" y="9953"/>
                  </a:cubicBezTo>
                  <a:cubicBezTo>
                    <a:pt x="14844" y="8894"/>
                    <a:pt x="16622" y="7624"/>
                    <a:pt x="18044" y="5929"/>
                  </a:cubicBezTo>
                  <a:cubicBezTo>
                    <a:pt x="19467" y="4235"/>
                    <a:pt x="20533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003300" y="6659297"/>
              <a:ext cx="698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4937"/>
                    <a:pt x="5236" y="9874"/>
                    <a:pt x="6545" y="12960"/>
                  </a:cubicBezTo>
                  <a:cubicBezTo>
                    <a:pt x="7855" y="16046"/>
                    <a:pt x="7855" y="17280"/>
                    <a:pt x="8182" y="18411"/>
                  </a:cubicBezTo>
                  <a:cubicBezTo>
                    <a:pt x="8509" y="19543"/>
                    <a:pt x="9164" y="20571"/>
                    <a:pt x="11455" y="21086"/>
                  </a:cubicBezTo>
                  <a:cubicBezTo>
                    <a:pt x="13745" y="21600"/>
                    <a:pt x="1767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155700" y="6767247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411417" y="6626767"/>
              <a:ext cx="131633" cy="22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043" fill="norm" stroke="1" extrusionOk="0">
                  <a:moveTo>
                    <a:pt x="17208" y="4742"/>
                  </a:moveTo>
                  <a:cubicBezTo>
                    <a:pt x="17208" y="2991"/>
                    <a:pt x="17208" y="1240"/>
                    <a:pt x="16351" y="461"/>
                  </a:cubicBezTo>
                  <a:cubicBezTo>
                    <a:pt x="15493" y="-317"/>
                    <a:pt x="13779" y="-122"/>
                    <a:pt x="11208" y="1142"/>
                  </a:cubicBezTo>
                  <a:cubicBezTo>
                    <a:pt x="8636" y="2407"/>
                    <a:pt x="5208" y="4742"/>
                    <a:pt x="2979" y="7661"/>
                  </a:cubicBezTo>
                  <a:cubicBezTo>
                    <a:pt x="751" y="10580"/>
                    <a:pt x="-278" y="14083"/>
                    <a:pt x="65" y="16613"/>
                  </a:cubicBezTo>
                  <a:cubicBezTo>
                    <a:pt x="408" y="19142"/>
                    <a:pt x="2122" y="20699"/>
                    <a:pt x="5893" y="20991"/>
                  </a:cubicBezTo>
                  <a:cubicBezTo>
                    <a:pt x="9665" y="21283"/>
                    <a:pt x="15493" y="20310"/>
                    <a:pt x="21322" y="19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610455" y="6659297"/>
              <a:ext cx="2784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364"/>
                    <a:pt x="-1304" y="8727"/>
                    <a:pt x="1782" y="12327"/>
                  </a:cubicBezTo>
                  <a:cubicBezTo>
                    <a:pt x="4867" y="15927"/>
                    <a:pt x="12582" y="18764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670050" y="6779947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5840"/>
                    <a:pt x="2743" y="10080"/>
                    <a:pt x="6343" y="6480"/>
                  </a:cubicBezTo>
                  <a:cubicBezTo>
                    <a:pt x="9943" y="2880"/>
                    <a:pt x="157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798937" y="6707895"/>
              <a:ext cx="245764" cy="304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88" fill="norm" stroke="1" extrusionOk="0">
                  <a:moveTo>
                    <a:pt x="7035" y="2373"/>
                  </a:moveTo>
                  <a:cubicBezTo>
                    <a:pt x="6850" y="1633"/>
                    <a:pt x="6666" y="894"/>
                    <a:pt x="5927" y="450"/>
                  </a:cubicBezTo>
                  <a:cubicBezTo>
                    <a:pt x="5189" y="6"/>
                    <a:pt x="3897" y="-142"/>
                    <a:pt x="2789" y="154"/>
                  </a:cubicBezTo>
                  <a:cubicBezTo>
                    <a:pt x="1681" y="450"/>
                    <a:pt x="758" y="1190"/>
                    <a:pt x="297" y="2151"/>
                  </a:cubicBezTo>
                  <a:cubicBezTo>
                    <a:pt x="-165" y="3113"/>
                    <a:pt x="-165" y="4296"/>
                    <a:pt x="850" y="4962"/>
                  </a:cubicBezTo>
                  <a:cubicBezTo>
                    <a:pt x="1866" y="5628"/>
                    <a:pt x="3897" y="5776"/>
                    <a:pt x="5281" y="5628"/>
                  </a:cubicBezTo>
                  <a:cubicBezTo>
                    <a:pt x="6666" y="5480"/>
                    <a:pt x="7404" y="5036"/>
                    <a:pt x="7866" y="5258"/>
                  </a:cubicBezTo>
                  <a:cubicBezTo>
                    <a:pt x="8327" y="5480"/>
                    <a:pt x="8512" y="6368"/>
                    <a:pt x="7958" y="8809"/>
                  </a:cubicBezTo>
                  <a:cubicBezTo>
                    <a:pt x="7404" y="11250"/>
                    <a:pt x="6112" y="15244"/>
                    <a:pt x="5373" y="17685"/>
                  </a:cubicBezTo>
                  <a:cubicBezTo>
                    <a:pt x="4635" y="20126"/>
                    <a:pt x="4450" y="21014"/>
                    <a:pt x="4727" y="21236"/>
                  </a:cubicBezTo>
                  <a:cubicBezTo>
                    <a:pt x="5004" y="21458"/>
                    <a:pt x="5743" y="21014"/>
                    <a:pt x="8235" y="19091"/>
                  </a:cubicBezTo>
                  <a:cubicBezTo>
                    <a:pt x="10727" y="17168"/>
                    <a:pt x="14973" y="13765"/>
                    <a:pt x="17466" y="11620"/>
                  </a:cubicBezTo>
                  <a:cubicBezTo>
                    <a:pt x="19958" y="9474"/>
                    <a:pt x="20697" y="8587"/>
                    <a:pt x="21435" y="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2006600" y="6564047"/>
              <a:ext cx="9847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0" y="0"/>
                  </a:moveTo>
                  <a:cubicBezTo>
                    <a:pt x="4596" y="758"/>
                    <a:pt x="9191" y="1516"/>
                    <a:pt x="13328" y="3663"/>
                  </a:cubicBezTo>
                  <a:cubicBezTo>
                    <a:pt x="17464" y="5811"/>
                    <a:pt x="21140" y="9347"/>
                    <a:pt x="21370" y="12316"/>
                  </a:cubicBezTo>
                  <a:cubicBezTo>
                    <a:pt x="21600" y="15284"/>
                    <a:pt x="18383" y="17684"/>
                    <a:pt x="14936" y="19137"/>
                  </a:cubicBezTo>
                  <a:cubicBezTo>
                    <a:pt x="11489" y="20589"/>
                    <a:pt x="7813" y="21095"/>
                    <a:pt x="4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2901950" y="6367197"/>
              <a:ext cx="2349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54" y="10800"/>
                    <a:pt x="10508" y="21600"/>
                    <a:pt x="14108" y="21600"/>
                  </a:cubicBezTo>
                  <a:cubicBezTo>
                    <a:pt x="17708" y="21600"/>
                    <a:pt x="1965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703502" y="6038181"/>
              <a:ext cx="246199" cy="36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15" fill="norm" stroke="1" extrusionOk="0">
                  <a:moveTo>
                    <a:pt x="13165" y="2509"/>
                  </a:moveTo>
                  <a:cubicBezTo>
                    <a:pt x="11873" y="1404"/>
                    <a:pt x="10581" y="300"/>
                    <a:pt x="8735" y="54"/>
                  </a:cubicBezTo>
                  <a:cubicBezTo>
                    <a:pt x="6888" y="-191"/>
                    <a:pt x="4488" y="423"/>
                    <a:pt x="2919" y="1404"/>
                  </a:cubicBezTo>
                  <a:cubicBezTo>
                    <a:pt x="1350" y="2386"/>
                    <a:pt x="611" y="3736"/>
                    <a:pt x="242" y="4718"/>
                  </a:cubicBezTo>
                  <a:cubicBezTo>
                    <a:pt x="-127" y="5700"/>
                    <a:pt x="-127" y="6314"/>
                    <a:pt x="611" y="6682"/>
                  </a:cubicBezTo>
                  <a:cubicBezTo>
                    <a:pt x="1350" y="7050"/>
                    <a:pt x="2827" y="7173"/>
                    <a:pt x="4765" y="6620"/>
                  </a:cubicBezTo>
                  <a:cubicBezTo>
                    <a:pt x="6704" y="6068"/>
                    <a:pt x="9104" y="4841"/>
                    <a:pt x="10858" y="3920"/>
                  </a:cubicBezTo>
                  <a:cubicBezTo>
                    <a:pt x="12611" y="3000"/>
                    <a:pt x="13719" y="2386"/>
                    <a:pt x="14273" y="2386"/>
                  </a:cubicBezTo>
                  <a:cubicBezTo>
                    <a:pt x="14827" y="2386"/>
                    <a:pt x="14827" y="3000"/>
                    <a:pt x="14181" y="4779"/>
                  </a:cubicBezTo>
                  <a:cubicBezTo>
                    <a:pt x="13535" y="6559"/>
                    <a:pt x="12242" y="9504"/>
                    <a:pt x="10950" y="12266"/>
                  </a:cubicBezTo>
                  <a:cubicBezTo>
                    <a:pt x="9658" y="15027"/>
                    <a:pt x="8365" y="17604"/>
                    <a:pt x="7535" y="19200"/>
                  </a:cubicBezTo>
                  <a:cubicBezTo>
                    <a:pt x="6704" y="20795"/>
                    <a:pt x="6335" y="21409"/>
                    <a:pt x="6704" y="21164"/>
                  </a:cubicBezTo>
                  <a:cubicBezTo>
                    <a:pt x="7073" y="20918"/>
                    <a:pt x="8181" y="19814"/>
                    <a:pt x="10765" y="18034"/>
                  </a:cubicBezTo>
                  <a:cubicBezTo>
                    <a:pt x="13350" y="16254"/>
                    <a:pt x="17411" y="13800"/>
                    <a:pt x="21473" y="1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029816" y="5950592"/>
              <a:ext cx="123085" cy="30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160" fill="norm" stroke="1" extrusionOk="0">
                  <a:moveTo>
                    <a:pt x="19854" y="4206"/>
                  </a:moveTo>
                  <a:cubicBezTo>
                    <a:pt x="20214" y="3477"/>
                    <a:pt x="20574" y="2747"/>
                    <a:pt x="20574" y="2017"/>
                  </a:cubicBezTo>
                  <a:cubicBezTo>
                    <a:pt x="20574" y="1287"/>
                    <a:pt x="20214" y="558"/>
                    <a:pt x="19134" y="193"/>
                  </a:cubicBezTo>
                  <a:cubicBezTo>
                    <a:pt x="18054" y="-172"/>
                    <a:pt x="16254" y="-172"/>
                    <a:pt x="13194" y="1579"/>
                  </a:cubicBezTo>
                  <a:cubicBezTo>
                    <a:pt x="10134" y="3331"/>
                    <a:pt x="5814" y="6833"/>
                    <a:pt x="3114" y="9825"/>
                  </a:cubicBezTo>
                  <a:cubicBezTo>
                    <a:pt x="414" y="12817"/>
                    <a:pt x="-666" y="15298"/>
                    <a:pt x="414" y="17269"/>
                  </a:cubicBezTo>
                  <a:cubicBezTo>
                    <a:pt x="1494" y="19239"/>
                    <a:pt x="4734" y="20698"/>
                    <a:pt x="8514" y="21063"/>
                  </a:cubicBezTo>
                  <a:cubicBezTo>
                    <a:pt x="12294" y="21428"/>
                    <a:pt x="16614" y="20698"/>
                    <a:pt x="20934" y="1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254500" y="6017947"/>
              <a:ext cx="12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86"/>
                    <a:pt x="0" y="8571"/>
                    <a:pt x="0" y="12171"/>
                  </a:cubicBezTo>
                  <a:cubicBezTo>
                    <a:pt x="0" y="15771"/>
                    <a:pt x="10800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362450" y="6119547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8000"/>
                    <a:pt x="11314" y="14400"/>
                    <a:pt x="14914" y="10800"/>
                  </a:cubicBezTo>
                  <a:cubicBezTo>
                    <a:pt x="18514" y="7200"/>
                    <a:pt x="2005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597763" y="5954439"/>
              <a:ext cx="118171" cy="401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35" fill="norm" stroke="1" extrusionOk="0">
                  <a:moveTo>
                    <a:pt x="2248" y="8482"/>
                  </a:moveTo>
                  <a:cubicBezTo>
                    <a:pt x="1477" y="12440"/>
                    <a:pt x="705" y="16398"/>
                    <a:pt x="320" y="18660"/>
                  </a:cubicBezTo>
                  <a:cubicBezTo>
                    <a:pt x="-66" y="20922"/>
                    <a:pt x="-66" y="21487"/>
                    <a:pt x="127" y="21430"/>
                  </a:cubicBezTo>
                  <a:cubicBezTo>
                    <a:pt x="320" y="21374"/>
                    <a:pt x="705" y="20695"/>
                    <a:pt x="1091" y="18321"/>
                  </a:cubicBezTo>
                  <a:cubicBezTo>
                    <a:pt x="1477" y="15946"/>
                    <a:pt x="1863" y="11874"/>
                    <a:pt x="2634" y="8878"/>
                  </a:cubicBezTo>
                  <a:cubicBezTo>
                    <a:pt x="3405" y="5881"/>
                    <a:pt x="4563" y="3958"/>
                    <a:pt x="5527" y="2714"/>
                  </a:cubicBezTo>
                  <a:cubicBezTo>
                    <a:pt x="6491" y="1470"/>
                    <a:pt x="7263" y="905"/>
                    <a:pt x="8613" y="509"/>
                  </a:cubicBezTo>
                  <a:cubicBezTo>
                    <a:pt x="9963" y="113"/>
                    <a:pt x="11891" y="-113"/>
                    <a:pt x="13627" y="57"/>
                  </a:cubicBezTo>
                  <a:cubicBezTo>
                    <a:pt x="15363" y="226"/>
                    <a:pt x="16905" y="792"/>
                    <a:pt x="18448" y="1979"/>
                  </a:cubicBezTo>
                  <a:cubicBezTo>
                    <a:pt x="19991" y="3167"/>
                    <a:pt x="21534" y="4976"/>
                    <a:pt x="21534" y="6503"/>
                  </a:cubicBezTo>
                  <a:cubicBezTo>
                    <a:pt x="21534" y="8029"/>
                    <a:pt x="19991" y="9273"/>
                    <a:pt x="18255" y="9952"/>
                  </a:cubicBezTo>
                  <a:cubicBezTo>
                    <a:pt x="16520" y="10630"/>
                    <a:pt x="14591" y="10744"/>
                    <a:pt x="13048" y="10574"/>
                  </a:cubicBezTo>
                  <a:cubicBezTo>
                    <a:pt x="11505" y="10404"/>
                    <a:pt x="10348" y="9952"/>
                    <a:pt x="9191" y="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756149" y="5897297"/>
              <a:ext cx="9064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5760" y="0"/>
                  </a:moveTo>
                  <a:cubicBezTo>
                    <a:pt x="10080" y="900"/>
                    <a:pt x="14400" y="1800"/>
                    <a:pt x="17280" y="3975"/>
                  </a:cubicBezTo>
                  <a:cubicBezTo>
                    <a:pt x="20160" y="6150"/>
                    <a:pt x="21600" y="9600"/>
                    <a:pt x="19680" y="12750"/>
                  </a:cubicBezTo>
                  <a:cubicBezTo>
                    <a:pt x="17760" y="15900"/>
                    <a:pt x="12480" y="18750"/>
                    <a:pt x="8640" y="20175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999566" y="5886479"/>
              <a:ext cx="150284" cy="32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21600" y="1529"/>
                  </a:moveTo>
                  <a:cubicBezTo>
                    <a:pt x="20383" y="979"/>
                    <a:pt x="19166" y="428"/>
                    <a:pt x="17645" y="153"/>
                  </a:cubicBezTo>
                  <a:cubicBezTo>
                    <a:pt x="16124" y="-122"/>
                    <a:pt x="14299" y="-122"/>
                    <a:pt x="11713" y="979"/>
                  </a:cubicBezTo>
                  <a:cubicBezTo>
                    <a:pt x="9127" y="2079"/>
                    <a:pt x="5780" y="4281"/>
                    <a:pt x="3499" y="6895"/>
                  </a:cubicBezTo>
                  <a:cubicBezTo>
                    <a:pt x="1217" y="9509"/>
                    <a:pt x="0" y="12535"/>
                    <a:pt x="0" y="14943"/>
                  </a:cubicBezTo>
                  <a:cubicBezTo>
                    <a:pt x="0" y="17351"/>
                    <a:pt x="1217" y="19139"/>
                    <a:pt x="3651" y="20171"/>
                  </a:cubicBezTo>
                  <a:cubicBezTo>
                    <a:pt x="6085" y="21203"/>
                    <a:pt x="9735" y="21478"/>
                    <a:pt x="12473" y="21134"/>
                  </a:cubicBezTo>
                  <a:cubicBezTo>
                    <a:pt x="15211" y="20790"/>
                    <a:pt x="17037" y="19827"/>
                    <a:pt x="18862" y="18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208179" y="5979847"/>
              <a:ext cx="3057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3000"/>
                    <a:pt x="4958" y="6000"/>
                    <a:pt x="2078" y="9100"/>
                  </a:cubicBezTo>
                  <a:cubicBezTo>
                    <a:pt x="-802" y="12200"/>
                    <a:pt x="-802" y="15400"/>
                    <a:pt x="2798" y="17500"/>
                  </a:cubicBezTo>
                  <a:cubicBezTo>
                    <a:pt x="6398" y="19600"/>
                    <a:pt x="13598" y="20600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5346700" y="6075097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5500915" y="6028203"/>
              <a:ext cx="233136" cy="24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15" fill="norm" stroke="1" extrusionOk="0">
                  <a:moveTo>
                    <a:pt x="10925" y="2368"/>
                  </a:moveTo>
                  <a:cubicBezTo>
                    <a:pt x="9174" y="1288"/>
                    <a:pt x="7422" y="208"/>
                    <a:pt x="5574" y="28"/>
                  </a:cubicBezTo>
                  <a:cubicBezTo>
                    <a:pt x="3725" y="-152"/>
                    <a:pt x="1779" y="568"/>
                    <a:pt x="806" y="1378"/>
                  </a:cubicBezTo>
                  <a:cubicBezTo>
                    <a:pt x="-167" y="2188"/>
                    <a:pt x="-167" y="3088"/>
                    <a:pt x="319" y="3628"/>
                  </a:cubicBezTo>
                  <a:cubicBezTo>
                    <a:pt x="806" y="4168"/>
                    <a:pt x="1779" y="4348"/>
                    <a:pt x="3238" y="4438"/>
                  </a:cubicBezTo>
                  <a:cubicBezTo>
                    <a:pt x="4698" y="4528"/>
                    <a:pt x="6644" y="4528"/>
                    <a:pt x="8201" y="4438"/>
                  </a:cubicBezTo>
                  <a:cubicBezTo>
                    <a:pt x="9757" y="4348"/>
                    <a:pt x="10925" y="4168"/>
                    <a:pt x="11411" y="4528"/>
                  </a:cubicBezTo>
                  <a:cubicBezTo>
                    <a:pt x="11898" y="4888"/>
                    <a:pt x="11703" y="5788"/>
                    <a:pt x="10438" y="8218"/>
                  </a:cubicBezTo>
                  <a:cubicBezTo>
                    <a:pt x="9174" y="10648"/>
                    <a:pt x="6838" y="14608"/>
                    <a:pt x="5476" y="17128"/>
                  </a:cubicBezTo>
                  <a:cubicBezTo>
                    <a:pt x="4114" y="19648"/>
                    <a:pt x="3725" y="20728"/>
                    <a:pt x="4017" y="21088"/>
                  </a:cubicBezTo>
                  <a:cubicBezTo>
                    <a:pt x="4309" y="21448"/>
                    <a:pt x="5282" y="21088"/>
                    <a:pt x="7909" y="19468"/>
                  </a:cubicBezTo>
                  <a:cubicBezTo>
                    <a:pt x="10536" y="17848"/>
                    <a:pt x="14817" y="14968"/>
                    <a:pt x="17347" y="12988"/>
                  </a:cubicBezTo>
                  <a:cubicBezTo>
                    <a:pt x="19876" y="11008"/>
                    <a:pt x="20655" y="9928"/>
                    <a:pt x="21433" y="8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5683249" y="5890947"/>
              <a:ext cx="16958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15015" y="0"/>
                  </a:moveTo>
                  <a:cubicBezTo>
                    <a:pt x="17649" y="3535"/>
                    <a:pt x="20283" y="7069"/>
                    <a:pt x="20941" y="10080"/>
                  </a:cubicBezTo>
                  <a:cubicBezTo>
                    <a:pt x="21600" y="13091"/>
                    <a:pt x="20283" y="15578"/>
                    <a:pt x="16463" y="17411"/>
                  </a:cubicBezTo>
                  <a:cubicBezTo>
                    <a:pt x="12644" y="19244"/>
                    <a:pt x="6322" y="204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3663950" y="6513718"/>
              <a:ext cx="1746250" cy="6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916" y="20720"/>
                    <a:pt x="1833" y="20000"/>
                    <a:pt x="2723" y="18920"/>
                  </a:cubicBezTo>
                  <a:cubicBezTo>
                    <a:pt x="3613" y="17840"/>
                    <a:pt x="4477" y="16400"/>
                    <a:pt x="5433" y="14960"/>
                  </a:cubicBezTo>
                  <a:cubicBezTo>
                    <a:pt x="6388" y="13520"/>
                    <a:pt x="7436" y="12080"/>
                    <a:pt x="8431" y="11000"/>
                  </a:cubicBezTo>
                  <a:cubicBezTo>
                    <a:pt x="9425" y="9920"/>
                    <a:pt x="10368" y="9200"/>
                    <a:pt x="11337" y="7760"/>
                  </a:cubicBezTo>
                  <a:cubicBezTo>
                    <a:pt x="12305" y="6320"/>
                    <a:pt x="13300" y="4160"/>
                    <a:pt x="14348" y="2720"/>
                  </a:cubicBezTo>
                  <a:cubicBezTo>
                    <a:pt x="15395" y="1280"/>
                    <a:pt x="16495" y="560"/>
                    <a:pt x="17581" y="200"/>
                  </a:cubicBezTo>
                  <a:cubicBezTo>
                    <a:pt x="18668" y="-160"/>
                    <a:pt x="19741" y="-160"/>
                    <a:pt x="20409" y="1280"/>
                  </a:cubicBezTo>
                  <a:cubicBezTo>
                    <a:pt x="21076" y="2720"/>
                    <a:pt x="21338" y="5600"/>
                    <a:pt x="21600" y="8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3886200" y="6716447"/>
              <a:ext cx="12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09"/>
                    <a:pt x="7200" y="10417"/>
                    <a:pt x="10800" y="14017"/>
                  </a:cubicBezTo>
                  <a:cubicBezTo>
                    <a:pt x="14400" y="17617"/>
                    <a:pt x="18000" y="19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025900" y="6887897"/>
              <a:ext cx="247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4400"/>
                    <a:pt x="10338" y="7200"/>
                    <a:pt x="13938" y="3600"/>
                  </a:cubicBezTo>
                  <a:cubicBezTo>
                    <a:pt x="17538" y="0"/>
                    <a:pt x="195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364346" y="6716447"/>
              <a:ext cx="137804" cy="27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55" fill="norm" stroke="1" extrusionOk="0">
                  <a:moveTo>
                    <a:pt x="20989" y="0"/>
                  </a:moveTo>
                  <a:cubicBezTo>
                    <a:pt x="17120" y="665"/>
                    <a:pt x="13252" y="1329"/>
                    <a:pt x="9867" y="2991"/>
                  </a:cubicBezTo>
                  <a:cubicBezTo>
                    <a:pt x="6482" y="4652"/>
                    <a:pt x="3580" y="7311"/>
                    <a:pt x="1807" y="10135"/>
                  </a:cubicBezTo>
                  <a:cubicBezTo>
                    <a:pt x="34" y="12960"/>
                    <a:pt x="-611" y="15951"/>
                    <a:pt x="679" y="18028"/>
                  </a:cubicBezTo>
                  <a:cubicBezTo>
                    <a:pt x="1968" y="20105"/>
                    <a:pt x="5192" y="21268"/>
                    <a:pt x="8738" y="21434"/>
                  </a:cubicBezTo>
                  <a:cubicBezTo>
                    <a:pt x="12285" y="21600"/>
                    <a:pt x="16153" y="20769"/>
                    <a:pt x="20022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4579358" y="6779947"/>
              <a:ext cx="37092" cy="22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508" fill="norm" stroke="1" extrusionOk="0">
                  <a:moveTo>
                    <a:pt x="17428" y="0"/>
                  </a:moveTo>
                  <a:cubicBezTo>
                    <a:pt x="11428" y="5554"/>
                    <a:pt x="5428" y="11109"/>
                    <a:pt x="2428" y="14400"/>
                  </a:cubicBezTo>
                  <a:cubicBezTo>
                    <a:pt x="-572" y="17691"/>
                    <a:pt x="-572" y="18720"/>
                    <a:pt x="1228" y="19646"/>
                  </a:cubicBezTo>
                  <a:cubicBezTo>
                    <a:pt x="3028" y="20571"/>
                    <a:pt x="6628" y="21394"/>
                    <a:pt x="10228" y="21497"/>
                  </a:cubicBezTo>
                  <a:cubicBezTo>
                    <a:pt x="13828" y="21600"/>
                    <a:pt x="17428" y="20983"/>
                    <a:pt x="21028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705350" y="6854031"/>
              <a:ext cx="203200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625" y="12960"/>
                    <a:pt x="11250" y="5400"/>
                    <a:pt x="14850" y="2160"/>
                  </a:cubicBezTo>
                  <a:cubicBezTo>
                    <a:pt x="18450" y="-1080"/>
                    <a:pt x="2002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944021" y="6774777"/>
              <a:ext cx="115837" cy="38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533" fill="norm" stroke="1" extrusionOk="0">
                  <a:moveTo>
                    <a:pt x="6155" y="5303"/>
                  </a:moveTo>
                  <a:cubicBezTo>
                    <a:pt x="5397" y="8645"/>
                    <a:pt x="4639" y="11986"/>
                    <a:pt x="4260" y="14492"/>
                  </a:cubicBezTo>
                  <a:cubicBezTo>
                    <a:pt x="3881" y="16998"/>
                    <a:pt x="3881" y="18669"/>
                    <a:pt x="3692" y="19803"/>
                  </a:cubicBezTo>
                  <a:cubicBezTo>
                    <a:pt x="3502" y="20936"/>
                    <a:pt x="3124" y="21533"/>
                    <a:pt x="2555" y="21533"/>
                  </a:cubicBezTo>
                  <a:cubicBezTo>
                    <a:pt x="1987" y="21533"/>
                    <a:pt x="1229" y="20936"/>
                    <a:pt x="660" y="18729"/>
                  </a:cubicBezTo>
                  <a:cubicBezTo>
                    <a:pt x="92" y="16521"/>
                    <a:pt x="-287" y="12702"/>
                    <a:pt x="281" y="9599"/>
                  </a:cubicBezTo>
                  <a:cubicBezTo>
                    <a:pt x="850" y="6497"/>
                    <a:pt x="2366" y="4110"/>
                    <a:pt x="3881" y="2618"/>
                  </a:cubicBezTo>
                  <a:cubicBezTo>
                    <a:pt x="5397" y="1126"/>
                    <a:pt x="6913" y="530"/>
                    <a:pt x="8808" y="231"/>
                  </a:cubicBezTo>
                  <a:cubicBezTo>
                    <a:pt x="10702" y="-67"/>
                    <a:pt x="12976" y="-67"/>
                    <a:pt x="14871" y="172"/>
                  </a:cubicBezTo>
                  <a:cubicBezTo>
                    <a:pt x="16766" y="410"/>
                    <a:pt x="18281" y="888"/>
                    <a:pt x="19418" y="1783"/>
                  </a:cubicBezTo>
                  <a:cubicBezTo>
                    <a:pt x="20555" y="2678"/>
                    <a:pt x="21313" y="3990"/>
                    <a:pt x="20176" y="5184"/>
                  </a:cubicBezTo>
                  <a:cubicBezTo>
                    <a:pt x="19039" y="6377"/>
                    <a:pt x="16008" y="7451"/>
                    <a:pt x="13545" y="8108"/>
                  </a:cubicBezTo>
                  <a:cubicBezTo>
                    <a:pt x="11081" y="8764"/>
                    <a:pt x="9187" y="9003"/>
                    <a:pt x="7671" y="8883"/>
                  </a:cubicBezTo>
                  <a:cubicBezTo>
                    <a:pt x="6155" y="8764"/>
                    <a:pt x="5018" y="8287"/>
                    <a:pt x="3881" y="7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5035549" y="6733837"/>
              <a:ext cx="114301" cy="249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1200" y="142"/>
                  </a:moveTo>
                  <a:cubicBezTo>
                    <a:pt x="5600" y="-39"/>
                    <a:pt x="10000" y="-221"/>
                    <a:pt x="14000" y="777"/>
                  </a:cubicBezTo>
                  <a:cubicBezTo>
                    <a:pt x="18000" y="1776"/>
                    <a:pt x="21600" y="3954"/>
                    <a:pt x="21600" y="7040"/>
                  </a:cubicBezTo>
                  <a:cubicBezTo>
                    <a:pt x="21600" y="10125"/>
                    <a:pt x="18000" y="14118"/>
                    <a:pt x="13800" y="16660"/>
                  </a:cubicBezTo>
                  <a:cubicBezTo>
                    <a:pt x="9600" y="19201"/>
                    <a:pt x="4800" y="20290"/>
                    <a:pt x="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5203295" y="6735641"/>
              <a:ext cx="118006" cy="19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028" fill="norm" stroke="1" extrusionOk="0">
                  <a:moveTo>
                    <a:pt x="16579" y="2685"/>
                  </a:moveTo>
                  <a:cubicBezTo>
                    <a:pt x="16579" y="1560"/>
                    <a:pt x="16579" y="435"/>
                    <a:pt x="15631" y="97"/>
                  </a:cubicBezTo>
                  <a:cubicBezTo>
                    <a:pt x="14684" y="-240"/>
                    <a:pt x="12789" y="210"/>
                    <a:pt x="9947" y="2910"/>
                  </a:cubicBezTo>
                  <a:cubicBezTo>
                    <a:pt x="7105" y="5610"/>
                    <a:pt x="3315" y="10560"/>
                    <a:pt x="1421" y="13710"/>
                  </a:cubicBezTo>
                  <a:cubicBezTo>
                    <a:pt x="-474" y="16860"/>
                    <a:pt x="-474" y="18210"/>
                    <a:pt x="1421" y="19335"/>
                  </a:cubicBezTo>
                  <a:cubicBezTo>
                    <a:pt x="3315" y="20460"/>
                    <a:pt x="7105" y="21360"/>
                    <a:pt x="10705" y="20910"/>
                  </a:cubicBezTo>
                  <a:cubicBezTo>
                    <a:pt x="14305" y="20460"/>
                    <a:pt x="17715" y="18660"/>
                    <a:pt x="21126" y="16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372100" y="6786297"/>
              <a:ext cx="12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75"/>
                    <a:pt x="0" y="12150"/>
                    <a:pt x="3600" y="15750"/>
                  </a:cubicBezTo>
                  <a:cubicBezTo>
                    <a:pt x="7200" y="19350"/>
                    <a:pt x="144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448300" y="6875197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5596069" y="6823853"/>
              <a:ext cx="195131" cy="27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9" fill="norm" stroke="1" extrusionOk="0">
                  <a:moveTo>
                    <a:pt x="11656" y="1503"/>
                  </a:moveTo>
                  <a:cubicBezTo>
                    <a:pt x="10727" y="853"/>
                    <a:pt x="9798" y="204"/>
                    <a:pt x="8056" y="41"/>
                  </a:cubicBezTo>
                  <a:cubicBezTo>
                    <a:pt x="6314" y="-121"/>
                    <a:pt x="3759" y="204"/>
                    <a:pt x="2134" y="772"/>
                  </a:cubicBezTo>
                  <a:cubicBezTo>
                    <a:pt x="508" y="1341"/>
                    <a:pt x="-189" y="2153"/>
                    <a:pt x="43" y="2640"/>
                  </a:cubicBezTo>
                  <a:cubicBezTo>
                    <a:pt x="276" y="3127"/>
                    <a:pt x="1437" y="3290"/>
                    <a:pt x="2714" y="3290"/>
                  </a:cubicBezTo>
                  <a:cubicBezTo>
                    <a:pt x="3992" y="3290"/>
                    <a:pt x="5385" y="3127"/>
                    <a:pt x="6663" y="3208"/>
                  </a:cubicBezTo>
                  <a:cubicBezTo>
                    <a:pt x="7940" y="3290"/>
                    <a:pt x="9101" y="3614"/>
                    <a:pt x="9682" y="4183"/>
                  </a:cubicBezTo>
                  <a:cubicBezTo>
                    <a:pt x="10263" y="4751"/>
                    <a:pt x="10263" y="5563"/>
                    <a:pt x="9334" y="8162"/>
                  </a:cubicBezTo>
                  <a:cubicBezTo>
                    <a:pt x="8405" y="10760"/>
                    <a:pt x="6546" y="15145"/>
                    <a:pt x="5269" y="17825"/>
                  </a:cubicBezTo>
                  <a:cubicBezTo>
                    <a:pt x="3992" y="20505"/>
                    <a:pt x="3295" y="21479"/>
                    <a:pt x="3527" y="21479"/>
                  </a:cubicBezTo>
                  <a:cubicBezTo>
                    <a:pt x="3759" y="21479"/>
                    <a:pt x="4921" y="20505"/>
                    <a:pt x="8056" y="18556"/>
                  </a:cubicBezTo>
                  <a:cubicBezTo>
                    <a:pt x="11192" y="16607"/>
                    <a:pt x="16301" y="13684"/>
                    <a:pt x="21411" y="10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746750" y="6691047"/>
              <a:ext cx="10232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10368" y="0"/>
                  </a:moveTo>
                  <a:cubicBezTo>
                    <a:pt x="15120" y="3927"/>
                    <a:pt x="19872" y="7855"/>
                    <a:pt x="20736" y="11073"/>
                  </a:cubicBezTo>
                  <a:cubicBezTo>
                    <a:pt x="21600" y="14291"/>
                    <a:pt x="18576" y="16800"/>
                    <a:pt x="14472" y="18436"/>
                  </a:cubicBezTo>
                  <a:cubicBezTo>
                    <a:pt x="10368" y="20073"/>
                    <a:pt x="5184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559550" y="6514190"/>
              <a:ext cx="203200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375" y="10932"/>
                    <a:pt x="6750" y="1332"/>
                    <a:pt x="10350" y="132"/>
                  </a:cubicBezTo>
                  <a:cubicBezTo>
                    <a:pt x="13950" y="-1068"/>
                    <a:pt x="1777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6642100" y="6691047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629815" y="6495480"/>
              <a:ext cx="1537865" cy="60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21" fill="norm" stroke="1" extrusionOk="0">
                  <a:moveTo>
                    <a:pt x="19575" y="2455"/>
                  </a:moveTo>
                  <a:cubicBezTo>
                    <a:pt x="18836" y="2076"/>
                    <a:pt x="18097" y="1697"/>
                    <a:pt x="17211" y="1280"/>
                  </a:cubicBezTo>
                  <a:cubicBezTo>
                    <a:pt x="16324" y="863"/>
                    <a:pt x="15290" y="409"/>
                    <a:pt x="14212" y="181"/>
                  </a:cubicBezTo>
                  <a:cubicBezTo>
                    <a:pt x="13133" y="-46"/>
                    <a:pt x="12010" y="-46"/>
                    <a:pt x="11050" y="106"/>
                  </a:cubicBezTo>
                  <a:cubicBezTo>
                    <a:pt x="10090" y="257"/>
                    <a:pt x="9292" y="560"/>
                    <a:pt x="8465" y="939"/>
                  </a:cubicBezTo>
                  <a:cubicBezTo>
                    <a:pt x="7637" y="1318"/>
                    <a:pt x="6780" y="1773"/>
                    <a:pt x="5790" y="2455"/>
                  </a:cubicBezTo>
                  <a:cubicBezTo>
                    <a:pt x="4801" y="3137"/>
                    <a:pt x="3678" y="4047"/>
                    <a:pt x="2717" y="5297"/>
                  </a:cubicBezTo>
                  <a:cubicBezTo>
                    <a:pt x="1757" y="6548"/>
                    <a:pt x="959" y="8139"/>
                    <a:pt x="501" y="9428"/>
                  </a:cubicBezTo>
                  <a:cubicBezTo>
                    <a:pt x="43" y="10716"/>
                    <a:pt x="-75" y="11701"/>
                    <a:pt x="43" y="12762"/>
                  </a:cubicBezTo>
                  <a:cubicBezTo>
                    <a:pt x="161" y="13823"/>
                    <a:pt x="516" y="14960"/>
                    <a:pt x="1136" y="16021"/>
                  </a:cubicBezTo>
                  <a:cubicBezTo>
                    <a:pt x="1757" y="17082"/>
                    <a:pt x="2643" y="18068"/>
                    <a:pt x="3604" y="18863"/>
                  </a:cubicBezTo>
                  <a:cubicBezTo>
                    <a:pt x="4564" y="19659"/>
                    <a:pt x="5598" y="20266"/>
                    <a:pt x="6633" y="20682"/>
                  </a:cubicBezTo>
                  <a:cubicBezTo>
                    <a:pt x="7667" y="21099"/>
                    <a:pt x="8701" y="21327"/>
                    <a:pt x="9853" y="21440"/>
                  </a:cubicBezTo>
                  <a:cubicBezTo>
                    <a:pt x="11006" y="21554"/>
                    <a:pt x="12276" y="21554"/>
                    <a:pt x="13458" y="21402"/>
                  </a:cubicBezTo>
                  <a:cubicBezTo>
                    <a:pt x="14640" y="21251"/>
                    <a:pt x="15733" y="20948"/>
                    <a:pt x="16797" y="20493"/>
                  </a:cubicBezTo>
                  <a:cubicBezTo>
                    <a:pt x="17861" y="20038"/>
                    <a:pt x="18895" y="19432"/>
                    <a:pt x="19678" y="18371"/>
                  </a:cubicBezTo>
                  <a:cubicBezTo>
                    <a:pt x="20461" y="17310"/>
                    <a:pt x="20993" y="15794"/>
                    <a:pt x="21259" y="13899"/>
                  </a:cubicBezTo>
                  <a:cubicBezTo>
                    <a:pt x="21525" y="12005"/>
                    <a:pt x="21525" y="9731"/>
                    <a:pt x="21333" y="7798"/>
                  </a:cubicBezTo>
                  <a:cubicBezTo>
                    <a:pt x="21141" y="5866"/>
                    <a:pt x="20757" y="4274"/>
                    <a:pt x="20003" y="3402"/>
                  </a:cubicBezTo>
                  <a:cubicBezTo>
                    <a:pt x="19250" y="2531"/>
                    <a:pt x="18127" y="2379"/>
                    <a:pt x="17300" y="2569"/>
                  </a:cubicBezTo>
                  <a:cubicBezTo>
                    <a:pt x="16472" y="2758"/>
                    <a:pt x="15940" y="3289"/>
                    <a:pt x="15408" y="38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87095" y="7039779"/>
              <a:ext cx="276456" cy="37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31" fill="norm" stroke="1" extrusionOk="0">
                  <a:moveTo>
                    <a:pt x="12631" y="6218"/>
                  </a:moveTo>
                  <a:cubicBezTo>
                    <a:pt x="12631" y="4762"/>
                    <a:pt x="12631" y="3306"/>
                    <a:pt x="12631" y="2275"/>
                  </a:cubicBezTo>
                  <a:cubicBezTo>
                    <a:pt x="12631" y="1243"/>
                    <a:pt x="12631" y="636"/>
                    <a:pt x="11724" y="272"/>
                  </a:cubicBezTo>
                  <a:cubicBezTo>
                    <a:pt x="10817" y="-92"/>
                    <a:pt x="9004" y="-213"/>
                    <a:pt x="6943" y="697"/>
                  </a:cubicBezTo>
                  <a:cubicBezTo>
                    <a:pt x="4882" y="1607"/>
                    <a:pt x="2573" y="3549"/>
                    <a:pt x="1337" y="4823"/>
                  </a:cubicBezTo>
                  <a:cubicBezTo>
                    <a:pt x="100" y="6097"/>
                    <a:pt x="-65" y="6704"/>
                    <a:pt x="17" y="7311"/>
                  </a:cubicBezTo>
                  <a:cubicBezTo>
                    <a:pt x="100" y="7917"/>
                    <a:pt x="430" y="8524"/>
                    <a:pt x="2326" y="8221"/>
                  </a:cubicBezTo>
                  <a:cubicBezTo>
                    <a:pt x="4222" y="7917"/>
                    <a:pt x="7685" y="6704"/>
                    <a:pt x="9993" y="5794"/>
                  </a:cubicBezTo>
                  <a:cubicBezTo>
                    <a:pt x="12301" y="4884"/>
                    <a:pt x="13456" y="4277"/>
                    <a:pt x="13950" y="4277"/>
                  </a:cubicBezTo>
                  <a:cubicBezTo>
                    <a:pt x="14445" y="4277"/>
                    <a:pt x="14280" y="4884"/>
                    <a:pt x="13126" y="7068"/>
                  </a:cubicBezTo>
                  <a:cubicBezTo>
                    <a:pt x="11972" y="9252"/>
                    <a:pt x="9828" y="13014"/>
                    <a:pt x="8509" y="15441"/>
                  </a:cubicBezTo>
                  <a:cubicBezTo>
                    <a:pt x="7190" y="17868"/>
                    <a:pt x="6695" y="18960"/>
                    <a:pt x="6366" y="19809"/>
                  </a:cubicBezTo>
                  <a:cubicBezTo>
                    <a:pt x="6036" y="20659"/>
                    <a:pt x="5871" y="21266"/>
                    <a:pt x="6118" y="21326"/>
                  </a:cubicBezTo>
                  <a:cubicBezTo>
                    <a:pt x="6366" y="21387"/>
                    <a:pt x="7025" y="20902"/>
                    <a:pt x="9333" y="19263"/>
                  </a:cubicBezTo>
                  <a:cubicBezTo>
                    <a:pt x="11642" y="17625"/>
                    <a:pt x="15599" y="14834"/>
                    <a:pt x="17908" y="13196"/>
                  </a:cubicBezTo>
                  <a:cubicBezTo>
                    <a:pt x="20216" y="11558"/>
                    <a:pt x="20875" y="11072"/>
                    <a:pt x="21535" y="1058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50800" y="6957747"/>
              <a:ext cx="425450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43" y="2589"/>
                    <a:pt x="17087" y="5178"/>
                    <a:pt x="14561" y="7604"/>
                  </a:cubicBezTo>
                  <a:cubicBezTo>
                    <a:pt x="12036" y="10031"/>
                    <a:pt x="9242" y="12297"/>
                    <a:pt x="6770" y="14602"/>
                  </a:cubicBezTo>
                  <a:cubicBezTo>
                    <a:pt x="4299" y="16908"/>
                    <a:pt x="2149" y="192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831850" y="5903647"/>
              <a:ext cx="36830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41" y="2461"/>
                    <a:pt x="16883" y="4922"/>
                    <a:pt x="14090" y="7792"/>
                  </a:cubicBezTo>
                  <a:cubicBezTo>
                    <a:pt x="11297" y="10663"/>
                    <a:pt x="8069" y="13944"/>
                    <a:pt x="5648" y="16314"/>
                  </a:cubicBezTo>
                  <a:cubicBezTo>
                    <a:pt x="3228" y="18684"/>
                    <a:pt x="1614" y="201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7236062" y="6378648"/>
              <a:ext cx="109185" cy="27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368" fill="norm" stroke="1" extrusionOk="0">
                  <a:moveTo>
                    <a:pt x="13755" y="4550"/>
                  </a:moveTo>
                  <a:cubicBezTo>
                    <a:pt x="15355" y="4055"/>
                    <a:pt x="16955" y="3560"/>
                    <a:pt x="18355" y="2818"/>
                  </a:cubicBezTo>
                  <a:cubicBezTo>
                    <a:pt x="19755" y="2076"/>
                    <a:pt x="20955" y="1087"/>
                    <a:pt x="20555" y="510"/>
                  </a:cubicBezTo>
                  <a:cubicBezTo>
                    <a:pt x="20155" y="-67"/>
                    <a:pt x="18155" y="-232"/>
                    <a:pt x="15155" y="428"/>
                  </a:cubicBezTo>
                  <a:cubicBezTo>
                    <a:pt x="12155" y="1087"/>
                    <a:pt x="8155" y="2571"/>
                    <a:pt x="4955" y="5044"/>
                  </a:cubicBezTo>
                  <a:cubicBezTo>
                    <a:pt x="1755" y="7518"/>
                    <a:pt x="-645" y="10980"/>
                    <a:pt x="155" y="13866"/>
                  </a:cubicBezTo>
                  <a:cubicBezTo>
                    <a:pt x="955" y="16751"/>
                    <a:pt x="4955" y="19060"/>
                    <a:pt x="8155" y="20214"/>
                  </a:cubicBezTo>
                  <a:cubicBezTo>
                    <a:pt x="11355" y="21368"/>
                    <a:pt x="13755" y="21368"/>
                    <a:pt x="16155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7435850" y="6449747"/>
              <a:ext cx="317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000"/>
                    <a:pt x="5760" y="12000"/>
                    <a:pt x="9360" y="15600"/>
                  </a:cubicBezTo>
                  <a:cubicBezTo>
                    <a:pt x="12960" y="19200"/>
                    <a:pt x="1728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7518400" y="6532297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4400"/>
                    <a:pt x="1800" y="7200"/>
                    <a:pt x="5400" y="3600"/>
                  </a:cubicBezTo>
                  <a:cubicBezTo>
                    <a:pt x="9000" y="0"/>
                    <a:pt x="15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7684946" y="6476090"/>
              <a:ext cx="170004" cy="26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44" fill="norm" stroke="1" extrusionOk="0">
                  <a:moveTo>
                    <a:pt x="13418" y="3552"/>
                  </a:moveTo>
                  <a:cubicBezTo>
                    <a:pt x="12885" y="2688"/>
                    <a:pt x="12351" y="1824"/>
                    <a:pt x="10751" y="1133"/>
                  </a:cubicBezTo>
                  <a:cubicBezTo>
                    <a:pt x="9151" y="441"/>
                    <a:pt x="6485" y="-77"/>
                    <a:pt x="4485" y="9"/>
                  </a:cubicBezTo>
                  <a:cubicBezTo>
                    <a:pt x="2485" y="96"/>
                    <a:pt x="1151" y="787"/>
                    <a:pt x="485" y="1651"/>
                  </a:cubicBezTo>
                  <a:cubicBezTo>
                    <a:pt x="-182" y="2515"/>
                    <a:pt x="-182" y="3552"/>
                    <a:pt x="618" y="4070"/>
                  </a:cubicBezTo>
                  <a:cubicBezTo>
                    <a:pt x="1418" y="4589"/>
                    <a:pt x="3018" y="4589"/>
                    <a:pt x="4485" y="4502"/>
                  </a:cubicBezTo>
                  <a:cubicBezTo>
                    <a:pt x="5951" y="4416"/>
                    <a:pt x="7285" y="4243"/>
                    <a:pt x="8351" y="4589"/>
                  </a:cubicBezTo>
                  <a:cubicBezTo>
                    <a:pt x="9418" y="4934"/>
                    <a:pt x="10218" y="5798"/>
                    <a:pt x="10218" y="8390"/>
                  </a:cubicBezTo>
                  <a:cubicBezTo>
                    <a:pt x="10218" y="10982"/>
                    <a:pt x="9418" y="15302"/>
                    <a:pt x="8885" y="17894"/>
                  </a:cubicBezTo>
                  <a:cubicBezTo>
                    <a:pt x="8351" y="20486"/>
                    <a:pt x="8085" y="21350"/>
                    <a:pt x="8485" y="21437"/>
                  </a:cubicBezTo>
                  <a:cubicBezTo>
                    <a:pt x="8885" y="21523"/>
                    <a:pt x="9951" y="20832"/>
                    <a:pt x="12218" y="19709"/>
                  </a:cubicBezTo>
                  <a:cubicBezTo>
                    <a:pt x="14485" y="18585"/>
                    <a:pt x="17951" y="17030"/>
                    <a:pt x="21418" y="15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7899400" y="6379897"/>
              <a:ext cx="11008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0" y="0"/>
                  </a:moveTo>
                  <a:cubicBezTo>
                    <a:pt x="5400" y="1200"/>
                    <a:pt x="10800" y="2400"/>
                    <a:pt x="14850" y="4733"/>
                  </a:cubicBezTo>
                  <a:cubicBezTo>
                    <a:pt x="18900" y="7067"/>
                    <a:pt x="21600" y="10533"/>
                    <a:pt x="19093" y="13533"/>
                  </a:cubicBezTo>
                  <a:cubicBezTo>
                    <a:pt x="16586" y="16533"/>
                    <a:pt x="8871" y="19067"/>
                    <a:pt x="1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8451850" y="6773597"/>
              <a:ext cx="323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88" y="14400"/>
                    <a:pt x="11576" y="7200"/>
                    <a:pt x="15176" y="3600"/>
                  </a:cubicBezTo>
                  <a:cubicBezTo>
                    <a:pt x="18776" y="0"/>
                    <a:pt x="2018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123971" y="6609442"/>
              <a:ext cx="248629" cy="41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51" fill="norm" stroke="1" extrusionOk="0">
                  <a:moveTo>
                    <a:pt x="16965" y="2569"/>
                  </a:moveTo>
                  <a:cubicBezTo>
                    <a:pt x="17146" y="2024"/>
                    <a:pt x="17328" y="1478"/>
                    <a:pt x="17146" y="987"/>
                  </a:cubicBezTo>
                  <a:cubicBezTo>
                    <a:pt x="16965" y="496"/>
                    <a:pt x="16420" y="60"/>
                    <a:pt x="14333" y="6"/>
                  </a:cubicBezTo>
                  <a:cubicBezTo>
                    <a:pt x="12245" y="-49"/>
                    <a:pt x="8615" y="278"/>
                    <a:pt x="5892" y="987"/>
                  </a:cubicBezTo>
                  <a:cubicBezTo>
                    <a:pt x="3170" y="1696"/>
                    <a:pt x="1355" y="2787"/>
                    <a:pt x="538" y="3606"/>
                  </a:cubicBezTo>
                  <a:cubicBezTo>
                    <a:pt x="-279" y="4424"/>
                    <a:pt x="-97" y="4969"/>
                    <a:pt x="629" y="5242"/>
                  </a:cubicBezTo>
                  <a:cubicBezTo>
                    <a:pt x="1355" y="5515"/>
                    <a:pt x="2625" y="5515"/>
                    <a:pt x="4168" y="5187"/>
                  </a:cubicBezTo>
                  <a:cubicBezTo>
                    <a:pt x="5711" y="4860"/>
                    <a:pt x="7526" y="4206"/>
                    <a:pt x="8978" y="3715"/>
                  </a:cubicBezTo>
                  <a:cubicBezTo>
                    <a:pt x="10430" y="3224"/>
                    <a:pt x="11519" y="2896"/>
                    <a:pt x="12155" y="3060"/>
                  </a:cubicBezTo>
                  <a:cubicBezTo>
                    <a:pt x="12790" y="3224"/>
                    <a:pt x="12971" y="3878"/>
                    <a:pt x="12245" y="5733"/>
                  </a:cubicBezTo>
                  <a:cubicBezTo>
                    <a:pt x="11519" y="7587"/>
                    <a:pt x="9886" y="10642"/>
                    <a:pt x="8343" y="13260"/>
                  </a:cubicBezTo>
                  <a:cubicBezTo>
                    <a:pt x="6800" y="15878"/>
                    <a:pt x="5348" y="18060"/>
                    <a:pt x="4350" y="19478"/>
                  </a:cubicBezTo>
                  <a:cubicBezTo>
                    <a:pt x="3351" y="20896"/>
                    <a:pt x="2807" y="21551"/>
                    <a:pt x="2716" y="21551"/>
                  </a:cubicBezTo>
                  <a:cubicBezTo>
                    <a:pt x="2625" y="21551"/>
                    <a:pt x="2988" y="20896"/>
                    <a:pt x="5166" y="19315"/>
                  </a:cubicBezTo>
                  <a:cubicBezTo>
                    <a:pt x="7345" y="17733"/>
                    <a:pt x="11338" y="15224"/>
                    <a:pt x="14333" y="13478"/>
                  </a:cubicBezTo>
                  <a:cubicBezTo>
                    <a:pt x="17328" y="11733"/>
                    <a:pt x="19324" y="10751"/>
                    <a:pt x="21321" y="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9508479" y="6507840"/>
              <a:ext cx="124472" cy="27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376" fill="norm" stroke="1" extrusionOk="0">
                  <a:moveTo>
                    <a:pt x="20823" y="3441"/>
                  </a:moveTo>
                  <a:cubicBezTo>
                    <a:pt x="20823" y="2604"/>
                    <a:pt x="20823" y="1767"/>
                    <a:pt x="20115" y="1097"/>
                  </a:cubicBezTo>
                  <a:cubicBezTo>
                    <a:pt x="19407" y="427"/>
                    <a:pt x="17990" y="-75"/>
                    <a:pt x="16574" y="9"/>
                  </a:cubicBezTo>
                  <a:cubicBezTo>
                    <a:pt x="15157" y="92"/>
                    <a:pt x="13741" y="762"/>
                    <a:pt x="11085" y="2688"/>
                  </a:cubicBezTo>
                  <a:cubicBezTo>
                    <a:pt x="8430" y="4613"/>
                    <a:pt x="4534" y="7795"/>
                    <a:pt x="2233" y="10809"/>
                  </a:cubicBezTo>
                  <a:cubicBezTo>
                    <a:pt x="-69" y="13823"/>
                    <a:pt x="-777" y="16669"/>
                    <a:pt x="993" y="18595"/>
                  </a:cubicBezTo>
                  <a:cubicBezTo>
                    <a:pt x="2764" y="20520"/>
                    <a:pt x="7013" y="21525"/>
                    <a:pt x="10554" y="21358"/>
                  </a:cubicBezTo>
                  <a:cubicBezTo>
                    <a:pt x="14095" y="21190"/>
                    <a:pt x="16928" y="19851"/>
                    <a:pt x="19761" y="18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9698566" y="6583097"/>
              <a:ext cx="1693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25"/>
                    <a:pt x="0" y="9450"/>
                    <a:pt x="0" y="13050"/>
                  </a:cubicBezTo>
                  <a:cubicBezTo>
                    <a:pt x="0" y="16650"/>
                    <a:pt x="10800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9772649" y="6646597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5429"/>
                    <a:pt x="8938" y="9257"/>
                    <a:pt x="12538" y="5657"/>
                  </a:cubicBezTo>
                  <a:cubicBezTo>
                    <a:pt x="16138" y="2057"/>
                    <a:pt x="1886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9960521" y="6551989"/>
              <a:ext cx="159564" cy="38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48" fill="norm" stroke="1" extrusionOk="0">
                  <a:moveTo>
                    <a:pt x="9482" y="7671"/>
                  </a:moveTo>
                  <a:cubicBezTo>
                    <a:pt x="7267" y="11057"/>
                    <a:pt x="5052" y="14443"/>
                    <a:pt x="3805" y="16544"/>
                  </a:cubicBezTo>
                  <a:cubicBezTo>
                    <a:pt x="2559" y="18646"/>
                    <a:pt x="2282" y="19463"/>
                    <a:pt x="1867" y="20164"/>
                  </a:cubicBezTo>
                  <a:cubicBezTo>
                    <a:pt x="1452" y="20864"/>
                    <a:pt x="898" y="21448"/>
                    <a:pt x="482" y="21448"/>
                  </a:cubicBezTo>
                  <a:cubicBezTo>
                    <a:pt x="67" y="21448"/>
                    <a:pt x="-210" y="20864"/>
                    <a:pt x="205" y="18471"/>
                  </a:cubicBezTo>
                  <a:cubicBezTo>
                    <a:pt x="621" y="16077"/>
                    <a:pt x="1728" y="11874"/>
                    <a:pt x="2836" y="8780"/>
                  </a:cubicBezTo>
                  <a:cubicBezTo>
                    <a:pt x="3944" y="5686"/>
                    <a:pt x="5052" y="3701"/>
                    <a:pt x="6298" y="2358"/>
                  </a:cubicBezTo>
                  <a:cubicBezTo>
                    <a:pt x="7544" y="1016"/>
                    <a:pt x="8928" y="315"/>
                    <a:pt x="10313" y="82"/>
                  </a:cubicBezTo>
                  <a:cubicBezTo>
                    <a:pt x="11698" y="-152"/>
                    <a:pt x="13082" y="82"/>
                    <a:pt x="15159" y="1249"/>
                  </a:cubicBezTo>
                  <a:cubicBezTo>
                    <a:pt x="17236" y="2417"/>
                    <a:pt x="20005" y="4518"/>
                    <a:pt x="20698" y="6094"/>
                  </a:cubicBezTo>
                  <a:cubicBezTo>
                    <a:pt x="21390" y="7671"/>
                    <a:pt x="20005" y="8722"/>
                    <a:pt x="17513" y="9539"/>
                  </a:cubicBezTo>
                  <a:cubicBezTo>
                    <a:pt x="15021" y="10356"/>
                    <a:pt x="11421" y="10940"/>
                    <a:pt x="9067" y="11057"/>
                  </a:cubicBezTo>
                  <a:cubicBezTo>
                    <a:pt x="6713" y="11173"/>
                    <a:pt x="5605" y="10823"/>
                    <a:pt x="4498" y="1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0083800" y="6519597"/>
              <a:ext cx="17702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12809" y="0"/>
                  </a:moveTo>
                  <a:cubicBezTo>
                    <a:pt x="15572" y="576"/>
                    <a:pt x="18335" y="1152"/>
                    <a:pt x="19842" y="2736"/>
                  </a:cubicBezTo>
                  <a:cubicBezTo>
                    <a:pt x="21349" y="4320"/>
                    <a:pt x="21600" y="6912"/>
                    <a:pt x="19340" y="9792"/>
                  </a:cubicBezTo>
                  <a:cubicBezTo>
                    <a:pt x="17079" y="12672"/>
                    <a:pt x="12307" y="15840"/>
                    <a:pt x="8665" y="17856"/>
                  </a:cubicBezTo>
                  <a:cubicBezTo>
                    <a:pt x="5023" y="19872"/>
                    <a:pt x="2512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0363010" y="6503288"/>
              <a:ext cx="120840" cy="26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225" fill="norm" stroke="1" extrusionOk="0">
                  <a:moveTo>
                    <a:pt x="16232" y="4921"/>
                  </a:moveTo>
                  <a:cubicBezTo>
                    <a:pt x="17312" y="4235"/>
                    <a:pt x="18392" y="3549"/>
                    <a:pt x="19292" y="2692"/>
                  </a:cubicBezTo>
                  <a:cubicBezTo>
                    <a:pt x="20192" y="1835"/>
                    <a:pt x="20912" y="807"/>
                    <a:pt x="20192" y="292"/>
                  </a:cubicBezTo>
                  <a:cubicBezTo>
                    <a:pt x="19472" y="-222"/>
                    <a:pt x="17312" y="-222"/>
                    <a:pt x="13712" y="1664"/>
                  </a:cubicBezTo>
                  <a:cubicBezTo>
                    <a:pt x="10112" y="3549"/>
                    <a:pt x="5072" y="7321"/>
                    <a:pt x="2372" y="10578"/>
                  </a:cubicBezTo>
                  <a:cubicBezTo>
                    <a:pt x="-328" y="13835"/>
                    <a:pt x="-688" y="16578"/>
                    <a:pt x="1112" y="18464"/>
                  </a:cubicBezTo>
                  <a:cubicBezTo>
                    <a:pt x="2912" y="20349"/>
                    <a:pt x="6872" y="21378"/>
                    <a:pt x="10472" y="21207"/>
                  </a:cubicBezTo>
                  <a:cubicBezTo>
                    <a:pt x="14072" y="21035"/>
                    <a:pt x="17312" y="19664"/>
                    <a:pt x="20552" y="18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0576422" y="6557697"/>
              <a:ext cx="2172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800"/>
                    <a:pt x="-1443" y="9600"/>
                    <a:pt x="1502" y="13200"/>
                  </a:cubicBezTo>
                  <a:cubicBezTo>
                    <a:pt x="4448" y="16800"/>
                    <a:pt x="12302" y="192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0699750" y="6665647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0901068" y="6631453"/>
              <a:ext cx="224132" cy="290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68" fill="norm" stroke="1" extrusionOk="0">
                  <a:moveTo>
                    <a:pt x="16531" y="181"/>
                  </a:moveTo>
                  <a:cubicBezTo>
                    <a:pt x="12292" y="25"/>
                    <a:pt x="8053" y="-132"/>
                    <a:pt x="5327" y="181"/>
                  </a:cubicBezTo>
                  <a:cubicBezTo>
                    <a:pt x="2602" y="494"/>
                    <a:pt x="1391" y="1277"/>
                    <a:pt x="684" y="2138"/>
                  </a:cubicBezTo>
                  <a:cubicBezTo>
                    <a:pt x="-22" y="2998"/>
                    <a:pt x="-224" y="3938"/>
                    <a:pt x="281" y="4485"/>
                  </a:cubicBezTo>
                  <a:cubicBezTo>
                    <a:pt x="785" y="5033"/>
                    <a:pt x="1997" y="5190"/>
                    <a:pt x="3712" y="5190"/>
                  </a:cubicBezTo>
                  <a:cubicBezTo>
                    <a:pt x="5428" y="5190"/>
                    <a:pt x="7649" y="5033"/>
                    <a:pt x="9264" y="4955"/>
                  </a:cubicBezTo>
                  <a:cubicBezTo>
                    <a:pt x="10879" y="4877"/>
                    <a:pt x="11888" y="4877"/>
                    <a:pt x="12494" y="5268"/>
                  </a:cubicBezTo>
                  <a:cubicBezTo>
                    <a:pt x="13099" y="5659"/>
                    <a:pt x="13301" y="6442"/>
                    <a:pt x="12494" y="8477"/>
                  </a:cubicBezTo>
                  <a:cubicBezTo>
                    <a:pt x="11686" y="10511"/>
                    <a:pt x="9869" y="13798"/>
                    <a:pt x="8658" y="15911"/>
                  </a:cubicBezTo>
                  <a:cubicBezTo>
                    <a:pt x="7447" y="18025"/>
                    <a:pt x="6841" y="18964"/>
                    <a:pt x="6337" y="19825"/>
                  </a:cubicBezTo>
                  <a:cubicBezTo>
                    <a:pt x="5832" y="20685"/>
                    <a:pt x="5428" y="21468"/>
                    <a:pt x="6135" y="21468"/>
                  </a:cubicBezTo>
                  <a:cubicBezTo>
                    <a:pt x="6841" y="21468"/>
                    <a:pt x="8658" y="20685"/>
                    <a:pt x="11383" y="19511"/>
                  </a:cubicBezTo>
                  <a:cubicBezTo>
                    <a:pt x="14109" y="18338"/>
                    <a:pt x="17742" y="16772"/>
                    <a:pt x="21376" y="15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1118850" y="6500547"/>
              <a:ext cx="17215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14834" y="0"/>
                  </a:moveTo>
                  <a:cubicBezTo>
                    <a:pt x="17696" y="3300"/>
                    <a:pt x="20559" y="6600"/>
                    <a:pt x="21080" y="9500"/>
                  </a:cubicBezTo>
                  <a:cubicBezTo>
                    <a:pt x="21600" y="12400"/>
                    <a:pt x="19778" y="14900"/>
                    <a:pt x="15875" y="16850"/>
                  </a:cubicBezTo>
                  <a:cubicBezTo>
                    <a:pt x="11971" y="18800"/>
                    <a:pt x="5986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8915399" y="7193061"/>
              <a:ext cx="1828801" cy="6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600" y="19316"/>
                    <a:pt x="1200" y="17156"/>
                    <a:pt x="1988" y="14636"/>
                  </a:cubicBezTo>
                  <a:cubicBezTo>
                    <a:pt x="2775" y="12116"/>
                    <a:pt x="3750" y="9236"/>
                    <a:pt x="4700" y="7076"/>
                  </a:cubicBezTo>
                  <a:cubicBezTo>
                    <a:pt x="5650" y="4916"/>
                    <a:pt x="6575" y="3476"/>
                    <a:pt x="7563" y="2396"/>
                  </a:cubicBezTo>
                  <a:cubicBezTo>
                    <a:pt x="8550" y="1316"/>
                    <a:pt x="9600" y="596"/>
                    <a:pt x="10663" y="236"/>
                  </a:cubicBezTo>
                  <a:cubicBezTo>
                    <a:pt x="11725" y="-124"/>
                    <a:pt x="12800" y="-124"/>
                    <a:pt x="13937" y="596"/>
                  </a:cubicBezTo>
                  <a:cubicBezTo>
                    <a:pt x="15075" y="1316"/>
                    <a:pt x="16275" y="2756"/>
                    <a:pt x="17362" y="3836"/>
                  </a:cubicBezTo>
                  <a:cubicBezTo>
                    <a:pt x="18450" y="4916"/>
                    <a:pt x="19425" y="5636"/>
                    <a:pt x="20112" y="6356"/>
                  </a:cubicBezTo>
                  <a:cubicBezTo>
                    <a:pt x="20800" y="7076"/>
                    <a:pt x="21200" y="7796"/>
                    <a:pt x="21600" y="8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9150614" y="7372021"/>
              <a:ext cx="162437" cy="42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93" fill="norm" stroke="1" extrusionOk="0">
                  <a:moveTo>
                    <a:pt x="4119" y="4982"/>
                  </a:moveTo>
                  <a:cubicBezTo>
                    <a:pt x="3565" y="7826"/>
                    <a:pt x="3011" y="10671"/>
                    <a:pt x="2457" y="12937"/>
                  </a:cubicBezTo>
                  <a:cubicBezTo>
                    <a:pt x="1903" y="15202"/>
                    <a:pt x="1350" y="16888"/>
                    <a:pt x="934" y="18310"/>
                  </a:cubicBezTo>
                  <a:cubicBezTo>
                    <a:pt x="519" y="19733"/>
                    <a:pt x="242" y="20892"/>
                    <a:pt x="103" y="21208"/>
                  </a:cubicBezTo>
                  <a:cubicBezTo>
                    <a:pt x="-35" y="21524"/>
                    <a:pt x="-35" y="20997"/>
                    <a:pt x="103" y="18890"/>
                  </a:cubicBezTo>
                  <a:cubicBezTo>
                    <a:pt x="242" y="16783"/>
                    <a:pt x="519" y="13095"/>
                    <a:pt x="1903" y="9881"/>
                  </a:cubicBezTo>
                  <a:cubicBezTo>
                    <a:pt x="3288" y="6667"/>
                    <a:pt x="5780" y="3928"/>
                    <a:pt x="7580" y="2347"/>
                  </a:cubicBezTo>
                  <a:cubicBezTo>
                    <a:pt x="9380" y="767"/>
                    <a:pt x="10488" y="345"/>
                    <a:pt x="12011" y="135"/>
                  </a:cubicBezTo>
                  <a:cubicBezTo>
                    <a:pt x="13534" y="-76"/>
                    <a:pt x="15473" y="-76"/>
                    <a:pt x="17273" y="398"/>
                  </a:cubicBezTo>
                  <a:cubicBezTo>
                    <a:pt x="19073" y="872"/>
                    <a:pt x="20734" y="1821"/>
                    <a:pt x="21150" y="3032"/>
                  </a:cubicBezTo>
                  <a:cubicBezTo>
                    <a:pt x="21565" y="4244"/>
                    <a:pt x="20734" y="5719"/>
                    <a:pt x="18103" y="6825"/>
                  </a:cubicBezTo>
                  <a:cubicBezTo>
                    <a:pt x="15473" y="7932"/>
                    <a:pt x="11042" y="8669"/>
                    <a:pt x="8134" y="8880"/>
                  </a:cubicBezTo>
                  <a:cubicBezTo>
                    <a:pt x="5227" y="9091"/>
                    <a:pt x="3842" y="8775"/>
                    <a:pt x="2457" y="8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9429749" y="7465747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9505386" y="7395897"/>
              <a:ext cx="1961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92"/>
                    <a:pt x="2735" y="7385"/>
                    <a:pt x="575" y="10985"/>
                  </a:cubicBezTo>
                  <a:cubicBezTo>
                    <a:pt x="-1585" y="14585"/>
                    <a:pt x="2735" y="1809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645806" y="7455164"/>
              <a:ext cx="158594" cy="36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42" fill="norm" stroke="1" extrusionOk="0">
                  <a:moveTo>
                    <a:pt x="15327" y="1005"/>
                  </a:moveTo>
                  <a:cubicBezTo>
                    <a:pt x="14474" y="502"/>
                    <a:pt x="13621" y="0"/>
                    <a:pt x="11774" y="0"/>
                  </a:cubicBezTo>
                  <a:cubicBezTo>
                    <a:pt x="9927" y="0"/>
                    <a:pt x="7084" y="502"/>
                    <a:pt x="5095" y="1067"/>
                  </a:cubicBezTo>
                  <a:cubicBezTo>
                    <a:pt x="3106" y="1633"/>
                    <a:pt x="1969" y="2260"/>
                    <a:pt x="1258" y="3014"/>
                  </a:cubicBezTo>
                  <a:cubicBezTo>
                    <a:pt x="548" y="3767"/>
                    <a:pt x="263" y="4647"/>
                    <a:pt x="832" y="5023"/>
                  </a:cubicBezTo>
                  <a:cubicBezTo>
                    <a:pt x="1400" y="5400"/>
                    <a:pt x="2821" y="5274"/>
                    <a:pt x="4242" y="5023"/>
                  </a:cubicBezTo>
                  <a:cubicBezTo>
                    <a:pt x="5663" y="4772"/>
                    <a:pt x="7084" y="4395"/>
                    <a:pt x="8648" y="4019"/>
                  </a:cubicBezTo>
                  <a:cubicBezTo>
                    <a:pt x="10211" y="3642"/>
                    <a:pt x="11916" y="3265"/>
                    <a:pt x="12769" y="3516"/>
                  </a:cubicBezTo>
                  <a:cubicBezTo>
                    <a:pt x="13621" y="3767"/>
                    <a:pt x="13621" y="4647"/>
                    <a:pt x="12484" y="6907"/>
                  </a:cubicBezTo>
                  <a:cubicBezTo>
                    <a:pt x="11348" y="9167"/>
                    <a:pt x="9074" y="12809"/>
                    <a:pt x="7369" y="15321"/>
                  </a:cubicBezTo>
                  <a:cubicBezTo>
                    <a:pt x="5663" y="17833"/>
                    <a:pt x="4527" y="19214"/>
                    <a:pt x="3248" y="20156"/>
                  </a:cubicBezTo>
                  <a:cubicBezTo>
                    <a:pt x="1969" y="21098"/>
                    <a:pt x="548" y="21600"/>
                    <a:pt x="121" y="21537"/>
                  </a:cubicBezTo>
                  <a:cubicBezTo>
                    <a:pt x="-305" y="21474"/>
                    <a:pt x="263" y="20847"/>
                    <a:pt x="3958" y="19465"/>
                  </a:cubicBezTo>
                  <a:cubicBezTo>
                    <a:pt x="7653" y="18084"/>
                    <a:pt x="14474" y="15949"/>
                    <a:pt x="21295" y="13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950449" y="7580047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0170808" y="7384848"/>
              <a:ext cx="249610" cy="43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70" fill="norm" stroke="1" extrusionOk="0">
                  <a:moveTo>
                    <a:pt x="6585" y="8411"/>
                  </a:moveTo>
                  <a:cubicBezTo>
                    <a:pt x="5693" y="10403"/>
                    <a:pt x="4800" y="12396"/>
                    <a:pt x="3997" y="14440"/>
                  </a:cubicBezTo>
                  <a:cubicBezTo>
                    <a:pt x="3194" y="16485"/>
                    <a:pt x="2480" y="18582"/>
                    <a:pt x="1855" y="19840"/>
                  </a:cubicBezTo>
                  <a:cubicBezTo>
                    <a:pt x="1230" y="21099"/>
                    <a:pt x="695" y="21518"/>
                    <a:pt x="338" y="21466"/>
                  </a:cubicBezTo>
                  <a:cubicBezTo>
                    <a:pt x="-19" y="21413"/>
                    <a:pt x="-198" y="20889"/>
                    <a:pt x="338" y="19001"/>
                  </a:cubicBezTo>
                  <a:cubicBezTo>
                    <a:pt x="873" y="17114"/>
                    <a:pt x="2123" y="13864"/>
                    <a:pt x="3819" y="10718"/>
                  </a:cubicBezTo>
                  <a:cubicBezTo>
                    <a:pt x="5514" y="7572"/>
                    <a:pt x="7657" y="4532"/>
                    <a:pt x="9442" y="2749"/>
                  </a:cubicBezTo>
                  <a:cubicBezTo>
                    <a:pt x="11227" y="967"/>
                    <a:pt x="12655" y="442"/>
                    <a:pt x="13904" y="180"/>
                  </a:cubicBezTo>
                  <a:cubicBezTo>
                    <a:pt x="15154" y="-82"/>
                    <a:pt x="16225" y="-82"/>
                    <a:pt x="17385" y="337"/>
                  </a:cubicBezTo>
                  <a:cubicBezTo>
                    <a:pt x="18546" y="757"/>
                    <a:pt x="19795" y="1596"/>
                    <a:pt x="20509" y="2644"/>
                  </a:cubicBezTo>
                  <a:cubicBezTo>
                    <a:pt x="21223" y="3693"/>
                    <a:pt x="21402" y="4951"/>
                    <a:pt x="19974" y="6052"/>
                  </a:cubicBezTo>
                  <a:cubicBezTo>
                    <a:pt x="18546" y="7153"/>
                    <a:pt x="15511" y="8097"/>
                    <a:pt x="12923" y="8516"/>
                  </a:cubicBezTo>
                  <a:cubicBezTo>
                    <a:pt x="10334" y="8935"/>
                    <a:pt x="8192" y="8831"/>
                    <a:pt x="6050" y="8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0456722" y="7438336"/>
              <a:ext cx="262079" cy="40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8" fill="norm" stroke="1" extrusionOk="0">
                  <a:moveTo>
                    <a:pt x="15174" y="5143"/>
                  </a:moveTo>
                  <a:cubicBezTo>
                    <a:pt x="15174" y="3912"/>
                    <a:pt x="15174" y="2681"/>
                    <a:pt x="15174" y="1786"/>
                  </a:cubicBezTo>
                  <a:cubicBezTo>
                    <a:pt x="15174" y="890"/>
                    <a:pt x="15174" y="331"/>
                    <a:pt x="13792" y="107"/>
                  </a:cubicBezTo>
                  <a:cubicBezTo>
                    <a:pt x="12409" y="-117"/>
                    <a:pt x="9645" y="-5"/>
                    <a:pt x="7571" y="610"/>
                  </a:cubicBezTo>
                  <a:cubicBezTo>
                    <a:pt x="5497" y="1226"/>
                    <a:pt x="4115" y="2345"/>
                    <a:pt x="3769" y="3408"/>
                  </a:cubicBezTo>
                  <a:cubicBezTo>
                    <a:pt x="3424" y="4472"/>
                    <a:pt x="4115" y="5479"/>
                    <a:pt x="5411" y="5927"/>
                  </a:cubicBezTo>
                  <a:cubicBezTo>
                    <a:pt x="6707" y="6374"/>
                    <a:pt x="8608" y="6262"/>
                    <a:pt x="9990" y="6206"/>
                  </a:cubicBezTo>
                  <a:cubicBezTo>
                    <a:pt x="11373" y="6150"/>
                    <a:pt x="12237" y="6150"/>
                    <a:pt x="12582" y="6542"/>
                  </a:cubicBezTo>
                  <a:cubicBezTo>
                    <a:pt x="12928" y="6934"/>
                    <a:pt x="12755" y="7717"/>
                    <a:pt x="11459" y="9564"/>
                  </a:cubicBezTo>
                  <a:cubicBezTo>
                    <a:pt x="10163" y="11410"/>
                    <a:pt x="7744" y="14320"/>
                    <a:pt x="5843" y="16335"/>
                  </a:cubicBezTo>
                  <a:cubicBezTo>
                    <a:pt x="3942" y="18349"/>
                    <a:pt x="2560" y="19468"/>
                    <a:pt x="1523" y="20252"/>
                  </a:cubicBezTo>
                  <a:cubicBezTo>
                    <a:pt x="486" y="21035"/>
                    <a:pt x="-205" y="21483"/>
                    <a:pt x="54" y="21371"/>
                  </a:cubicBezTo>
                  <a:cubicBezTo>
                    <a:pt x="313" y="21259"/>
                    <a:pt x="1523" y="20588"/>
                    <a:pt x="5238" y="19357"/>
                  </a:cubicBezTo>
                  <a:cubicBezTo>
                    <a:pt x="8953" y="18125"/>
                    <a:pt x="15174" y="16335"/>
                    <a:pt x="21395" y="14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749300" y="8310297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774700" y="8456347"/>
              <a:ext cx="247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4400"/>
                    <a:pt x="12185" y="7200"/>
                    <a:pt x="15785" y="3600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550397" y="8030016"/>
              <a:ext cx="138340" cy="31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75" fill="norm" stroke="1" extrusionOk="0">
                  <a:moveTo>
                    <a:pt x="20158" y="3470"/>
                  </a:moveTo>
                  <a:cubicBezTo>
                    <a:pt x="20803" y="2333"/>
                    <a:pt x="21448" y="1196"/>
                    <a:pt x="20803" y="557"/>
                  </a:cubicBezTo>
                  <a:cubicBezTo>
                    <a:pt x="20158" y="-83"/>
                    <a:pt x="18224" y="-225"/>
                    <a:pt x="15323" y="414"/>
                  </a:cubicBezTo>
                  <a:cubicBezTo>
                    <a:pt x="12421" y="1054"/>
                    <a:pt x="8552" y="2475"/>
                    <a:pt x="5490" y="4749"/>
                  </a:cubicBezTo>
                  <a:cubicBezTo>
                    <a:pt x="2427" y="7022"/>
                    <a:pt x="170" y="10149"/>
                    <a:pt x="9" y="12920"/>
                  </a:cubicBezTo>
                  <a:cubicBezTo>
                    <a:pt x="-152" y="15691"/>
                    <a:pt x="1782" y="18107"/>
                    <a:pt x="5329" y="19457"/>
                  </a:cubicBezTo>
                  <a:cubicBezTo>
                    <a:pt x="8875" y="20807"/>
                    <a:pt x="14033" y="21091"/>
                    <a:pt x="19191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803400" y="8081697"/>
              <a:ext cx="19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116"/>
                    <a:pt x="4800" y="10232"/>
                    <a:pt x="8400" y="13832"/>
                  </a:cubicBezTo>
                  <a:cubicBezTo>
                    <a:pt x="12000" y="17432"/>
                    <a:pt x="16800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911350" y="8170597"/>
              <a:ext cx="228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6457"/>
                    <a:pt x="1200" y="11314"/>
                    <a:pt x="4800" y="7714"/>
                  </a:cubicBezTo>
                  <a:cubicBezTo>
                    <a:pt x="8400" y="4114"/>
                    <a:pt x="15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186516" y="8082980"/>
              <a:ext cx="220135" cy="29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13500" y="2664"/>
                  </a:moveTo>
                  <a:cubicBezTo>
                    <a:pt x="11631" y="1745"/>
                    <a:pt x="9762" y="826"/>
                    <a:pt x="7788" y="367"/>
                  </a:cubicBezTo>
                  <a:cubicBezTo>
                    <a:pt x="5815" y="-93"/>
                    <a:pt x="3738" y="-93"/>
                    <a:pt x="2285" y="213"/>
                  </a:cubicBezTo>
                  <a:cubicBezTo>
                    <a:pt x="831" y="520"/>
                    <a:pt x="0" y="1133"/>
                    <a:pt x="0" y="1669"/>
                  </a:cubicBezTo>
                  <a:cubicBezTo>
                    <a:pt x="0" y="2205"/>
                    <a:pt x="831" y="2664"/>
                    <a:pt x="2492" y="2741"/>
                  </a:cubicBezTo>
                  <a:cubicBezTo>
                    <a:pt x="4154" y="2818"/>
                    <a:pt x="6646" y="2511"/>
                    <a:pt x="8619" y="2358"/>
                  </a:cubicBezTo>
                  <a:cubicBezTo>
                    <a:pt x="10592" y="2205"/>
                    <a:pt x="12046" y="2205"/>
                    <a:pt x="12773" y="2664"/>
                  </a:cubicBezTo>
                  <a:cubicBezTo>
                    <a:pt x="13500" y="3124"/>
                    <a:pt x="13500" y="4043"/>
                    <a:pt x="12669" y="6264"/>
                  </a:cubicBezTo>
                  <a:cubicBezTo>
                    <a:pt x="11838" y="8486"/>
                    <a:pt x="10177" y="12009"/>
                    <a:pt x="9242" y="14154"/>
                  </a:cubicBezTo>
                  <a:cubicBezTo>
                    <a:pt x="8308" y="16298"/>
                    <a:pt x="8100" y="17064"/>
                    <a:pt x="7685" y="18137"/>
                  </a:cubicBezTo>
                  <a:cubicBezTo>
                    <a:pt x="7269" y="19209"/>
                    <a:pt x="6646" y="20588"/>
                    <a:pt x="6750" y="21047"/>
                  </a:cubicBezTo>
                  <a:cubicBezTo>
                    <a:pt x="6854" y="21507"/>
                    <a:pt x="7685" y="21047"/>
                    <a:pt x="10281" y="19592"/>
                  </a:cubicBezTo>
                  <a:cubicBezTo>
                    <a:pt x="12877" y="18137"/>
                    <a:pt x="17238" y="15686"/>
                    <a:pt x="21600" y="13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438400" y="8011847"/>
              <a:ext cx="11317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1600" fill="norm" stroke="1" extrusionOk="0">
                  <a:moveTo>
                    <a:pt x="0" y="0"/>
                  </a:moveTo>
                  <a:cubicBezTo>
                    <a:pt x="6442" y="1389"/>
                    <a:pt x="12884" y="2779"/>
                    <a:pt x="16674" y="5053"/>
                  </a:cubicBezTo>
                  <a:cubicBezTo>
                    <a:pt x="20463" y="7326"/>
                    <a:pt x="21600" y="10484"/>
                    <a:pt x="18379" y="13389"/>
                  </a:cubicBezTo>
                  <a:cubicBezTo>
                    <a:pt x="15158" y="16295"/>
                    <a:pt x="7579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2666934" y="7970283"/>
              <a:ext cx="209616" cy="7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75" fill="norm" stroke="1" extrusionOk="0">
                  <a:moveTo>
                    <a:pt x="20537" y="1131"/>
                  </a:moveTo>
                  <a:cubicBezTo>
                    <a:pt x="20537" y="843"/>
                    <a:pt x="20537" y="555"/>
                    <a:pt x="20110" y="324"/>
                  </a:cubicBezTo>
                  <a:cubicBezTo>
                    <a:pt x="19682" y="94"/>
                    <a:pt x="18827" y="-79"/>
                    <a:pt x="16474" y="36"/>
                  </a:cubicBezTo>
                  <a:cubicBezTo>
                    <a:pt x="14122" y="151"/>
                    <a:pt x="10272" y="555"/>
                    <a:pt x="8240" y="1044"/>
                  </a:cubicBezTo>
                  <a:cubicBezTo>
                    <a:pt x="6209" y="1534"/>
                    <a:pt x="5995" y="2110"/>
                    <a:pt x="7064" y="2945"/>
                  </a:cubicBezTo>
                  <a:cubicBezTo>
                    <a:pt x="8133" y="3780"/>
                    <a:pt x="10486" y="4875"/>
                    <a:pt x="11983" y="5998"/>
                  </a:cubicBezTo>
                  <a:cubicBezTo>
                    <a:pt x="13480" y="7121"/>
                    <a:pt x="14122" y="8273"/>
                    <a:pt x="14015" y="8964"/>
                  </a:cubicBezTo>
                  <a:cubicBezTo>
                    <a:pt x="13908" y="9655"/>
                    <a:pt x="13052" y="9886"/>
                    <a:pt x="12090" y="10059"/>
                  </a:cubicBezTo>
                  <a:cubicBezTo>
                    <a:pt x="11128" y="10231"/>
                    <a:pt x="10058" y="10347"/>
                    <a:pt x="9203" y="10289"/>
                  </a:cubicBezTo>
                  <a:cubicBezTo>
                    <a:pt x="8347" y="10231"/>
                    <a:pt x="7706" y="10001"/>
                    <a:pt x="7706" y="9771"/>
                  </a:cubicBezTo>
                  <a:cubicBezTo>
                    <a:pt x="7706" y="9540"/>
                    <a:pt x="8347" y="9310"/>
                    <a:pt x="9203" y="9195"/>
                  </a:cubicBezTo>
                  <a:cubicBezTo>
                    <a:pt x="10058" y="9079"/>
                    <a:pt x="11128" y="9079"/>
                    <a:pt x="11769" y="9252"/>
                  </a:cubicBezTo>
                  <a:cubicBezTo>
                    <a:pt x="12411" y="9425"/>
                    <a:pt x="12625" y="9771"/>
                    <a:pt x="11769" y="10721"/>
                  </a:cubicBezTo>
                  <a:cubicBezTo>
                    <a:pt x="10914" y="11671"/>
                    <a:pt x="8989" y="13227"/>
                    <a:pt x="6850" y="14811"/>
                  </a:cubicBezTo>
                  <a:cubicBezTo>
                    <a:pt x="4712" y="16395"/>
                    <a:pt x="2359" y="18007"/>
                    <a:pt x="1076" y="19073"/>
                  </a:cubicBezTo>
                  <a:cubicBezTo>
                    <a:pt x="-207" y="20139"/>
                    <a:pt x="-421" y="20657"/>
                    <a:pt x="862" y="21003"/>
                  </a:cubicBezTo>
                  <a:cubicBezTo>
                    <a:pt x="2145" y="21348"/>
                    <a:pt x="4926" y="21521"/>
                    <a:pt x="8561" y="21463"/>
                  </a:cubicBezTo>
                  <a:cubicBezTo>
                    <a:pt x="12197" y="21406"/>
                    <a:pt x="16688" y="21118"/>
                    <a:pt x="21179" y="20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024716" y="8073521"/>
              <a:ext cx="183144" cy="48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319" fill="norm" stroke="1" extrusionOk="0">
                  <a:moveTo>
                    <a:pt x="2670" y="6449"/>
                  </a:moveTo>
                  <a:cubicBezTo>
                    <a:pt x="2670" y="8664"/>
                    <a:pt x="2670" y="10880"/>
                    <a:pt x="2548" y="13003"/>
                  </a:cubicBezTo>
                  <a:cubicBezTo>
                    <a:pt x="2427" y="15126"/>
                    <a:pt x="2184" y="17157"/>
                    <a:pt x="1820" y="18633"/>
                  </a:cubicBezTo>
                  <a:cubicBezTo>
                    <a:pt x="1456" y="20110"/>
                    <a:pt x="971" y="21033"/>
                    <a:pt x="607" y="21264"/>
                  </a:cubicBezTo>
                  <a:cubicBezTo>
                    <a:pt x="243" y="21495"/>
                    <a:pt x="0" y="21033"/>
                    <a:pt x="0" y="19095"/>
                  </a:cubicBezTo>
                  <a:cubicBezTo>
                    <a:pt x="0" y="17157"/>
                    <a:pt x="243" y="13741"/>
                    <a:pt x="1335" y="10649"/>
                  </a:cubicBezTo>
                  <a:cubicBezTo>
                    <a:pt x="2427" y="7557"/>
                    <a:pt x="4369" y="4787"/>
                    <a:pt x="5946" y="3080"/>
                  </a:cubicBezTo>
                  <a:cubicBezTo>
                    <a:pt x="7524" y="1372"/>
                    <a:pt x="8737" y="726"/>
                    <a:pt x="9951" y="357"/>
                  </a:cubicBezTo>
                  <a:cubicBezTo>
                    <a:pt x="11164" y="-13"/>
                    <a:pt x="12378" y="-105"/>
                    <a:pt x="14076" y="126"/>
                  </a:cubicBezTo>
                  <a:cubicBezTo>
                    <a:pt x="15775" y="357"/>
                    <a:pt x="17960" y="910"/>
                    <a:pt x="19416" y="1833"/>
                  </a:cubicBezTo>
                  <a:cubicBezTo>
                    <a:pt x="20872" y="2757"/>
                    <a:pt x="21600" y="4049"/>
                    <a:pt x="20387" y="5203"/>
                  </a:cubicBezTo>
                  <a:cubicBezTo>
                    <a:pt x="19173" y="6357"/>
                    <a:pt x="16018" y="7372"/>
                    <a:pt x="13106" y="7880"/>
                  </a:cubicBezTo>
                  <a:cubicBezTo>
                    <a:pt x="10193" y="8387"/>
                    <a:pt x="7524" y="8387"/>
                    <a:pt x="5946" y="8341"/>
                  </a:cubicBezTo>
                  <a:cubicBezTo>
                    <a:pt x="4369" y="8295"/>
                    <a:pt x="3883" y="8203"/>
                    <a:pt x="3398" y="8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3302000" y="8227747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397720" y="8132497"/>
              <a:ext cx="2493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4937"/>
                    <a:pt x="6800" y="9874"/>
                    <a:pt x="3200" y="12857"/>
                  </a:cubicBezTo>
                  <a:cubicBezTo>
                    <a:pt x="-400" y="15840"/>
                    <a:pt x="-400" y="16869"/>
                    <a:pt x="500" y="18000"/>
                  </a:cubicBezTo>
                  <a:cubicBezTo>
                    <a:pt x="1400" y="19131"/>
                    <a:pt x="3200" y="20366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3625814" y="8145112"/>
              <a:ext cx="177836" cy="33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28" fill="norm" stroke="1" extrusionOk="0">
                  <a:moveTo>
                    <a:pt x="17538" y="3185"/>
                  </a:moveTo>
                  <a:cubicBezTo>
                    <a:pt x="15759" y="1860"/>
                    <a:pt x="13981" y="535"/>
                    <a:pt x="11566" y="138"/>
                  </a:cubicBezTo>
                  <a:cubicBezTo>
                    <a:pt x="9152" y="-260"/>
                    <a:pt x="6103" y="270"/>
                    <a:pt x="4197" y="866"/>
                  </a:cubicBezTo>
                  <a:cubicBezTo>
                    <a:pt x="2291" y="1463"/>
                    <a:pt x="1529" y="2125"/>
                    <a:pt x="894" y="2788"/>
                  </a:cubicBezTo>
                  <a:cubicBezTo>
                    <a:pt x="258" y="3450"/>
                    <a:pt x="-250" y="4113"/>
                    <a:pt x="131" y="4643"/>
                  </a:cubicBezTo>
                  <a:cubicBezTo>
                    <a:pt x="512" y="5173"/>
                    <a:pt x="1783" y="5571"/>
                    <a:pt x="3816" y="5504"/>
                  </a:cubicBezTo>
                  <a:cubicBezTo>
                    <a:pt x="5849" y="5438"/>
                    <a:pt x="8644" y="4908"/>
                    <a:pt x="10804" y="4511"/>
                  </a:cubicBezTo>
                  <a:cubicBezTo>
                    <a:pt x="12964" y="4113"/>
                    <a:pt x="14489" y="3848"/>
                    <a:pt x="15251" y="4113"/>
                  </a:cubicBezTo>
                  <a:cubicBezTo>
                    <a:pt x="16014" y="4378"/>
                    <a:pt x="16014" y="5173"/>
                    <a:pt x="14616" y="7227"/>
                  </a:cubicBezTo>
                  <a:cubicBezTo>
                    <a:pt x="13218" y="9281"/>
                    <a:pt x="10423" y="12594"/>
                    <a:pt x="8517" y="14847"/>
                  </a:cubicBezTo>
                  <a:cubicBezTo>
                    <a:pt x="6611" y="17100"/>
                    <a:pt x="5595" y="18292"/>
                    <a:pt x="4832" y="19286"/>
                  </a:cubicBezTo>
                  <a:cubicBezTo>
                    <a:pt x="4070" y="20280"/>
                    <a:pt x="3562" y="21075"/>
                    <a:pt x="3943" y="21207"/>
                  </a:cubicBezTo>
                  <a:cubicBezTo>
                    <a:pt x="4324" y="21340"/>
                    <a:pt x="5595" y="20810"/>
                    <a:pt x="8644" y="19684"/>
                  </a:cubicBezTo>
                  <a:cubicBezTo>
                    <a:pt x="11694" y="18557"/>
                    <a:pt x="16522" y="16834"/>
                    <a:pt x="21350" y="15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3917950" y="8265847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133766" y="8129947"/>
              <a:ext cx="151208" cy="36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93" fill="norm" stroke="1" extrusionOk="0">
                  <a:moveTo>
                    <a:pt x="6226" y="7970"/>
                  </a:moveTo>
                  <a:cubicBezTo>
                    <a:pt x="5042" y="10080"/>
                    <a:pt x="3858" y="12191"/>
                    <a:pt x="2971" y="14239"/>
                  </a:cubicBezTo>
                  <a:cubicBezTo>
                    <a:pt x="2083" y="16287"/>
                    <a:pt x="1491" y="18273"/>
                    <a:pt x="1195" y="19577"/>
                  </a:cubicBezTo>
                  <a:cubicBezTo>
                    <a:pt x="900" y="20880"/>
                    <a:pt x="900" y="21501"/>
                    <a:pt x="604" y="21377"/>
                  </a:cubicBezTo>
                  <a:cubicBezTo>
                    <a:pt x="308" y="21253"/>
                    <a:pt x="-284" y="20384"/>
                    <a:pt x="160" y="18025"/>
                  </a:cubicBezTo>
                  <a:cubicBezTo>
                    <a:pt x="604" y="15667"/>
                    <a:pt x="2083" y="11818"/>
                    <a:pt x="4006" y="8839"/>
                  </a:cubicBezTo>
                  <a:cubicBezTo>
                    <a:pt x="5930" y="5860"/>
                    <a:pt x="8297" y="3749"/>
                    <a:pt x="9924" y="2446"/>
                  </a:cubicBezTo>
                  <a:cubicBezTo>
                    <a:pt x="11552" y="1142"/>
                    <a:pt x="12439" y="646"/>
                    <a:pt x="13771" y="335"/>
                  </a:cubicBezTo>
                  <a:cubicBezTo>
                    <a:pt x="15102" y="25"/>
                    <a:pt x="16878" y="-99"/>
                    <a:pt x="18209" y="87"/>
                  </a:cubicBezTo>
                  <a:cubicBezTo>
                    <a:pt x="19541" y="273"/>
                    <a:pt x="20428" y="770"/>
                    <a:pt x="20872" y="1763"/>
                  </a:cubicBezTo>
                  <a:cubicBezTo>
                    <a:pt x="21316" y="2756"/>
                    <a:pt x="21316" y="4246"/>
                    <a:pt x="19984" y="5487"/>
                  </a:cubicBezTo>
                  <a:cubicBezTo>
                    <a:pt x="18653" y="6729"/>
                    <a:pt x="15990" y="7722"/>
                    <a:pt x="13031" y="8156"/>
                  </a:cubicBezTo>
                  <a:cubicBezTo>
                    <a:pt x="10072" y="8591"/>
                    <a:pt x="6817" y="8467"/>
                    <a:pt x="3563" y="8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369746" y="8148134"/>
              <a:ext cx="195905" cy="36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72" fill="norm" stroke="1" extrusionOk="0">
                  <a:moveTo>
                    <a:pt x="15225" y="4297"/>
                  </a:moveTo>
                  <a:cubicBezTo>
                    <a:pt x="14993" y="3056"/>
                    <a:pt x="14761" y="1814"/>
                    <a:pt x="14180" y="1007"/>
                  </a:cubicBezTo>
                  <a:cubicBezTo>
                    <a:pt x="13599" y="200"/>
                    <a:pt x="12670" y="-172"/>
                    <a:pt x="10464" y="76"/>
                  </a:cubicBezTo>
                  <a:cubicBezTo>
                    <a:pt x="8257" y="325"/>
                    <a:pt x="4773" y="1194"/>
                    <a:pt x="2683" y="2187"/>
                  </a:cubicBezTo>
                  <a:cubicBezTo>
                    <a:pt x="593" y="3180"/>
                    <a:pt x="-104" y="4297"/>
                    <a:pt x="12" y="5042"/>
                  </a:cubicBezTo>
                  <a:cubicBezTo>
                    <a:pt x="128" y="5787"/>
                    <a:pt x="1057" y="6159"/>
                    <a:pt x="3496" y="6097"/>
                  </a:cubicBezTo>
                  <a:cubicBezTo>
                    <a:pt x="5935" y="6035"/>
                    <a:pt x="9883" y="5538"/>
                    <a:pt x="12438" y="5166"/>
                  </a:cubicBezTo>
                  <a:cubicBezTo>
                    <a:pt x="14993" y="4794"/>
                    <a:pt x="16154" y="4545"/>
                    <a:pt x="16502" y="4794"/>
                  </a:cubicBezTo>
                  <a:cubicBezTo>
                    <a:pt x="16851" y="5042"/>
                    <a:pt x="16386" y="5787"/>
                    <a:pt x="14528" y="7835"/>
                  </a:cubicBezTo>
                  <a:cubicBezTo>
                    <a:pt x="12670" y="9883"/>
                    <a:pt x="9419" y="13235"/>
                    <a:pt x="7096" y="15531"/>
                  </a:cubicBezTo>
                  <a:cubicBezTo>
                    <a:pt x="4773" y="17828"/>
                    <a:pt x="3380" y="19069"/>
                    <a:pt x="2335" y="19938"/>
                  </a:cubicBezTo>
                  <a:cubicBezTo>
                    <a:pt x="1290" y="20807"/>
                    <a:pt x="593" y="21304"/>
                    <a:pt x="825" y="21366"/>
                  </a:cubicBezTo>
                  <a:cubicBezTo>
                    <a:pt x="1057" y="21428"/>
                    <a:pt x="2219" y="21056"/>
                    <a:pt x="5819" y="19938"/>
                  </a:cubicBezTo>
                  <a:cubicBezTo>
                    <a:pt x="9419" y="18821"/>
                    <a:pt x="15457" y="16959"/>
                    <a:pt x="21496" y="15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857750" y="8291247"/>
              <a:ext cx="2540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10800"/>
                    <a:pt x="12240" y="21600"/>
                    <a:pt x="15840" y="21600"/>
                  </a:cubicBezTo>
                  <a:cubicBezTo>
                    <a:pt x="19440" y="21600"/>
                    <a:pt x="2052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5355910" y="8088216"/>
              <a:ext cx="149541" cy="36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464" fill="norm" stroke="1" extrusionOk="0">
                  <a:moveTo>
                    <a:pt x="20622" y="1497"/>
                  </a:moveTo>
                  <a:cubicBezTo>
                    <a:pt x="20622" y="869"/>
                    <a:pt x="20622" y="241"/>
                    <a:pt x="19892" y="52"/>
                  </a:cubicBezTo>
                  <a:cubicBezTo>
                    <a:pt x="19163" y="-136"/>
                    <a:pt x="17703" y="115"/>
                    <a:pt x="14492" y="1873"/>
                  </a:cubicBezTo>
                  <a:cubicBezTo>
                    <a:pt x="11281" y="3631"/>
                    <a:pt x="6319" y="6897"/>
                    <a:pt x="3254" y="9722"/>
                  </a:cubicBezTo>
                  <a:cubicBezTo>
                    <a:pt x="190" y="12548"/>
                    <a:pt x="-978" y="14934"/>
                    <a:pt x="919" y="16817"/>
                  </a:cubicBezTo>
                  <a:cubicBezTo>
                    <a:pt x="2817" y="18701"/>
                    <a:pt x="7779" y="20083"/>
                    <a:pt x="12741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598416" y="8209903"/>
              <a:ext cx="154684" cy="35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20" fill="norm" stroke="1" extrusionOk="0">
                  <a:moveTo>
                    <a:pt x="17828" y="3674"/>
                  </a:moveTo>
                  <a:cubicBezTo>
                    <a:pt x="17828" y="2676"/>
                    <a:pt x="17828" y="1677"/>
                    <a:pt x="17245" y="928"/>
                  </a:cubicBezTo>
                  <a:cubicBezTo>
                    <a:pt x="16661" y="178"/>
                    <a:pt x="15493" y="-321"/>
                    <a:pt x="12574" y="241"/>
                  </a:cubicBezTo>
                  <a:cubicBezTo>
                    <a:pt x="9655" y="803"/>
                    <a:pt x="4985" y="2426"/>
                    <a:pt x="2504" y="3550"/>
                  </a:cubicBezTo>
                  <a:cubicBezTo>
                    <a:pt x="23" y="4673"/>
                    <a:pt x="-269" y="5297"/>
                    <a:pt x="169" y="5859"/>
                  </a:cubicBezTo>
                  <a:cubicBezTo>
                    <a:pt x="607" y="6421"/>
                    <a:pt x="1774" y="6921"/>
                    <a:pt x="3088" y="7108"/>
                  </a:cubicBezTo>
                  <a:cubicBezTo>
                    <a:pt x="4401" y="7295"/>
                    <a:pt x="5861" y="7170"/>
                    <a:pt x="8488" y="6671"/>
                  </a:cubicBezTo>
                  <a:cubicBezTo>
                    <a:pt x="11115" y="6171"/>
                    <a:pt x="14909" y="5297"/>
                    <a:pt x="16661" y="5173"/>
                  </a:cubicBezTo>
                  <a:cubicBezTo>
                    <a:pt x="18412" y="5048"/>
                    <a:pt x="18120" y="5672"/>
                    <a:pt x="16223" y="7857"/>
                  </a:cubicBezTo>
                  <a:cubicBezTo>
                    <a:pt x="14326" y="10042"/>
                    <a:pt x="10823" y="13788"/>
                    <a:pt x="8780" y="16035"/>
                  </a:cubicBezTo>
                  <a:cubicBezTo>
                    <a:pt x="6736" y="18282"/>
                    <a:pt x="6153" y="19032"/>
                    <a:pt x="5715" y="19781"/>
                  </a:cubicBezTo>
                  <a:cubicBezTo>
                    <a:pt x="5277" y="20530"/>
                    <a:pt x="4985" y="21279"/>
                    <a:pt x="5569" y="21217"/>
                  </a:cubicBezTo>
                  <a:cubicBezTo>
                    <a:pt x="6153" y="21154"/>
                    <a:pt x="7612" y="20280"/>
                    <a:pt x="10385" y="18844"/>
                  </a:cubicBezTo>
                  <a:cubicBezTo>
                    <a:pt x="13158" y="17408"/>
                    <a:pt x="17245" y="15411"/>
                    <a:pt x="21331" y="13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988050" y="8316647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6198779" y="8207374"/>
              <a:ext cx="167003" cy="33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12" fill="norm" stroke="1" extrusionOk="0">
                  <a:moveTo>
                    <a:pt x="4651" y="4187"/>
                  </a:moveTo>
                  <a:cubicBezTo>
                    <a:pt x="4384" y="8425"/>
                    <a:pt x="4118" y="12663"/>
                    <a:pt x="3851" y="15123"/>
                  </a:cubicBezTo>
                  <a:cubicBezTo>
                    <a:pt x="3584" y="17584"/>
                    <a:pt x="3318" y="18268"/>
                    <a:pt x="2651" y="19225"/>
                  </a:cubicBezTo>
                  <a:cubicBezTo>
                    <a:pt x="1984" y="20182"/>
                    <a:pt x="918" y="21412"/>
                    <a:pt x="384" y="21412"/>
                  </a:cubicBezTo>
                  <a:cubicBezTo>
                    <a:pt x="-149" y="21412"/>
                    <a:pt x="-149" y="20182"/>
                    <a:pt x="518" y="17311"/>
                  </a:cubicBezTo>
                  <a:cubicBezTo>
                    <a:pt x="1184" y="14440"/>
                    <a:pt x="2518" y="9928"/>
                    <a:pt x="3584" y="7058"/>
                  </a:cubicBezTo>
                  <a:cubicBezTo>
                    <a:pt x="4651" y="4187"/>
                    <a:pt x="5451" y="2956"/>
                    <a:pt x="6251" y="2068"/>
                  </a:cubicBezTo>
                  <a:cubicBezTo>
                    <a:pt x="7051" y="1179"/>
                    <a:pt x="7851" y="632"/>
                    <a:pt x="9184" y="290"/>
                  </a:cubicBezTo>
                  <a:cubicBezTo>
                    <a:pt x="10518" y="-51"/>
                    <a:pt x="12384" y="-188"/>
                    <a:pt x="14518" y="427"/>
                  </a:cubicBezTo>
                  <a:cubicBezTo>
                    <a:pt x="16651" y="1042"/>
                    <a:pt x="19051" y="2409"/>
                    <a:pt x="20251" y="3571"/>
                  </a:cubicBezTo>
                  <a:cubicBezTo>
                    <a:pt x="21451" y="4734"/>
                    <a:pt x="21451" y="5690"/>
                    <a:pt x="19051" y="6647"/>
                  </a:cubicBezTo>
                  <a:cubicBezTo>
                    <a:pt x="16651" y="7604"/>
                    <a:pt x="11851" y="8561"/>
                    <a:pt x="8651" y="8903"/>
                  </a:cubicBezTo>
                  <a:cubicBezTo>
                    <a:pt x="5451" y="9245"/>
                    <a:pt x="3851" y="8971"/>
                    <a:pt x="2251" y="8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422935" y="8244717"/>
              <a:ext cx="212815" cy="31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89" fill="norm" stroke="1" extrusionOk="0">
                  <a:moveTo>
                    <a:pt x="13803" y="2287"/>
                  </a:moveTo>
                  <a:cubicBezTo>
                    <a:pt x="11664" y="1429"/>
                    <a:pt x="9526" y="570"/>
                    <a:pt x="7708" y="213"/>
                  </a:cubicBezTo>
                  <a:cubicBezTo>
                    <a:pt x="5890" y="-145"/>
                    <a:pt x="4393" y="-2"/>
                    <a:pt x="3217" y="284"/>
                  </a:cubicBezTo>
                  <a:cubicBezTo>
                    <a:pt x="2041" y="570"/>
                    <a:pt x="1185" y="999"/>
                    <a:pt x="757" y="1643"/>
                  </a:cubicBezTo>
                  <a:cubicBezTo>
                    <a:pt x="330" y="2287"/>
                    <a:pt x="330" y="3145"/>
                    <a:pt x="971" y="3646"/>
                  </a:cubicBezTo>
                  <a:cubicBezTo>
                    <a:pt x="1613" y="4146"/>
                    <a:pt x="2896" y="4289"/>
                    <a:pt x="4179" y="4361"/>
                  </a:cubicBezTo>
                  <a:cubicBezTo>
                    <a:pt x="5462" y="4432"/>
                    <a:pt x="6746" y="4432"/>
                    <a:pt x="8350" y="4361"/>
                  </a:cubicBezTo>
                  <a:cubicBezTo>
                    <a:pt x="9953" y="4289"/>
                    <a:pt x="11878" y="4146"/>
                    <a:pt x="12841" y="4647"/>
                  </a:cubicBezTo>
                  <a:cubicBezTo>
                    <a:pt x="13803" y="5148"/>
                    <a:pt x="13803" y="6292"/>
                    <a:pt x="12199" y="8581"/>
                  </a:cubicBezTo>
                  <a:cubicBezTo>
                    <a:pt x="10595" y="10870"/>
                    <a:pt x="7387" y="14303"/>
                    <a:pt x="5355" y="16377"/>
                  </a:cubicBezTo>
                  <a:cubicBezTo>
                    <a:pt x="3324" y="18451"/>
                    <a:pt x="2468" y="19166"/>
                    <a:pt x="1613" y="19881"/>
                  </a:cubicBezTo>
                  <a:cubicBezTo>
                    <a:pt x="757" y="20597"/>
                    <a:pt x="-98" y="21312"/>
                    <a:pt x="9" y="21383"/>
                  </a:cubicBezTo>
                  <a:cubicBezTo>
                    <a:pt x="116" y="21455"/>
                    <a:pt x="1185" y="20883"/>
                    <a:pt x="4500" y="19524"/>
                  </a:cubicBezTo>
                  <a:cubicBezTo>
                    <a:pt x="7815" y="18165"/>
                    <a:pt x="13375" y="16019"/>
                    <a:pt x="16583" y="14660"/>
                  </a:cubicBezTo>
                  <a:cubicBezTo>
                    <a:pt x="19791" y="13301"/>
                    <a:pt x="20647" y="12729"/>
                    <a:pt x="21502" y="12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705600" y="8180620"/>
              <a:ext cx="70513" cy="28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482" fill="norm" stroke="1" extrusionOk="0">
                  <a:moveTo>
                    <a:pt x="0" y="204"/>
                  </a:moveTo>
                  <a:cubicBezTo>
                    <a:pt x="3000" y="43"/>
                    <a:pt x="6000" y="-118"/>
                    <a:pt x="8400" y="124"/>
                  </a:cubicBezTo>
                  <a:cubicBezTo>
                    <a:pt x="10800" y="366"/>
                    <a:pt x="12600" y="1010"/>
                    <a:pt x="15300" y="3267"/>
                  </a:cubicBezTo>
                  <a:cubicBezTo>
                    <a:pt x="18000" y="5524"/>
                    <a:pt x="21600" y="9392"/>
                    <a:pt x="19200" y="12697"/>
                  </a:cubicBezTo>
                  <a:cubicBezTo>
                    <a:pt x="16800" y="16001"/>
                    <a:pt x="8400" y="18742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3098800" y="8602397"/>
              <a:ext cx="2946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1920"/>
                    <a:pt x="900" y="3840"/>
                    <a:pt x="1404" y="5520"/>
                  </a:cubicBezTo>
                  <a:cubicBezTo>
                    <a:pt x="1909" y="7200"/>
                    <a:pt x="2467" y="8640"/>
                    <a:pt x="3065" y="9600"/>
                  </a:cubicBezTo>
                  <a:cubicBezTo>
                    <a:pt x="3662" y="10560"/>
                    <a:pt x="4298" y="11040"/>
                    <a:pt x="4888" y="11280"/>
                  </a:cubicBezTo>
                  <a:cubicBezTo>
                    <a:pt x="5478" y="11520"/>
                    <a:pt x="6021" y="11520"/>
                    <a:pt x="6618" y="11520"/>
                  </a:cubicBezTo>
                  <a:cubicBezTo>
                    <a:pt x="7216" y="11520"/>
                    <a:pt x="7867" y="11520"/>
                    <a:pt x="8511" y="11520"/>
                  </a:cubicBezTo>
                  <a:cubicBezTo>
                    <a:pt x="9155" y="11520"/>
                    <a:pt x="9791" y="11520"/>
                    <a:pt x="10428" y="11520"/>
                  </a:cubicBezTo>
                  <a:cubicBezTo>
                    <a:pt x="11064" y="11520"/>
                    <a:pt x="11700" y="11520"/>
                    <a:pt x="12352" y="11520"/>
                  </a:cubicBezTo>
                  <a:cubicBezTo>
                    <a:pt x="13003" y="11520"/>
                    <a:pt x="13671" y="11520"/>
                    <a:pt x="14322" y="11520"/>
                  </a:cubicBezTo>
                  <a:cubicBezTo>
                    <a:pt x="14974" y="11520"/>
                    <a:pt x="15610" y="11520"/>
                    <a:pt x="16200" y="11520"/>
                  </a:cubicBezTo>
                  <a:cubicBezTo>
                    <a:pt x="16790" y="11520"/>
                    <a:pt x="17333" y="11520"/>
                    <a:pt x="17915" y="11760"/>
                  </a:cubicBezTo>
                  <a:cubicBezTo>
                    <a:pt x="18497" y="12000"/>
                    <a:pt x="19117" y="12480"/>
                    <a:pt x="19699" y="13440"/>
                  </a:cubicBezTo>
                  <a:cubicBezTo>
                    <a:pt x="20281" y="14400"/>
                    <a:pt x="20824" y="15840"/>
                    <a:pt x="21134" y="17280"/>
                  </a:cubicBezTo>
                  <a:cubicBezTo>
                    <a:pt x="21445" y="18720"/>
                    <a:pt x="21522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3731683" y="8796322"/>
              <a:ext cx="182235" cy="335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82" fill="norm" stroke="1" extrusionOk="0">
                  <a:moveTo>
                    <a:pt x="1738" y="7477"/>
                  </a:moveTo>
                  <a:cubicBezTo>
                    <a:pt x="1738" y="11662"/>
                    <a:pt x="1738" y="15847"/>
                    <a:pt x="1614" y="18277"/>
                  </a:cubicBezTo>
                  <a:cubicBezTo>
                    <a:pt x="1490" y="20707"/>
                    <a:pt x="1241" y="21382"/>
                    <a:pt x="869" y="21382"/>
                  </a:cubicBezTo>
                  <a:cubicBezTo>
                    <a:pt x="497" y="21382"/>
                    <a:pt x="0" y="20707"/>
                    <a:pt x="0" y="18277"/>
                  </a:cubicBezTo>
                  <a:cubicBezTo>
                    <a:pt x="0" y="15847"/>
                    <a:pt x="497" y="11662"/>
                    <a:pt x="1614" y="8557"/>
                  </a:cubicBezTo>
                  <a:cubicBezTo>
                    <a:pt x="2731" y="5452"/>
                    <a:pt x="4469" y="3427"/>
                    <a:pt x="7076" y="2009"/>
                  </a:cubicBezTo>
                  <a:cubicBezTo>
                    <a:pt x="9683" y="592"/>
                    <a:pt x="13159" y="-218"/>
                    <a:pt x="16014" y="52"/>
                  </a:cubicBezTo>
                  <a:cubicBezTo>
                    <a:pt x="18869" y="322"/>
                    <a:pt x="21103" y="1672"/>
                    <a:pt x="21352" y="3157"/>
                  </a:cubicBezTo>
                  <a:cubicBezTo>
                    <a:pt x="21600" y="4642"/>
                    <a:pt x="19862" y="6262"/>
                    <a:pt x="17131" y="7207"/>
                  </a:cubicBezTo>
                  <a:cubicBezTo>
                    <a:pt x="14400" y="8152"/>
                    <a:pt x="10676" y="8422"/>
                    <a:pt x="6952" y="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3949700" y="8913547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089400" y="8869097"/>
              <a:ext cx="1" cy="177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218117" y="8856125"/>
              <a:ext cx="144333" cy="31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26" fill="norm" stroke="1" extrusionOk="0">
                  <a:moveTo>
                    <a:pt x="18529" y="3498"/>
                  </a:moveTo>
                  <a:cubicBezTo>
                    <a:pt x="18842" y="2773"/>
                    <a:pt x="19155" y="2048"/>
                    <a:pt x="18842" y="1324"/>
                  </a:cubicBezTo>
                  <a:cubicBezTo>
                    <a:pt x="18529" y="599"/>
                    <a:pt x="17589" y="-126"/>
                    <a:pt x="14616" y="19"/>
                  </a:cubicBezTo>
                  <a:cubicBezTo>
                    <a:pt x="11642" y="164"/>
                    <a:pt x="6633" y="1179"/>
                    <a:pt x="3972" y="2048"/>
                  </a:cubicBezTo>
                  <a:cubicBezTo>
                    <a:pt x="1311" y="2918"/>
                    <a:pt x="998" y="3643"/>
                    <a:pt x="1781" y="3933"/>
                  </a:cubicBezTo>
                  <a:cubicBezTo>
                    <a:pt x="2563" y="4223"/>
                    <a:pt x="4442" y="4078"/>
                    <a:pt x="6163" y="3933"/>
                  </a:cubicBezTo>
                  <a:cubicBezTo>
                    <a:pt x="7885" y="3788"/>
                    <a:pt x="9450" y="3643"/>
                    <a:pt x="11642" y="3498"/>
                  </a:cubicBezTo>
                  <a:cubicBezTo>
                    <a:pt x="13833" y="3353"/>
                    <a:pt x="16650" y="3208"/>
                    <a:pt x="18216" y="3498"/>
                  </a:cubicBezTo>
                  <a:cubicBezTo>
                    <a:pt x="19781" y="3788"/>
                    <a:pt x="20094" y="4513"/>
                    <a:pt x="18685" y="6180"/>
                  </a:cubicBezTo>
                  <a:cubicBezTo>
                    <a:pt x="17276" y="7847"/>
                    <a:pt x="14146" y="10457"/>
                    <a:pt x="11016" y="12848"/>
                  </a:cubicBezTo>
                  <a:cubicBezTo>
                    <a:pt x="7885" y="15240"/>
                    <a:pt x="4755" y="17415"/>
                    <a:pt x="2720" y="18865"/>
                  </a:cubicBezTo>
                  <a:cubicBezTo>
                    <a:pt x="685" y="20314"/>
                    <a:pt x="-254" y="21039"/>
                    <a:pt x="59" y="21257"/>
                  </a:cubicBezTo>
                  <a:cubicBezTo>
                    <a:pt x="372" y="21474"/>
                    <a:pt x="1937" y="21184"/>
                    <a:pt x="5694" y="20387"/>
                  </a:cubicBezTo>
                  <a:cubicBezTo>
                    <a:pt x="9450" y="19589"/>
                    <a:pt x="15398" y="18285"/>
                    <a:pt x="21346" y="16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4489450" y="9008797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4701116" y="8876638"/>
              <a:ext cx="162740" cy="23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0557" fill="norm" stroke="1" extrusionOk="0">
                  <a:moveTo>
                    <a:pt x="6210" y="10037"/>
                  </a:moveTo>
                  <a:cubicBezTo>
                    <a:pt x="4050" y="13982"/>
                    <a:pt x="1890" y="17926"/>
                    <a:pt x="810" y="19617"/>
                  </a:cubicBezTo>
                  <a:cubicBezTo>
                    <a:pt x="-270" y="21307"/>
                    <a:pt x="-270" y="20744"/>
                    <a:pt x="810" y="17738"/>
                  </a:cubicBezTo>
                  <a:cubicBezTo>
                    <a:pt x="1890" y="14733"/>
                    <a:pt x="4050" y="9286"/>
                    <a:pt x="6075" y="5717"/>
                  </a:cubicBezTo>
                  <a:cubicBezTo>
                    <a:pt x="8100" y="2149"/>
                    <a:pt x="9990" y="458"/>
                    <a:pt x="12555" y="83"/>
                  </a:cubicBezTo>
                  <a:cubicBezTo>
                    <a:pt x="15120" y="-293"/>
                    <a:pt x="18360" y="646"/>
                    <a:pt x="19845" y="2337"/>
                  </a:cubicBezTo>
                  <a:cubicBezTo>
                    <a:pt x="21330" y="4027"/>
                    <a:pt x="21060" y="6469"/>
                    <a:pt x="18630" y="8253"/>
                  </a:cubicBezTo>
                  <a:cubicBezTo>
                    <a:pt x="16200" y="10037"/>
                    <a:pt x="11610" y="11164"/>
                    <a:pt x="7020" y="12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889500" y="8900303"/>
              <a:ext cx="184150" cy="24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11172" y="4478"/>
                  </a:moveTo>
                  <a:cubicBezTo>
                    <a:pt x="11421" y="3555"/>
                    <a:pt x="11669" y="2632"/>
                    <a:pt x="11421" y="1801"/>
                  </a:cubicBezTo>
                  <a:cubicBezTo>
                    <a:pt x="11172" y="971"/>
                    <a:pt x="10428" y="232"/>
                    <a:pt x="8690" y="48"/>
                  </a:cubicBezTo>
                  <a:cubicBezTo>
                    <a:pt x="6952" y="-137"/>
                    <a:pt x="4221" y="232"/>
                    <a:pt x="2483" y="878"/>
                  </a:cubicBezTo>
                  <a:cubicBezTo>
                    <a:pt x="745" y="1525"/>
                    <a:pt x="0" y="2448"/>
                    <a:pt x="0" y="3278"/>
                  </a:cubicBezTo>
                  <a:cubicBezTo>
                    <a:pt x="0" y="4109"/>
                    <a:pt x="745" y="4848"/>
                    <a:pt x="2483" y="5217"/>
                  </a:cubicBezTo>
                  <a:cubicBezTo>
                    <a:pt x="4221" y="5586"/>
                    <a:pt x="6952" y="5586"/>
                    <a:pt x="8938" y="5494"/>
                  </a:cubicBezTo>
                  <a:cubicBezTo>
                    <a:pt x="10924" y="5401"/>
                    <a:pt x="12166" y="5217"/>
                    <a:pt x="12414" y="5678"/>
                  </a:cubicBezTo>
                  <a:cubicBezTo>
                    <a:pt x="12662" y="6140"/>
                    <a:pt x="11917" y="7248"/>
                    <a:pt x="10303" y="9371"/>
                  </a:cubicBezTo>
                  <a:cubicBezTo>
                    <a:pt x="8690" y="11494"/>
                    <a:pt x="6207" y="14632"/>
                    <a:pt x="4469" y="17032"/>
                  </a:cubicBezTo>
                  <a:cubicBezTo>
                    <a:pt x="2731" y="19432"/>
                    <a:pt x="1738" y="21094"/>
                    <a:pt x="1862" y="21278"/>
                  </a:cubicBezTo>
                  <a:cubicBezTo>
                    <a:pt x="1986" y="21463"/>
                    <a:pt x="3228" y="20171"/>
                    <a:pt x="6703" y="18140"/>
                  </a:cubicBezTo>
                  <a:cubicBezTo>
                    <a:pt x="10179" y="16109"/>
                    <a:pt x="15890" y="13340"/>
                    <a:pt x="21600" y="1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457700" y="9008797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6730999" y="8135818"/>
              <a:ext cx="191869" cy="94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24" fill="norm" stroke="1" extrusionOk="0">
                  <a:moveTo>
                    <a:pt x="11845" y="214"/>
                  </a:moveTo>
                  <a:cubicBezTo>
                    <a:pt x="13703" y="69"/>
                    <a:pt x="15561" y="-76"/>
                    <a:pt x="16955" y="45"/>
                  </a:cubicBezTo>
                  <a:cubicBezTo>
                    <a:pt x="18348" y="166"/>
                    <a:pt x="19277" y="552"/>
                    <a:pt x="20090" y="1543"/>
                  </a:cubicBezTo>
                  <a:cubicBezTo>
                    <a:pt x="20903" y="2533"/>
                    <a:pt x="21600" y="4128"/>
                    <a:pt x="20439" y="5578"/>
                  </a:cubicBezTo>
                  <a:cubicBezTo>
                    <a:pt x="19277" y="7027"/>
                    <a:pt x="16258" y="8332"/>
                    <a:pt x="14516" y="9588"/>
                  </a:cubicBezTo>
                  <a:cubicBezTo>
                    <a:pt x="12774" y="10845"/>
                    <a:pt x="12310" y="12053"/>
                    <a:pt x="12542" y="13309"/>
                  </a:cubicBezTo>
                  <a:cubicBezTo>
                    <a:pt x="12774" y="14566"/>
                    <a:pt x="13703" y="15870"/>
                    <a:pt x="13471" y="16958"/>
                  </a:cubicBezTo>
                  <a:cubicBezTo>
                    <a:pt x="13239" y="18045"/>
                    <a:pt x="11845" y="18915"/>
                    <a:pt x="9406" y="19639"/>
                  </a:cubicBezTo>
                  <a:cubicBezTo>
                    <a:pt x="6968" y="20364"/>
                    <a:pt x="3484" y="20944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600700" y="8113447"/>
              <a:ext cx="2794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829"/>
                    <a:pt x="15055" y="5657"/>
                    <a:pt x="11455" y="9257"/>
                  </a:cubicBezTo>
                  <a:cubicBezTo>
                    <a:pt x="7855" y="12857"/>
                    <a:pt x="3927" y="17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486150" y="8075347"/>
              <a:ext cx="37465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59" y="2123"/>
                    <a:pt x="16719" y="4246"/>
                    <a:pt x="13912" y="7062"/>
                  </a:cubicBezTo>
                  <a:cubicBezTo>
                    <a:pt x="11105" y="9877"/>
                    <a:pt x="7932" y="13385"/>
                    <a:pt x="5553" y="15923"/>
                  </a:cubicBezTo>
                  <a:cubicBezTo>
                    <a:pt x="3173" y="18462"/>
                    <a:pt x="1586" y="200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191000" y="8100747"/>
              <a:ext cx="393700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61" y="2045"/>
                    <a:pt x="16723" y="4091"/>
                    <a:pt x="14284" y="6300"/>
                  </a:cubicBezTo>
                  <a:cubicBezTo>
                    <a:pt x="11845" y="8509"/>
                    <a:pt x="9406" y="10882"/>
                    <a:pt x="7026" y="13459"/>
                  </a:cubicBezTo>
                  <a:cubicBezTo>
                    <a:pt x="4645" y="16036"/>
                    <a:pt x="2323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6343650" y="8100747"/>
              <a:ext cx="39370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2463"/>
                    <a:pt x="16955" y="4926"/>
                    <a:pt x="14516" y="7295"/>
                  </a:cubicBezTo>
                  <a:cubicBezTo>
                    <a:pt x="12077" y="9663"/>
                    <a:pt x="9523" y="11937"/>
                    <a:pt x="7084" y="14305"/>
                  </a:cubicBezTo>
                  <a:cubicBezTo>
                    <a:pt x="4645" y="16674"/>
                    <a:pt x="2323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620000" y="8640497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7569199" y="8792897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8407400" y="8375218"/>
              <a:ext cx="178070" cy="46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38" fill="norm" stroke="1" extrusionOk="0">
                  <a:moveTo>
                    <a:pt x="1525" y="7199"/>
                  </a:moveTo>
                  <a:cubicBezTo>
                    <a:pt x="1525" y="9815"/>
                    <a:pt x="1525" y="12430"/>
                    <a:pt x="1271" y="14512"/>
                  </a:cubicBezTo>
                  <a:cubicBezTo>
                    <a:pt x="1016" y="16595"/>
                    <a:pt x="508" y="18145"/>
                    <a:pt x="254" y="19355"/>
                  </a:cubicBezTo>
                  <a:cubicBezTo>
                    <a:pt x="0" y="20566"/>
                    <a:pt x="0" y="21438"/>
                    <a:pt x="0" y="21438"/>
                  </a:cubicBezTo>
                  <a:cubicBezTo>
                    <a:pt x="0" y="21438"/>
                    <a:pt x="0" y="20566"/>
                    <a:pt x="0" y="18193"/>
                  </a:cubicBezTo>
                  <a:cubicBezTo>
                    <a:pt x="0" y="15820"/>
                    <a:pt x="0" y="11946"/>
                    <a:pt x="508" y="8943"/>
                  </a:cubicBezTo>
                  <a:cubicBezTo>
                    <a:pt x="1016" y="5940"/>
                    <a:pt x="2033" y="3809"/>
                    <a:pt x="3049" y="2502"/>
                  </a:cubicBezTo>
                  <a:cubicBezTo>
                    <a:pt x="4066" y="1194"/>
                    <a:pt x="5082" y="710"/>
                    <a:pt x="6480" y="371"/>
                  </a:cubicBezTo>
                  <a:cubicBezTo>
                    <a:pt x="7878" y="32"/>
                    <a:pt x="9656" y="-162"/>
                    <a:pt x="11816" y="177"/>
                  </a:cubicBezTo>
                  <a:cubicBezTo>
                    <a:pt x="13976" y="516"/>
                    <a:pt x="16518" y="1388"/>
                    <a:pt x="18424" y="2599"/>
                  </a:cubicBezTo>
                  <a:cubicBezTo>
                    <a:pt x="20329" y="3809"/>
                    <a:pt x="21600" y="5359"/>
                    <a:pt x="21346" y="6570"/>
                  </a:cubicBezTo>
                  <a:cubicBezTo>
                    <a:pt x="21092" y="7781"/>
                    <a:pt x="19313" y="8652"/>
                    <a:pt x="16899" y="9282"/>
                  </a:cubicBezTo>
                  <a:cubicBezTo>
                    <a:pt x="14485" y="9912"/>
                    <a:pt x="11435" y="10299"/>
                    <a:pt x="9148" y="10493"/>
                  </a:cubicBezTo>
                  <a:cubicBezTo>
                    <a:pt x="6861" y="10686"/>
                    <a:pt x="5336" y="10686"/>
                    <a:pt x="4447" y="10444"/>
                  </a:cubicBezTo>
                  <a:cubicBezTo>
                    <a:pt x="3558" y="10202"/>
                    <a:pt x="3304" y="9718"/>
                    <a:pt x="3049" y="9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8654780" y="8379089"/>
              <a:ext cx="139971" cy="28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64" fill="norm" stroke="1" extrusionOk="0">
                  <a:moveTo>
                    <a:pt x="21319" y="2444"/>
                  </a:moveTo>
                  <a:cubicBezTo>
                    <a:pt x="20352" y="1656"/>
                    <a:pt x="19385" y="868"/>
                    <a:pt x="17934" y="395"/>
                  </a:cubicBezTo>
                  <a:cubicBezTo>
                    <a:pt x="16483" y="-78"/>
                    <a:pt x="14549" y="-236"/>
                    <a:pt x="11970" y="552"/>
                  </a:cubicBezTo>
                  <a:cubicBezTo>
                    <a:pt x="9391" y="1341"/>
                    <a:pt x="6167" y="3075"/>
                    <a:pt x="3749" y="5598"/>
                  </a:cubicBezTo>
                  <a:cubicBezTo>
                    <a:pt x="1331" y="8120"/>
                    <a:pt x="-281" y="11431"/>
                    <a:pt x="41" y="14190"/>
                  </a:cubicBezTo>
                  <a:cubicBezTo>
                    <a:pt x="364" y="16949"/>
                    <a:pt x="2620" y="19157"/>
                    <a:pt x="5038" y="20260"/>
                  </a:cubicBezTo>
                  <a:cubicBezTo>
                    <a:pt x="7456" y="21364"/>
                    <a:pt x="10035" y="21364"/>
                    <a:pt x="12615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8867956" y="8443647"/>
              <a:ext cx="1569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37"/>
                    <a:pt x="3818" y="9874"/>
                    <a:pt x="1118" y="13474"/>
                  </a:cubicBezTo>
                  <a:cubicBezTo>
                    <a:pt x="-1582" y="17074"/>
                    <a:pt x="1118" y="1933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8915400" y="8546190"/>
              <a:ext cx="184150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228" y="10932"/>
                    <a:pt x="6455" y="1332"/>
                    <a:pt x="10055" y="132"/>
                  </a:cubicBezTo>
                  <a:cubicBezTo>
                    <a:pt x="13655" y="-1068"/>
                    <a:pt x="17628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9158816" y="8474284"/>
              <a:ext cx="201084" cy="26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14097" y="3102"/>
                  </a:moveTo>
                  <a:cubicBezTo>
                    <a:pt x="12505" y="1762"/>
                    <a:pt x="10914" y="423"/>
                    <a:pt x="8867" y="88"/>
                  </a:cubicBezTo>
                  <a:cubicBezTo>
                    <a:pt x="6821" y="-247"/>
                    <a:pt x="4320" y="423"/>
                    <a:pt x="2615" y="1260"/>
                  </a:cubicBezTo>
                  <a:cubicBezTo>
                    <a:pt x="909" y="2097"/>
                    <a:pt x="0" y="3102"/>
                    <a:pt x="0" y="4358"/>
                  </a:cubicBezTo>
                  <a:cubicBezTo>
                    <a:pt x="0" y="5613"/>
                    <a:pt x="909" y="7120"/>
                    <a:pt x="2842" y="7372"/>
                  </a:cubicBezTo>
                  <a:cubicBezTo>
                    <a:pt x="4775" y="7623"/>
                    <a:pt x="7731" y="6618"/>
                    <a:pt x="9322" y="5697"/>
                  </a:cubicBezTo>
                  <a:cubicBezTo>
                    <a:pt x="10914" y="4776"/>
                    <a:pt x="11141" y="3939"/>
                    <a:pt x="10459" y="4776"/>
                  </a:cubicBezTo>
                  <a:cubicBezTo>
                    <a:pt x="9777" y="5613"/>
                    <a:pt x="8185" y="8125"/>
                    <a:pt x="6594" y="10720"/>
                  </a:cubicBezTo>
                  <a:cubicBezTo>
                    <a:pt x="5002" y="13316"/>
                    <a:pt x="3411" y="15995"/>
                    <a:pt x="2387" y="17837"/>
                  </a:cubicBezTo>
                  <a:cubicBezTo>
                    <a:pt x="1364" y="19679"/>
                    <a:pt x="909" y="20683"/>
                    <a:pt x="1364" y="21018"/>
                  </a:cubicBezTo>
                  <a:cubicBezTo>
                    <a:pt x="1819" y="21353"/>
                    <a:pt x="3183" y="21018"/>
                    <a:pt x="6707" y="19679"/>
                  </a:cubicBezTo>
                  <a:cubicBezTo>
                    <a:pt x="10232" y="18339"/>
                    <a:pt x="15916" y="15995"/>
                    <a:pt x="21600" y="13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9353549" y="8367447"/>
              <a:ext cx="13257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600" fill="norm" stroke="1" extrusionOk="0">
                  <a:moveTo>
                    <a:pt x="12764" y="0"/>
                  </a:moveTo>
                  <a:cubicBezTo>
                    <a:pt x="15055" y="2323"/>
                    <a:pt x="17345" y="4645"/>
                    <a:pt x="18982" y="7200"/>
                  </a:cubicBezTo>
                  <a:cubicBezTo>
                    <a:pt x="20618" y="9755"/>
                    <a:pt x="21600" y="12542"/>
                    <a:pt x="18327" y="14981"/>
                  </a:cubicBezTo>
                  <a:cubicBezTo>
                    <a:pt x="15055" y="17419"/>
                    <a:pt x="7527" y="19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8020050" y="8875447"/>
              <a:ext cx="14922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4" y="21600"/>
                    <a:pt x="2329" y="21600"/>
                    <a:pt x="3554" y="20945"/>
                  </a:cubicBezTo>
                  <a:cubicBezTo>
                    <a:pt x="4780" y="20291"/>
                    <a:pt x="6066" y="18982"/>
                    <a:pt x="7277" y="18000"/>
                  </a:cubicBezTo>
                  <a:cubicBezTo>
                    <a:pt x="8487" y="17018"/>
                    <a:pt x="9620" y="16364"/>
                    <a:pt x="10769" y="15382"/>
                  </a:cubicBezTo>
                  <a:cubicBezTo>
                    <a:pt x="11918" y="14400"/>
                    <a:pt x="13083" y="13091"/>
                    <a:pt x="14308" y="11782"/>
                  </a:cubicBezTo>
                  <a:cubicBezTo>
                    <a:pt x="15534" y="10473"/>
                    <a:pt x="16820" y="9164"/>
                    <a:pt x="18046" y="7200"/>
                  </a:cubicBezTo>
                  <a:cubicBezTo>
                    <a:pt x="19271" y="5236"/>
                    <a:pt x="20436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8159750" y="9028906"/>
              <a:ext cx="164152" cy="32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31" fill="norm" stroke="1" extrusionOk="0">
                  <a:moveTo>
                    <a:pt x="5815" y="3254"/>
                  </a:moveTo>
                  <a:cubicBezTo>
                    <a:pt x="4985" y="8100"/>
                    <a:pt x="4154" y="12946"/>
                    <a:pt x="3738" y="15716"/>
                  </a:cubicBezTo>
                  <a:cubicBezTo>
                    <a:pt x="3323" y="18485"/>
                    <a:pt x="3323" y="19177"/>
                    <a:pt x="3185" y="19939"/>
                  </a:cubicBezTo>
                  <a:cubicBezTo>
                    <a:pt x="3046" y="20700"/>
                    <a:pt x="2769" y="21531"/>
                    <a:pt x="2354" y="21531"/>
                  </a:cubicBezTo>
                  <a:cubicBezTo>
                    <a:pt x="1938" y="21531"/>
                    <a:pt x="1385" y="20700"/>
                    <a:pt x="1662" y="18000"/>
                  </a:cubicBezTo>
                  <a:cubicBezTo>
                    <a:pt x="1938" y="15300"/>
                    <a:pt x="3046" y="10731"/>
                    <a:pt x="4431" y="7685"/>
                  </a:cubicBezTo>
                  <a:cubicBezTo>
                    <a:pt x="5815" y="4639"/>
                    <a:pt x="7477" y="3116"/>
                    <a:pt x="9000" y="2077"/>
                  </a:cubicBezTo>
                  <a:cubicBezTo>
                    <a:pt x="10523" y="1039"/>
                    <a:pt x="11908" y="485"/>
                    <a:pt x="13569" y="208"/>
                  </a:cubicBezTo>
                  <a:cubicBezTo>
                    <a:pt x="15231" y="-69"/>
                    <a:pt x="17169" y="-69"/>
                    <a:pt x="18692" y="208"/>
                  </a:cubicBezTo>
                  <a:cubicBezTo>
                    <a:pt x="20215" y="485"/>
                    <a:pt x="21323" y="1039"/>
                    <a:pt x="21462" y="2077"/>
                  </a:cubicBezTo>
                  <a:cubicBezTo>
                    <a:pt x="21600" y="3116"/>
                    <a:pt x="20769" y="4639"/>
                    <a:pt x="17723" y="6162"/>
                  </a:cubicBezTo>
                  <a:cubicBezTo>
                    <a:pt x="14677" y="7685"/>
                    <a:pt x="9415" y="9208"/>
                    <a:pt x="6092" y="9900"/>
                  </a:cubicBezTo>
                  <a:cubicBezTo>
                    <a:pt x="2769" y="10593"/>
                    <a:pt x="1385" y="10454"/>
                    <a:pt x="0" y="1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382000" y="9135797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8445500" y="9078647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18"/>
                    <a:pt x="0" y="10036"/>
                    <a:pt x="0" y="13636"/>
                  </a:cubicBezTo>
                  <a:cubicBezTo>
                    <a:pt x="0" y="17236"/>
                    <a:pt x="10800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8555158" y="9107847"/>
              <a:ext cx="188793" cy="29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9" fill="norm" stroke="1" extrusionOk="0">
                  <a:moveTo>
                    <a:pt x="14926" y="1552"/>
                  </a:moveTo>
                  <a:cubicBezTo>
                    <a:pt x="14206" y="944"/>
                    <a:pt x="13486" y="335"/>
                    <a:pt x="11566" y="107"/>
                  </a:cubicBezTo>
                  <a:cubicBezTo>
                    <a:pt x="9646" y="-121"/>
                    <a:pt x="6526" y="31"/>
                    <a:pt x="4606" y="411"/>
                  </a:cubicBezTo>
                  <a:cubicBezTo>
                    <a:pt x="2686" y="792"/>
                    <a:pt x="1966" y="1400"/>
                    <a:pt x="1486" y="2085"/>
                  </a:cubicBezTo>
                  <a:cubicBezTo>
                    <a:pt x="1006" y="2769"/>
                    <a:pt x="766" y="3530"/>
                    <a:pt x="1246" y="3910"/>
                  </a:cubicBezTo>
                  <a:cubicBezTo>
                    <a:pt x="1726" y="4290"/>
                    <a:pt x="2926" y="4290"/>
                    <a:pt x="4126" y="4290"/>
                  </a:cubicBezTo>
                  <a:cubicBezTo>
                    <a:pt x="5326" y="4290"/>
                    <a:pt x="6526" y="4290"/>
                    <a:pt x="8086" y="4062"/>
                  </a:cubicBezTo>
                  <a:cubicBezTo>
                    <a:pt x="9646" y="3834"/>
                    <a:pt x="11566" y="3378"/>
                    <a:pt x="12526" y="3530"/>
                  </a:cubicBezTo>
                  <a:cubicBezTo>
                    <a:pt x="13486" y="3682"/>
                    <a:pt x="13486" y="4442"/>
                    <a:pt x="12166" y="6648"/>
                  </a:cubicBezTo>
                  <a:cubicBezTo>
                    <a:pt x="10846" y="8854"/>
                    <a:pt x="8206" y="12504"/>
                    <a:pt x="6166" y="15014"/>
                  </a:cubicBezTo>
                  <a:cubicBezTo>
                    <a:pt x="4126" y="17524"/>
                    <a:pt x="2686" y="18893"/>
                    <a:pt x="1606" y="19882"/>
                  </a:cubicBezTo>
                  <a:cubicBezTo>
                    <a:pt x="526" y="20871"/>
                    <a:pt x="-194" y="21479"/>
                    <a:pt x="46" y="21479"/>
                  </a:cubicBezTo>
                  <a:cubicBezTo>
                    <a:pt x="286" y="21479"/>
                    <a:pt x="1486" y="20871"/>
                    <a:pt x="5206" y="19730"/>
                  </a:cubicBezTo>
                  <a:cubicBezTo>
                    <a:pt x="8926" y="18589"/>
                    <a:pt x="15166" y="16916"/>
                    <a:pt x="21406" y="15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8788400" y="9199297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8979694" y="9035650"/>
              <a:ext cx="193079" cy="39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66" fill="norm" stroke="1" extrusionOk="0">
                  <a:moveTo>
                    <a:pt x="6184" y="6158"/>
                  </a:moveTo>
                  <a:cubicBezTo>
                    <a:pt x="4790" y="8700"/>
                    <a:pt x="3397" y="11241"/>
                    <a:pt x="2584" y="13435"/>
                  </a:cubicBezTo>
                  <a:cubicBezTo>
                    <a:pt x="1771" y="15630"/>
                    <a:pt x="1539" y="17478"/>
                    <a:pt x="1190" y="18922"/>
                  </a:cubicBezTo>
                  <a:cubicBezTo>
                    <a:pt x="842" y="20366"/>
                    <a:pt x="378" y="21405"/>
                    <a:pt x="145" y="21463"/>
                  </a:cubicBezTo>
                  <a:cubicBezTo>
                    <a:pt x="-87" y="21521"/>
                    <a:pt x="-87" y="20597"/>
                    <a:pt x="494" y="17998"/>
                  </a:cubicBezTo>
                  <a:cubicBezTo>
                    <a:pt x="1074" y="15399"/>
                    <a:pt x="2236" y="11125"/>
                    <a:pt x="3861" y="8064"/>
                  </a:cubicBezTo>
                  <a:cubicBezTo>
                    <a:pt x="5487" y="5003"/>
                    <a:pt x="7578" y="3155"/>
                    <a:pt x="9203" y="2000"/>
                  </a:cubicBezTo>
                  <a:cubicBezTo>
                    <a:pt x="10829" y="845"/>
                    <a:pt x="11990" y="383"/>
                    <a:pt x="13152" y="152"/>
                  </a:cubicBezTo>
                  <a:cubicBezTo>
                    <a:pt x="14313" y="-79"/>
                    <a:pt x="15474" y="-79"/>
                    <a:pt x="16868" y="383"/>
                  </a:cubicBezTo>
                  <a:cubicBezTo>
                    <a:pt x="18261" y="845"/>
                    <a:pt x="19887" y="1769"/>
                    <a:pt x="20700" y="2635"/>
                  </a:cubicBezTo>
                  <a:cubicBezTo>
                    <a:pt x="21513" y="3502"/>
                    <a:pt x="21513" y="4310"/>
                    <a:pt x="19074" y="5234"/>
                  </a:cubicBezTo>
                  <a:cubicBezTo>
                    <a:pt x="16636" y="6158"/>
                    <a:pt x="11758" y="7198"/>
                    <a:pt x="6881" y="8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9200018" y="9098183"/>
              <a:ext cx="299582" cy="30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49" fill="norm" stroke="1" extrusionOk="0">
                  <a:moveTo>
                    <a:pt x="10121" y="3517"/>
                  </a:moveTo>
                  <a:cubicBezTo>
                    <a:pt x="10121" y="2777"/>
                    <a:pt x="10121" y="2037"/>
                    <a:pt x="9284" y="1297"/>
                  </a:cubicBezTo>
                  <a:cubicBezTo>
                    <a:pt x="8447" y="558"/>
                    <a:pt x="6774" y="-182"/>
                    <a:pt x="5329" y="40"/>
                  </a:cubicBezTo>
                  <a:cubicBezTo>
                    <a:pt x="3884" y="262"/>
                    <a:pt x="2667" y="1445"/>
                    <a:pt x="2059" y="2407"/>
                  </a:cubicBezTo>
                  <a:cubicBezTo>
                    <a:pt x="1450" y="3369"/>
                    <a:pt x="1450" y="4108"/>
                    <a:pt x="1906" y="4552"/>
                  </a:cubicBezTo>
                  <a:cubicBezTo>
                    <a:pt x="2363" y="4996"/>
                    <a:pt x="3275" y="5144"/>
                    <a:pt x="4112" y="5144"/>
                  </a:cubicBezTo>
                  <a:cubicBezTo>
                    <a:pt x="4949" y="5144"/>
                    <a:pt x="5709" y="4996"/>
                    <a:pt x="6698" y="4700"/>
                  </a:cubicBezTo>
                  <a:cubicBezTo>
                    <a:pt x="7687" y="4404"/>
                    <a:pt x="8904" y="3960"/>
                    <a:pt x="9512" y="4182"/>
                  </a:cubicBezTo>
                  <a:cubicBezTo>
                    <a:pt x="10121" y="4404"/>
                    <a:pt x="10121" y="5292"/>
                    <a:pt x="8904" y="7659"/>
                  </a:cubicBezTo>
                  <a:cubicBezTo>
                    <a:pt x="7687" y="10026"/>
                    <a:pt x="5253" y="13873"/>
                    <a:pt x="3808" y="16092"/>
                  </a:cubicBezTo>
                  <a:cubicBezTo>
                    <a:pt x="2363" y="18311"/>
                    <a:pt x="1906" y="18903"/>
                    <a:pt x="1298" y="19643"/>
                  </a:cubicBezTo>
                  <a:cubicBezTo>
                    <a:pt x="690" y="20382"/>
                    <a:pt x="-71" y="21270"/>
                    <a:pt x="5" y="21344"/>
                  </a:cubicBezTo>
                  <a:cubicBezTo>
                    <a:pt x="81" y="21418"/>
                    <a:pt x="994" y="20678"/>
                    <a:pt x="3808" y="19347"/>
                  </a:cubicBezTo>
                  <a:cubicBezTo>
                    <a:pt x="6622" y="18015"/>
                    <a:pt x="11337" y="16092"/>
                    <a:pt x="14608" y="14908"/>
                  </a:cubicBezTo>
                  <a:cubicBezTo>
                    <a:pt x="17878" y="13725"/>
                    <a:pt x="19704" y="13281"/>
                    <a:pt x="21529" y="12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2320835" y="5084497"/>
              <a:ext cx="214439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160" y="21600"/>
                  </a:moveTo>
                  <a:cubicBezTo>
                    <a:pt x="75" y="20463"/>
                    <a:pt x="-10" y="19326"/>
                    <a:pt x="1" y="18568"/>
                  </a:cubicBezTo>
                  <a:cubicBezTo>
                    <a:pt x="11" y="17811"/>
                    <a:pt x="118" y="17432"/>
                    <a:pt x="553" y="16295"/>
                  </a:cubicBezTo>
                  <a:cubicBezTo>
                    <a:pt x="989" y="15158"/>
                    <a:pt x="1755" y="13263"/>
                    <a:pt x="2531" y="11558"/>
                  </a:cubicBezTo>
                  <a:cubicBezTo>
                    <a:pt x="3307" y="9853"/>
                    <a:pt x="4093" y="8337"/>
                    <a:pt x="4912" y="7011"/>
                  </a:cubicBezTo>
                  <a:cubicBezTo>
                    <a:pt x="5730" y="5684"/>
                    <a:pt x="6581" y="4547"/>
                    <a:pt x="7357" y="3600"/>
                  </a:cubicBezTo>
                  <a:cubicBezTo>
                    <a:pt x="8133" y="2653"/>
                    <a:pt x="8834" y="1895"/>
                    <a:pt x="9653" y="1516"/>
                  </a:cubicBezTo>
                  <a:cubicBezTo>
                    <a:pt x="10471" y="1137"/>
                    <a:pt x="11407" y="1137"/>
                    <a:pt x="12289" y="1137"/>
                  </a:cubicBezTo>
                  <a:cubicBezTo>
                    <a:pt x="13171" y="1137"/>
                    <a:pt x="14000" y="1137"/>
                    <a:pt x="14851" y="1137"/>
                  </a:cubicBezTo>
                  <a:cubicBezTo>
                    <a:pt x="15701" y="1137"/>
                    <a:pt x="16573" y="1137"/>
                    <a:pt x="17423" y="947"/>
                  </a:cubicBezTo>
                  <a:cubicBezTo>
                    <a:pt x="18273" y="758"/>
                    <a:pt x="19103" y="379"/>
                    <a:pt x="19666" y="189"/>
                  </a:cubicBezTo>
                  <a:cubicBezTo>
                    <a:pt x="20229" y="0"/>
                    <a:pt x="20527" y="0"/>
                    <a:pt x="20835" y="0"/>
                  </a:cubicBezTo>
                  <a:cubicBezTo>
                    <a:pt x="21144" y="0"/>
                    <a:pt x="21462" y="0"/>
                    <a:pt x="21526" y="189"/>
                  </a:cubicBezTo>
                  <a:cubicBezTo>
                    <a:pt x="21590" y="379"/>
                    <a:pt x="21399" y="758"/>
                    <a:pt x="20867" y="947"/>
                  </a:cubicBezTo>
                  <a:cubicBezTo>
                    <a:pt x="20336" y="1137"/>
                    <a:pt x="19464" y="1137"/>
                    <a:pt x="18635" y="1326"/>
                  </a:cubicBezTo>
                  <a:cubicBezTo>
                    <a:pt x="17806" y="1516"/>
                    <a:pt x="17019" y="1895"/>
                    <a:pt x="16201" y="2463"/>
                  </a:cubicBezTo>
                  <a:cubicBezTo>
                    <a:pt x="15382" y="3032"/>
                    <a:pt x="14532" y="3789"/>
                    <a:pt x="13734" y="4547"/>
                  </a:cubicBezTo>
                  <a:cubicBezTo>
                    <a:pt x="12937" y="5305"/>
                    <a:pt x="12193" y="6063"/>
                    <a:pt x="11438" y="7011"/>
                  </a:cubicBezTo>
                  <a:cubicBezTo>
                    <a:pt x="10684" y="7958"/>
                    <a:pt x="9918" y="9095"/>
                    <a:pt x="9132" y="10421"/>
                  </a:cubicBezTo>
                  <a:cubicBezTo>
                    <a:pt x="8345" y="11747"/>
                    <a:pt x="7537" y="13263"/>
                    <a:pt x="6761" y="14400"/>
                  </a:cubicBezTo>
                  <a:cubicBezTo>
                    <a:pt x="5985" y="15537"/>
                    <a:pt x="5241" y="16295"/>
                    <a:pt x="4455" y="16863"/>
                  </a:cubicBezTo>
                  <a:cubicBezTo>
                    <a:pt x="3668" y="17432"/>
                    <a:pt x="2839" y="17811"/>
                    <a:pt x="2371" y="18000"/>
                  </a:cubicBezTo>
                  <a:cubicBezTo>
                    <a:pt x="1903" y="18189"/>
                    <a:pt x="1797" y="18189"/>
                    <a:pt x="1829" y="18000"/>
                  </a:cubicBezTo>
                  <a:cubicBezTo>
                    <a:pt x="1861" y="17811"/>
                    <a:pt x="2031" y="17432"/>
                    <a:pt x="2562" y="16484"/>
                  </a:cubicBezTo>
                  <a:cubicBezTo>
                    <a:pt x="3094" y="15537"/>
                    <a:pt x="3987" y="14021"/>
                    <a:pt x="4837" y="12884"/>
                  </a:cubicBezTo>
                  <a:cubicBezTo>
                    <a:pt x="5688" y="11747"/>
                    <a:pt x="6496" y="10989"/>
                    <a:pt x="7388" y="11558"/>
                  </a:cubicBezTo>
                  <a:cubicBezTo>
                    <a:pt x="8281" y="12126"/>
                    <a:pt x="9259" y="14021"/>
                    <a:pt x="9865" y="15347"/>
                  </a:cubicBezTo>
                  <a:cubicBezTo>
                    <a:pt x="10471" y="16674"/>
                    <a:pt x="10705" y="17432"/>
                    <a:pt x="10939" y="181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7023099" y="144197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00"/>
                    <a:pt x="0" y="8000"/>
                    <a:pt x="0" y="11600"/>
                  </a:cubicBezTo>
                  <a:cubicBezTo>
                    <a:pt x="0" y="15200"/>
                    <a:pt x="108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7137400" y="245797"/>
              <a:ext cx="158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864" y="12764"/>
                  </a:cubicBezTo>
                  <a:cubicBezTo>
                    <a:pt x="1728" y="10473"/>
                    <a:pt x="3456" y="9164"/>
                    <a:pt x="7056" y="7200"/>
                  </a:cubicBezTo>
                  <a:cubicBezTo>
                    <a:pt x="10656" y="5236"/>
                    <a:pt x="16128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242085" y="194997"/>
              <a:ext cx="2231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2592"/>
                    <a:pt x="1066" y="5184"/>
                    <a:pt x="84" y="8784"/>
                  </a:cubicBezTo>
                  <a:cubicBezTo>
                    <a:pt x="-898" y="12384"/>
                    <a:pt x="6957" y="16992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467599" y="114181"/>
              <a:ext cx="247651" cy="20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2415"/>
                  </a:moveTo>
                  <a:cubicBezTo>
                    <a:pt x="185" y="1335"/>
                    <a:pt x="369" y="255"/>
                    <a:pt x="1108" y="39"/>
                  </a:cubicBezTo>
                  <a:cubicBezTo>
                    <a:pt x="1846" y="-177"/>
                    <a:pt x="3138" y="471"/>
                    <a:pt x="4062" y="2739"/>
                  </a:cubicBezTo>
                  <a:cubicBezTo>
                    <a:pt x="4985" y="5007"/>
                    <a:pt x="5538" y="8895"/>
                    <a:pt x="5354" y="11919"/>
                  </a:cubicBezTo>
                  <a:cubicBezTo>
                    <a:pt x="5169" y="14943"/>
                    <a:pt x="4246" y="17103"/>
                    <a:pt x="3231" y="18723"/>
                  </a:cubicBezTo>
                  <a:cubicBezTo>
                    <a:pt x="2215" y="20343"/>
                    <a:pt x="1108" y="21423"/>
                    <a:pt x="646" y="21315"/>
                  </a:cubicBezTo>
                  <a:cubicBezTo>
                    <a:pt x="185" y="21207"/>
                    <a:pt x="369" y="19911"/>
                    <a:pt x="2031" y="17211"/>
                  </a:cubicBezTo>
                  <a:cubicBezTo>
                    <a:pt x="3692" y="14511"/>
                    <a:pt x="6831" y="10407"/>
                    <a:pt x="8862" y="7923"/>
                  </a:cubicBezTo>
                  <a:cubicBezTo>
                    <a:pt x="10892" y="5439"/>
                    <a:pt x="11815" y="4575"/>
                    <a:pt x="12646" y="3819"/>
                  </a:cubicBezTo>
                  <a:cubicBezTo>
                    <a:pt x="13477" y="3063"/>
                    <a:pt x="14215" y="2415"/>
                    <a:pt x="14400" y="2847"/>
                  </a:cubicBezTo>
                  <a:cubicBezTo>
                    <a:pt x="14585" y="3279"/>
                    <a:pt x="14215" y="4791"/>
                    <a:pt x="13846" y="6843"/>
                  </a:cubicBezTo>
                  <a:cubicBezTo>
                    <a:pt x="13477" y="8895"/>
                    <a:pt x="13108" y="11487"/>
                    <a:pt x="14400" y="13863"/>
                  </a:cubicBezTo>
                  <a:cubicBezTo>
                    <a:pt x="15692" y="16239"/>
                    <a:pt x="18646" y="18399"/>
                    <a:pt x="21600" y="205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7801705" y="182297"/>
              <a:ext cx="12309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423" y="21600"/>
                  </a:moveTo>
                  <a:cubicBezTo>
                    <a:pt x="57" y="18000"/>
                    <a:pt x="-309" y="14400"/>
                    <a:pt x="423" y="11520"/>
                  </a:cubicBezTo>
                  <a:cubicBezTo>
                    <a:pt x="1155" y="8640"/>
                    <a:pt x="2986" y="6480"/>
                    <a:pt x="6647" y="4680"/>
                  </a:cubicBezTo>
                  <a:cubicBezTo>
                    <a:pt x="10308" y="2880"/>
                    <a:pt x="15799" y="1440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843702" y="125147"/>
              <a:ext cx="4934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3200"/>
                    <a:pt x="6582" y="6400"/>
                    <a:pt x="2982" y="9300"/>
                  </a:cubicBezTo>
                  <a:cubicBezTo>
                    <a:pt x="-618" y="12200"/>
                    <a:pt x="-618" y="14800"/>
                    <a:pt x="1182" y="16800"/>
                  </a:cubicBezTo>
                  <a:cubicBezTo>
                    <a:pt x="2982" y="18800"/>
                    <a:pt x="6582" y="2020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7974153" y="158551"/>
              <a:ext cx="280847" cy="15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16" fill="norm" stroke="1" extrusionOk="0">
                  <a:moveTo>
                    <a:pt x="594" y="631"/>
                  </a:moveTo>
                  <a:cubicBezTo>
                    <a:pt x="1400" y="62"/>
                    <a:pt x="2206" y="-506"/>
                    <a:pt x="3576" y="773"/>
                  </a:cubicBezTo>
                  <a:cubicBezTo>
                    <a:pt x="4946" y="2052"/>
                    <a:pt x="6881" y="5178"/>
                    <a:pt x="7525" y="8162"/>
                  </a:cubicBezTo>
                  <a:cubicBezTo>
                    <a:pt x="8170" y="11147"/>
                    <a:pt x="7525" y="13989"/>
                    <a:pt x="6478" y="16120"/>
                  </a:cubicBezTo>
                  <a:cubicBezTo>
                    <a:pt x="5430" y="18252"/>
                    <a:pt x="3979" y="19673"/>
                    <a:pt x="2770" y="20383"/>
                  </a:cubicBezTo>
                  <a:cubicBezTo>
                    <a:pt x="1561" y="21094"/>
                    <a:pt x="594" y="21094"/>
                    <a:pt x="191" y="20383"/>
                  </a:cubicBezTo>
                  <a:cubicBezTo>
                    <a:pt x="-212" y="19673"/>
                    <a:pt x="-51" y="18252"/>
                    <a:pt x="1400" y="15836"/>
                  </a:cubicBezTo>
                  <a:cubicBezTo>
                    <a:pt x="2851" y="13420"/>
                    <a:pt x="5591" y="10010"/>
                    <a:pt x="8089" y="7310"/>
                  </a:cubicBezTo>
                  <a:cubicBezTo>
                    <a:pt x="10588" y="4610"/>
                    <a:pt x="12845" y="2620"/>
                    <a:pt x="14376" y="1626"/>
                  </a:cubicBezTo>
                  <a:cubicBezTo>
                    <a:pt x="15907" y="631"/>
                    <a:pt x="16713" y="631"/>
                    <a:pt x="17197" y="1341"/>
                  </a:cubicBezTo>
                  <a:cubicBezTo>
                    <a:pt x="17681" y="2052"/>
                    <a:pt x="17842" y="3473"/>
                    <a:pt x="17761" y="6031"/>
                  </a:cubicBezTo>
                  <a:cubicBezTo>
                    <a:pt x="17681" y="8589"/>
                    <a:pt x="17358" y="12283"/>
                    <a:pt x="17439" y="14699"/>
                  </a:cubicBezTo>
                  <a:cubicBezTo>
                    <a:pt x="17519" y="17115"/>
                    <a:pt x="18003" y="18252"/>
                    <a:pt x="18728" y="18962"/>
                  </a:cubicBezTo>
                  <a:cubicBezTo>
                    <a:pt x="19454" y="19673"/>
                    <a:pt x="20421" y="19957"/>
                    <a:pt x="21388" y="202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8237651" y="0"/>
              <a:ext cx="144349" cy="182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83" fill="norm" stroke="1" extrusionOk="0">
                  <a:moveTo>
                    <a:pt x="1626" y="4997"/>
                  </a:moveTo>
                  <a:cubicBezTo>
                    <a:pt x="687" y="3259"/>
                    <a:pt x="-252" y="1521"/>
                    <a:pt x="61" y="652"/>
                  </a:cubicBezTo>
                  <a:cubicBezTo>
                    <a:pt x="374" y="-217"/>
                    <a:pt x="1939" y="-217"/>
                    <a:pt x="5070" y="652"/>
                  </a:cubicBezTo>
                  <a:cubicBezTo>
                    <a:pt x="8200" y="1521"/>
                    <a:pt x="12896" y="3259"/>
                    <a:pt x="15870" y="5245"/>
                  </a:cubicBezTo>
                  <a:cubicBezTo>
                    <a:pt x="18844" y="7231"/>
                    <a:pt x="20096" y="9466"/>
                    <a:pt x="19313" y="11824"/>
                  </a:cubicBezTo>
                  <a:cubicBezTo>
                    <a:pt x="18531" y="14183"/>
                    <a:pt x="15713" y="16666"/>
                    <a:pt x="13522" y="18280"/>
                  </a:cubicBezTo>
                  <a:cubicBezTo>
                    <a:pt x="11331" y="19893"/>
                    <a:pt x="9765" y="20638"/>
                    <a:pt x="10391" y="21011"/>
                  </a:cubicBezTo>
                  <a:cubicBezTo>
                    <a:pt x="11018" y="21383"/>
                    <a:pt x="13835" y="21383"/>
                    <a:pt x="16026" y="21383"/>
                  </a:cubicBezTo>
                  <a:cubicBezTo>
                    <a:pt x="18218" y="21383"/>
                    <a:pt x="19783" y="21383"/>
                    <a:pt x="21348" y="213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8434567" y="245797"/>
              <a:ext cx="13158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2756" y="0"/>
                  </a:moveTo>
                  <a:cubicBezTo>
                    <a:pt x="1068" y="2400"/>
                    <a:pt x="-619" y="4800"/>
                    <a:pt x="225" y="6000"/>
                  </a:cubicBezTo>
                  <a:cubicBezTo>
                    <a:pt x="1068" y="7200"/>
                    <a:pt x="4443" y="7200"/>
                    <a:pt x="8325" y="9600"/>
                  </a:cubicBezTo>
                  <a:cubicBezTo>
                    <a:pt x="12206" y="12000"/>
                    <a:pt x="16594" y="16800"/>
                    <a:pt x="2098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8497953" y="214047"/>
              <a:ext cx="6184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546" y="0"/>
                  </a:moveTo>
                  <a:cubicBezTo>
                    <a:pt x="153" y="3960"/>
                    <a:pt x="-1241" y="7920"/>
                    <a:pt x="1894" y="11520"/>
                  </a:cubicBezTo>
                  <a:cubicBezTo>
                    <a:pt x="5030" y="15120"/>
                    <a:pt x="12694" y="18360"/>
                    <a:pt x="203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8896349" y="290247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9283700" y="331704"/>
              <a:ext cx="698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618" y="11918"/>
                    <a:pt x="5236" y="3818"/>
                    <a:pt x="8836" y="1118"/>
                  </a:cubicBezTo>
                  <a:cubicBezTo>
                    <a:pt x="12436" y="-1582"/>
                    <a:pt x="170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9721849" y="251584"/>
              <a:ext cx="1651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31" y="11375"/>
                    <a:pt x="1662" y="2735"/>
                    <a:pt x="5262" y="575"/>
                  </a:cubicBezTo>
                  <a:cubicBezTo>
                    <a:pt x="8862" y="-1585"/>
                    <a:pt x="1523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9766300" y="321997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5840"/>
                    <a:pt x="12400" y="10080"/>
                    <a:pt x="16000" y="6480"/>
                  </a:cubicBezTo>
                  <a:cubicBezTo>
                    <a:pt x="19600" y="2880"/>
                    <a:pt x="20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0519833" y="106097"/>
              <a:ext cx="4656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1405"/>
                    <a:pt x="9818" y="2810"/>
                    <a:pt x="5891" y="5971"/>
                  </a:cubicBezTo>
                  <a:cubicBezTo>
                    <a:pt x="1964" y="9132"/>
                    <a:pt x="0" y="14049"/>
                    <a:pt x="0" y="16946"/>
                  </a:cubicBezTo>
                  <a:cubicBezTo>
                    <a:pt x="0" y="19844"/>
                    <a:pt x="1964" y="20722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0299700" y="430403"/>
              <a:ext cx="546100" cy="4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fill="norm" stroke="1" extrusionOk="0">
                  <a:moveTo>
                    <a:pt x="0" y="14516"/>
                  </a:moveTo>
                  <a:cubicBezTo>
                    <a:pt x="2428" y="8625"/>
                    <a:pt x="4856" y="2734"/>
                    <a:pt x="7702" y="771"/>
                  </a:cubicBezTo>
                  <a:cubicBezTo>
                    <a:pt x="10549" y="-1193"/>
                    <a:pt x="13814" y="771"/>
                    <a:pt x="16200" y="4698"/>
                  </a:cubicBezTo>
                  <a:cubicBezTo>
                    <a:pt x="18586" y="8625"/>
                    <a:pt x="20093" y="14516"/>
                    <a:pt x="21600" y="20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0306050" y="595047"/>
              <a:ext cx="381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169"/>
                    <a:pt x="12000" y="10338"/>
                    <a:pt x="8400" y="13938"/>
                  </a:cubicBezTo>
                  <a:cubicBezTo>
                    <a:pt x="4800" y="17538"/>
                    <a:pt x="2400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0394950" y="728347"/>
              <a:ext cx="2159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812" y="11670"/>
                    <a:pt x="7624" y="3363"/>
                    <a:pt x="11224" y="870"/>
                  </a:cubicBezTo>
                  <a:cubicBezTo>
                    <a:pt x="14824" y="-1622"/>
                    <a:pt x="18212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0702838" y="654314"/>
              <a:ext cx="327112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887" y="1615"/>
                  </a:moveTo>
                  <a:cubicBezTo>
                    <a:pt x="2305" y="807"/>
                    <a:pt x="2723" y="0"/>
                    <a:pt x="3768" y="0"/>
                  </a:cubicBezTo>
                  <a:cubicBezTo>
                    <a:pt x="4813" y="0"/>
                    <a:pt x="6486" y="807"/>
                    <a:pt x="7601" y="2523"/>
                  </a:cubicBezTo>
                  <a:cubicBezTo>
                    <a:pt x="8715" y="4239"/>
                    <a:pt x="9273" y="6864"/>
                    <a:pt x="8715" y="9286"/>
                  </a:cubicBezTo>
                  <a:cubicBezTo>
                    <a:pt x="8158" y="11708"/>
                    <a:pt x="6486" y="13929"/>
                    <a:pt x="5092" y="15342"/>
                  </a:cubicBezTo>
                  <a:cubicBezTo>
                    <a:pt x="3699" y="16755"/>
                    <a:pt x="2584" y="17361"/>
                    <a:pt x="1678" y="17563"/>
                  </a:cubicBezTo>
                  <a:cubicBezTo>
                    <a:pt x="772" y="17764"/>
                    <a:pt x="75" y="17563"/>
                    <a:pt x="6" y="16957"/>
                  </a:cubicBezTo>
                  <a:cubicBezTo>
                    <a:pt x="-64" y="16351"/>
                    <a:pt x="493" y="15342"/>
                    <a:pt x="2305" y="13929"/>
                  </a:cubicBezTo>
                  <a:cubicBezTo>
                    <a:pt x="4117" y="12516"/>
                    <a:pt x="7182" y="10699"/>
                    <a:pt x="9551" y="9084"/>
                  </a:cubicBezTo>
                  <a:cubicBezTo>
                    <a:pt x="11921" y="7469"/>
                    <a:pt x="13593" y="6056"/>
                    <a:pt x="14638" y="4946"/>
                  </a:cubicBezTo>
                  <a:cubicBezTo>
                    <a:pt x="15683" y="3836"/>
                    <a:pt x="16101" y="3028"/>
                    <a:pt x="15962" y="2927"/>
                  </a:cubicBezTo>
                  <a:cubicBezTo>
                    <a:pt x="15822" y="2826"/>
                    <a:pt x="15126" y="3432"/>
                    <a:pt x="14638" y="5047"/>
                  </a:cubicBezTo>
                  <a:cubicBezTo>
                    <a:pt x="14150" y="6662"/>
                    <a:pt x="13871" y="9286"/>
                    <a:pt x="15056" y="12213"/>
                  </a:cubicBezTo>
                  <a:cubicBezTo>
                    <a:pt x="16241" y="15140"/>
                    <a:pt x="18888" y="18370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6750050" y="565634"/>
              <a:ext cx="374650" cy="3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5" fill="norm" stroke="1" extrusionOk="0">
                  <a:moveTo>
                    <a:pt x="0" y="16675"/>
                  </a:moveTo>
                  <a:cubicBezTo>
                    <a:pt x="2929" y="9475"/>
                    <a:pt x="5858" y="2275"/>
                    <a:pt x="9092" y="475"/>
                  </a:cubicBezTo>
                  <a:cubicBezTo>
                    <a:pt x="12325" y="-1325"/>
                    <a:pt x="15864" y="2275"/>
                    <a:pt x="18000" y="6475"/>
                  </a:cubicBezTo>
                  <a:cubicBezTo>
                    <a:pt x="20136" y="10675"/>
                    <a:pt x="20868" y="15475"/>
                    <a:pt x="21600" y="202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760487" y="611845"/>
              <a:ext cx="129263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156" fill="norm" stroke="1" extrusionOk="0">
                  <a:moveTo>
                    <a:pt x="373" y="20156"/>
                  </a:moveTo>
                  <a:cubicBezTo>
                    <a:pt x="24" y="12442"/>
                    <a:pt x="-324" y="4727"/>
                    <a:pt x="547" y="1642"/>
                  </a:cubicBezTo>
                  <a:cubicBezTo>
                    <a:pt x="1418" y="-1444"/>
                    <a:pt x="3508" y="99"/>
                    <a:pt x="7166" y="3956"/>
                  </a:cubicBezTo>
                  <a:cubicBezTo>
                    <a:pt x="10824" y="7813"/>
                    <a:pt x="16050" y="13985"/>
                    <a:pt x="21276" y="201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0" name="Drawing"/>
          <p:cNvGrpSpPr/>
          <p:nvPr/>
        </p:nvGrpSpPr>
        <p:grpSpPr>
          <a:xfrm>
            <a:off x="2698749" y="1482473"/>
            <a:ext cx="7251701" cy="6554977"/>
            <a:chOff x="0" y="0"/>
            <a:chExt cx="7251699" cy="6554976"/>
          </a:xfrm>
        </p:grpSpPr>
        <p:sp>
          <p:nvSpPr>
            <p:cNvPr id="1931" name="Line"/>
            <p:cNvSpPr/>
            <p:nvPr/>
          </p:nvSpPr>
          <p:spPr>
            <a:xfrm>
              <a:off x="2504834" y="467922"/>
              <a:ext cx="168516" cy="85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76" fill="norm" stroke="1" extrusionOk="0">
                  <a:moveTo>
                    <a:pt x="20971" y="2536"/>
                  </a:moveTo>
                  <a:cubicBezTo>
                    <a:pt x="20971" y="1789"/>
                    <a:pt x="20971" y="1043"/>
                    <a:pt x="20444" y="589"/>
                  </a:cubicBezTo>
                  <a:cubicBezTo>
                    <a:pt x="19917" y="136"/>
                    <a:pt x="18864" y="-24"/>
                    <a:pt x="16625" y="3"/>
                  </a:cubicBezTo>
                  <a:cubicBezTo>
                    <a:pt x="14386" y="29"/>
                    <a:pt x="10961" y="243"/>
                    <a:pt x="7669" y="1043"/>
                  </a:cubicBezTo>
                  <a:cubicBezTo>
                    <a:pt x="4376" y="1843"/>
                    <a:pt x="1215" y="3229"/>
                    <a:pt x="293" y="4723"/>
                  </a:cubicBezTo>
                  <a:cubicBezTo>
                    <a:pt x="-629" y="6216"/>
                    <a:pt x="688" y="7816"/>
                    <a:pt x="3322" y="9469"/>
                  </a:cubicBezTo>
                  <a:cubicBezTo>
                    <a:pt x="5956" y="11123"/>
                    <a:pt x="9908" y="12829"/>
                    <a:pt x="12410" y="14349"/>
                  </a:cubicBezTo>
                  <a:cubicBezTo>
                    <a:pt x="14912" y="15869"/>
                    <a:pt x="15966" y="17203"/>
                    <a:pt x="14912" y="18323"/>
                  </a:cubicBezTo>
                  <a:cubicBezTo>
                    <a:pt x="13859" y="19443"/>
                    <a:pt x="10698" y="20349"/>
                    <a:pt x="8459" y="20856"/>
                  </a:cubicBezTo>
                  <a:cubicBezTo>
                    <a:pt x="6220" y="21363"/>
                    <a:pt x="4903" y="21469"/>
                    <a:pt x="3586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2458300" y="1521192"/>
              <a:ext cx="95613" cy="18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155" fill="norm" stroke="1" extrusionOk="0">
                  <a:moveTo>
                    <a:pt x="20941" y="2836"/>
                  </a:moveTo>
                  <a:cubicBezTo>
                    <a:pt x="19063" y="1649"/>
                    <a:pt x="17185" y="462"/>
                    <a:pt x="15072" y="106"/>
                  </a:cubicBezTo>
                  <a:cubicBezTo>
                    <a:pt x="12959" y="-250"/>
                    <a:pt x="10611" y="225"/>
                    <a:pt x="8028" y="2598"/>
                  </a:cubicBezTo>
                  <a:cubicBezTo>
                    <a:pt x="5446" y="4972"/>
                    <a:pt x="2628" y="9245"/>
                    <a:pt x="1220" y="12212"/>
                  </a:cubicBezTo>
                  <a:cubicBezTo>
                    <a:pt x="-189" y="15179"/>
                    <a:pt x="-189" y="16840"/>
                    <a:pt x="281" y="18264"/>
                  </a:cubicBezTo>
                  <a:cubicBezTo>
                    <a:pt x="750" y="19688"/>
                    <a:pt x="1689" y="20875"/>
                    <a:pt x="4976" y="21113"/>
                  </a:cubicBezTo>
                  <a:cubicBezTo>
                    <a:pt x="8263" y="21350"/>
                    <a:pt x="13898" y="20638"/>
                    <a:pt x="17185" y="18027"/>
                  </a:cubicBezTo>
                  <a:cubicBezTo>
                    <a:pt x="20472" y="15416"/>
                    <a:pt x="21411" y="10906"/>
                    <a:pt x="21176" y="8176"/>
                  </a:cubicBezTo>
                  <a:cubicBezTo>
                    <a:pt x="20941" y="5447"/>
                    <a:pt x="19533" y="4497"/>
                    <a:pt x="18594" y="4260"/>
                  </a:cubicBezTo>
                  <a:cubicBezTo>
                    <a:pt x="17654" y="4023"/>
                    <a:pt x="17185" y="4497"/>
                    <a:pt x="16715" y="4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2641600" y="1635376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2724149" y="1453556"/>
              <a:ext cx="114301" cy="25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21600" y="867"/>
                  </a:moveTo>
                  <a:cubicBezTo>
                    <a:pt x="20000" y="336"/>
                    <a:pt x="18400" y="-195"/>
                    <a:pt x="15400" y="71"/>
                  </a:cubicBezTo>
                  <a:cubicBezTo>
                    <a:pt x="12400" y="336"/>
                    <a:pt x="8000" y="1398"/>
                    <a:pt x="6000" y="2992"/>
                  </a:cubicBezTo>
                  <a:cubicBezTo>
                    <a:pt x="4000" y="4585"/>
                    <a:pt x="4400" y="6710"/>
                    <a:pt x="6600" y="8923"/>
                  </a:cubicBezTo>
                  <a:cubicBezTo>
                    <a:pt x="8800" y="11136"/>
                    <a:pt x="12800" y="13438"/>
                    <a:pt x="15200" y="15031"/>
                  </a:cubicBezTo>
                  <a:cubicBezTo>
                    <a:pt x="17600" y="16625"/>
                    <a:pt x="18400" y="17510"/>
                    <a:pt x="18800" y="18395"/>
                  </a:cubicBezTo>
                  <a:cubicBezTo>
                    <a:pt x="19200" y="19280"/>
                    <a:pt x="19200" y="20166"/>
                    <a:pt x="17600" y="20697"/>
                  </a:cubicBezTo>
                  <a:cubicBezTo>
                    <a:pt x="16000" y="21228"/>
                    <a:pt x="12800" y="21405"/>
                    <a:pt x="9600" y="20343"/>
                  </a:cubicBezTo>
                  <a:cubicBezTo>
                    <a:pt x="6400" y="19280"/>
                    <a:pt x="3200" y="16979"/>
                    <a:pt x="0" y="14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2749550" y="1413126"/>
              <a:ext cx="2159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062"/>
                    <a:pt x="7200" y="10523"/>
                    <a:pt x="10800" y="6923"/>
                  </a:cubicBezTo>
                  <a:cubicBezTo>
                    <a:pt x="14400" y="3323"/>
                    <a:pt x="180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463800" y="107731"/>
              <a:ext cx="38100" cy="225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3944"/>
                  </a:moveTo>
                  <a:cubicBezTo>
                    <a:pt x="3600" y="2144"/>
                    <a:pt x="7200" y="344"/>
                    <a:pt x="9600" y="44"/>
                  </a:cubicBezTo>
                  <a:cubicBezTo>
                    <a:pt x="12000" y="-256"/>
                    <a:pt x="13200" y="944"/>
                    <a:pt x="13800" y="4244"/>
                  </a:cubicBezTo>
                  <a:cubicBezTo>
                    <a:pt x="14400" y="7544"/>
                    <a:pt x="14400" y="12944"/>
                    <a:pt x="15600" y="16144"/>
                  </a:cubicBezTo>
                  <a:cubicBezTo>
                    <a:pt x="16800" y="19344"/>
                    <a:pt x="19200" y="20344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563473" y="101786"/>
              <a:ext cx="147046" cy="21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0633" fill="norm" stroke="1" extrusionOk="0">
                  <a:moveTo>
                    <a:pt x="10921" y="3306"/>
                  </a:moveTo>
                  <a:cubicBezTo>
                    <a:pt x="10033" y="2506"/>
                    <a:pt x="9145" y="1706"/>
                    <a:pt x="7962" y="1606"/>
                  </a:cubicBezTo>
                  <a:cubicBezTo>
                    <a:pt x="6778" y="1506"/>
                    <a:pt x="5299" y="2106"/>
                    <a:pt x="3819" y="4306"/>
                  </a:cubicBezTo>
                  <a:cubicBezTo>
                    <a:pt x="2340" y="6506"/>
                    <a:pt x="861" y="10306"/>
                    <a:pt x="269" y="13206"/>
                  </a:cubicBezTo>
                  <a:cubicBezTo>
                    <a:pt x="-323" y="16106"/>
                    <a:pt x="-27" y="18106"/>
                    <a:pt x="2044" y="19406"/>
                  </a:cubicBezTo>
                  <a:cubicBezTo>
                    <a:pt x="4115" y="20706"/>
                    <a:pt x="7962" y="21306"/>
                    <a:pt x="11661" y="19506"/>
                  </a:cubicBezTo>
                  <a:cubicBezTo>
                    <a:pt x="15359" y="17706"/>
                    <a:pt x="18910" y="13506"/>
                    <a:pt x="20093" y="9806"/>
                  </a:cubicBezTo>
                  <a:cubicBezTo>
                    <a:pt x="21277" y="6106"/>
                    <a:pt x="20093" y="2906"/>
                    <a:pt x="17578" y="1306"/>
                  </a:cubicBezTo>
                  <a:cubicBezTo>
                    <a:pt x="15063" y="-294"/>
                    <a:pt x="11217" y="-294"/>
                    <a:pt x="8258" y="606"/>
                  </a:cubicBezTo>
                  <a:cubicBezTo>
                    <a:pt x="5299" y="1506"/>
                    <a:pt x="3228" y="3306"/>
                    <a:pt x="1156" y="5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2895599" y="673263"/>
              <a:ext cx="209551" cy="22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7039"/>
                  </a:moveTo>
                  <a:cubicBezTo>
                    <a:pt x="0" y="5816"/>
                    <a:pt x="0" y="4594"/>
                    <a:pt x="545" y="3779"/>
                  </a:cubicBezTo>
                  <a:cubicBezTo>
                    <a:pt x="1091" y="2964"/>
                    <a:pt x="2182" y="2556"/>
                    <a:pt x="3818" y="2658"/>
                  </a:cubicBezTo>
                  <a:cubicBezTo>
                    <a:pt x="5455" y="2760"/>
                    <a:pt x="7636" y="3371"/>
                    <a:pt x="9491" y="5613"/>
                  </a:cubicBezTo>
                  <a:cubicBezTo>
                    <a:pt x="11345" y="7854"/>
                    <a:pt x="12873" y="11726"/>
                    <a:pt x="13091" y="14579"/>
                  </a:cubicBezTo>
                  <a:cubicBezTo>
                    <a:pt x="13309" y="17432"/>
                    <a:pt x="12218" y="19265"/>
                    <a:pt x="11018" y="20284"/>
                  </a:cubicBezTo>
                  <a:cubicBezTo>
                    <a:pt x="9818" y="21303"/>
                    <a:pt x="8509" y="21507"/>
                    <a:pt x="7636" y="21099"/>
                  </a:cubicBezTo>
                  <a:cubicBezTo>
                    <a:pt x="6764" y="20692"/>
                    <a:pt x="6327" y="19673"/>
                    <a:pt x="6545" y="17635"/>
                  </a:cubicBezTo>
                  <a:cubicBezTo>
                    <a:pt x="6764" y="15598"/>
                    <a:pt x="7636" y="12541"/>
                    <a:pt x="9491" y="9688"/>
                  </a:cubicBezTo>
                  <a:cubicBezTo>
                    <a:pt x="11345" y="6835"/>
                    <a:pt x="14182" y="4186"/>
                    <a:pt x="16036" y="2454"/>
                  </a:cubicBezTo>
                  <a:cubicBezTo>
                    <a:pt x="17891" y="722"/>
                    <a:pt x="18764" y="-93"/>
                    <a:pt x="18982" y="9"/>
                  </a:cubicBezTo>
                  <a:cubicBezTo>
                    <a:pt x="19200" y="111"/>
                    <a:pt x="18764" y="1130"/>
                    <a:pt x="17782" y="3677"/>
                  </a:cubicBezTo>
                  <a:cubicBezTo>
                    <a:pt x="16800" y="6224"/>
                    <a:pt x="15273" y="10299"/>
                    <a:pt x="15055" y="13152"/>
                  </a:cubicBezTo>
                  <a:cubicBezTo>
                    <a:pt x="14836" y="16005"/>
                    <a:pt x="15927" y="17635"/>
                    <a:pt x="17236" y="18349"/>
                  </a:cubicBezTo>
                  <a:cubicBezTo>
                    <a:pt x="18545" y="19062"/>
                    <a:pt x="20073" y="18858"/>
                    <a:pt x="21600" y="18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3244849" y="78447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3657600" y="75907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3511549" y="567141"/>
              <a:ext cx="211433" cy="48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48" fill="norm" stroke="1" extrusionOk="0">
                  <a:moveTo>
                    <a:pt x="17964" y="4512"/>
                  </a:moveTo>
                  <a:cubicBezTo>
                    <a:pt x="19248" y="3585"/>
                    <a:pt x="20531" y="2658"/>
                    <a:pt x="21065" y="1916"/>
                  </a:cubicBezTo>
                  <a:cubicBezTo>
                    <a:pt x="21600" y="1175"/>
                    <a:pt x="21386" y="619"/>
                    <a:pt x="20638" y="294"/>
                  </a:cubicBezTo>
                  <a:cubicBezTo>
                    <a:pt x="19889" y="-30"/>
                    <a:pt x="18606" y="-123"/>
                    <a:pt x="17216" y="201"/>
                  </a:cubicBezTo>
                  <a:cubicBezTo>
                    <a:pt x="15826" y="526"/>
                    <a:pt x="14329" y="1268"/>
                    <a:pt x="12618" y="2844"/>
                  </a:cubicBezTo>
                  <a:cubicBezTo>
                    <a:pt x="10907" y="4419"/>
                    <a:pt x="8982" y="6830"/>
                    <a:pt x="8234" y="9796"/>
                  </a:cubicBezTo>
                  <a:cubicBezTo>
                    <a:pt x="7485" y="12763"/>
                    <a:pt x="7913" y="16286"/>
                    <a:pt x="8127" y="18371"/>
                  </a:cubicBezTo>
                  <a:cubicBezTo>
                    <a:pt x="8341" y="20457"/>
                    <a:pt x="8341" y="21106"/>
                    <a:pt x="7806" y="21292"/>
                  </a:cubicBezTo>
                  <a:cubicBezTo>
                    <a:pt x="7271" y="21477"/>
                    <a:pt x="6202" y="21199"/>
                    <a:pt x="4812" y="20457"/>
                  </a:cubicBezTo>
                  <a:cubicBezTo>
                    <a:pt x="3422" y="19716"/>
                    <a:pt x="1711" y="18510"/>
                    <a:pt x="0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3477537" y="854326"/>
              <a:ext cx="26261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85" y="21600"/>
                  </a:moveTo>
                  <a:cubicBezTo>
                    <a:pt x="12" y="17280"/>
                    <a:pt x="-161" y="12960"/>
                    <a:pt x="271" y="10080"/>
                  </a:cubicBezTo>
                  <a:cubicBezTo>
                    <a:pt x="703" y="7200"/>
                    <a:pt x="1740" y="5760"/>
                    <a:pt x="4850" y="4680"/>
                  </a:cubicBezTo>
                  <a:cubicBezTo>
                    <a:pt x="7961" y="3600"/>
                    <a:pt x="13145" y="2880"/>
                    <a:pt x="16255" y="2160"/>
                  </a:cubicBezTo>
                  <a:cubicBezTo>
                    <a:pt x="19365" y="1440"/>
                    <a:pt x="20402" y="72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3729772" y="664777"/>
              <a:ext cx="162778" cy="37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93" fill="norm" stroke="1" extrusionOk="0">
                  <a:moveTo>
                    <a:pt x="21027" y="1026"/>
                  </a:moveTo>
                  <a:cubicBezTo>
                    <a:pt x="19933" y="546"/>
                    <a:pt x="18840" y="66"/>
                    <a:pt x="16652" y="6"/>
                  </a:cubicBezTo>
                  <a:cubicBezTo>
                    <a:pt x="14465" y="-54"/>
                    <a:pt x="11184" y="306"/>
                    <a:pt x="8040" y="2226"/>
                  </a:cubicBezTo>
                  <a:cubicBezTo>
                    <a:pt x="4895" y="4146"/>
                    <a:pt x="1888" y="7626"/>
                    <a:pt x="657" y="10926"/>
                  </a:cubicBezTo>
                  <a:cubicBezTo>
                    <a:pt x="-573" y="14226"/>
                    <a:pt x="-26" y="17346"/>
                    <a:pt x="1888" y="19146"/>
                  </a:cubicBezTo>
                  <a:cubicBezTo>
                    <a:pt x="3802" y="20946"/>
                    <a:pt x="7083" y="21426"/>
                    <a:pt x="9133" y="21486"/>
                  </a:cubicBezTo>
                  <a:cubicBezTo>
                    <a:pt x="11184" y="21546"/>
                    <a:pt x="12004" y="21186"/>
                    <a:pt x="12824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879850" y="805211"/>
              <a:ext cx="203200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0" y="5167"/>
                  </a:moveTo>
                  <a:cubicBezTo>
                    <a:pt x="225" y="3163"/>
                    <a:pt x="450" y="1159"/>
                    <a:pt x="1125" y="379"/>
                  </a:cubicBezTo>
                  <a:cubicBezTo>
                    <a:pt x="1800" y="-400"/>
                    <a:pt x="2925" y="45"/>
                    <a:pt x="4162" y="1493"/>
                  </a:cubicBezTo>
                  <a:cubicBezTo>
                    <a:pt x="5400" y="2940"/>
                    <a:pt x="6750" y="5390"/>
                    <a:pt x="7088" y="8619"/>
                  </a:cubicBezTo>
                  <a:cubicBezTo>
                    <a:pt x="7425" y="11847"/>
                    <a:pt x="6750" y="15856"/>
                    <a:pt x="5738" y="18194"/>
                  </a:cubicBezTo>
                  <a:cubicBezTo>
                    <a:pt x="4725" y="20532"/>
                    <a:pt x="3375" y="21200"/>
                    <a:pt x="2700" y="20643"/>
                  </a:cubicBezTo>
                  <a:cubicBezTo>
                    <a:pt x="2025" y="20087"/>
                    <a:pt x="2025" y="18305"/>
                    <a:pt x="3263" y="15299"/>
                  </a:cubicBezTo>
                  <a:cubicBezTo>
                    <a:pt x="4500" y="12293"/>
                    <a:pt x="6975" y="8062"/>
                    <a:pt x="8662" y="5612"/>
                  </a:cubicBezTo>
                  <a:cubicBezTo>
                    <a:pt x="10350" y="3163"/>
                    <a:pt x="11250" y="2495"/>
                    <a:pt x="11700" y="2718"/>
                  </a:cubicBezTo>
                  <a:cubicBezTo>
                    <a:pt x="12150" y="2940"/>
                    <a:pt x="12150" y="4054"/>
                    <a:pt x="11587" y="5724"/>
                  </a:cubicBezTo>
                  <a:cubicBezTo>
                    <a:pt x="11025" y="7394"/>
                    <a:pt x="9900" y="9621"/>
                    <a:pt x="9788" y="11959"/>
                  </a:cubicBezTo>
                  <a:cubicBezTo>
                    <a:pt x="9675" y="14297"/>
                    <a:pt x="10575" y="16746"/>
                    <a:pt x="12713" y="17637"/>
                  </a:cubicBezTo>
                  <a:cubicBezTo>
                    <a:pt x="14850" y="18528"/>
                    <a:pt x="18225" y="17860"/>
                    <a:pt x="21600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146550" y="689226"/>
              <a:ext cx="5483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600" fill="norm" stroke="1" extrusionOk="0">
                  <a:moveTo>
                    <a:pt x="0" y="0"/>
                  </a:moveTo>
                  <a:cubicBezTo>
                    <a:pt x="8486" y="3471"/>
                    <a:pt x="16971" y="6943"/>
                    <a:pt x="19286" y="10157"/>
                  </a:cubicBezTo>
                  <a:cubicBezTo>
                    <a:pt x="21600" y="13371"/>
                    <a:pt x="17743" y="16329"/>
                    <a:pt x="13886" y="18193"/>
                  </a:cubicBezTo>
                  <a:cubicBezTo>
                    <a:pt x="10029" y="20057"/>
                    <a:pt x="6171" y="20829"/>
                    <a:pt x="2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337050" y="955926"/>
              <a:ext cx="57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4519663" y="560109"/>
              <a:ext cx="426987" cy="48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56" fill="norm" stroke="1" extrusionOk="0">
                  <a:moveTo>
                    <a:pt x="8335" y="17280"/>
                  </a:moveTo>
                  <a:cubicBezTo>
                    <a:pt x="7912" y="16059"/>
                    <a:pt x="7488" y="14838"/>
                    <a:pt x="6588" y="13993"/>
                  </a:cubicBezTo>
                  <a:cubicBezTo>
                    <a:pt x="5688" y="13148"/>
                    <a:pt x="4312" y="12678"/>
                    <a:pt x="3041" y="13242"/>
                  </a:cubicBezTo>
                  <a:cubicBezTo>
                    <a:pt x="1771" y="13805"/>
                    <a:pt x="606" y="15402"/>
                    <a:pt x="183" y="16810"/>
                  </a:cubicBezTo>
                  <a:cubicBezTo>
                    <a:pt x="-241" y="18219"/>
                    <a:pt x="77" y="19440"/>
                    <a:pt x="1083" y="20097"/>
                  </a:cubicBezTo>
                  <a:cubicBezTo>
                    <a:pt x="2088" y="20755"/>
                    <a:pt x="3783" y="20849"/>
                    <a:pt x="5159" y="19816"/>
                  </a:cubicBezTo>
                  <a:cubicBezTo>
                    <a:pt x="6535" y="18783"/>
                    <a:pt x="7594" y="16623"/>
                    <a:pt x="8494" y="14040"/>
                  </a:cubicBezTo>
                  <a:cubicBezTo>
                    <a:pt x="9394" y="11457"/>
                    <a:pt x="10135" y="8452"/>
                    <a:pt x="10665" y="6198"/>
                  </a:cubicBezTo>
                  <a:cubicBezTo>
                    <a:pt x="11194" y="3944"/>
                    <a:pt x="11512" y="2442"/>
                    <a:pt x="11618" y="1456"/>
                  </a:cubicBezTo>
                  <a:cubicBezTo>
                    <a:pt x="11724" y="470"/>
                    <a:pt x="11618" y="0"/>
                    <a:pt x="11406" y="0"/>
                  </a:cubicBezTo>
                  <a:cubicBezTo>
                    <a:pt x="11194" y="0"/>
                    <a:pt x="10877" y="470"/>
                    <a:pt x="10559" y="2395"/>
                  </a:cubicBezTo>
                  <a:cubicBezTo>
                    <a:pt x="10241" y="4320"/>
                    <a:pt x="9924" y="7701"/>
                    <a:pt x="9818" y="10706"/>
                  </a:cubicBezTo>
                  <a:cubicBezTo>
                    <a:pt x="9712" y="13711"/>
                    <a:pt x="9818" y="16341"/>
                    <a:pt x="9871" y="17937"/>
                  </a:cubicBezTo>
                  <a:cubicBezTo>
                    <a:pt x="9924" y="19534"/>
                    <a:pt x="9924" y="20097"/>
                    <a:pt x="9871" y="20614"/>
                  </a:cubicBezTo>
                  <a:cubicBezTo>
                    <a:pt x="9818" y="21130"/>
                    <a:pt x="9712" y="21600"/>
                    <a:pt x="9606" y="21553"/>
                  </a:cubicBezTo>
                  <a:cubicBezTo>
                    <a:pt x="9500" y="21506"/>
                    <a:pt x="9394" y="20943"/>
                    <a:pt x="9606" y="19487"/>
                  </a:cubicBezTo>
                  <a:cubicBezTo>
                    <a:pt x="9818" y="18031"/>
                    <a:pt x="10347" y="15683"/>
                    <a:pt x="10824" y="14228"/>
                  </a:cubicBezTo>
                  <a:cubicBezTo>
                    <a:pt x="11300" y="12772"/>
                    <a:pt x="11724" y="12209"/>
                    <a:pt x="12200" y="11833"/>
                  </a:cubicBezTo>
                  <a:cubicBezTo>
                    <a:pt x="12677" y="11457"/>
                    <a:pt x="13206" y="11270"/>
                    <a:pt x="13683" y="11410"/>
                  </a:cubicBezTo>
                  <a:cubicBezTo>
                    <a:pt x="14159" y="11551"/>
                    <a:pt x="14583" y="12021"/>
                    <a:pt x="14847" y="12913"/>
                  </a:cubicBezTo>
                  <a:cubicBezTo>
                    <a:pt x="15112" y="13805"/>
                    <a:pt x="15218" y="15120"/>
                    <a:pt x="15112" y="16106"/>
                  </a:cubicBezTo>
                  <a:cubicBezTo>
                    <a:pt x="15006" y="17092"/>
                    <a:pt x="14688" y="17750"/>
                    <a:pt x="14265" y="18266"/>
                  </a:cubicBezTo>
                  <a:cubicBezTo>
                    <a:pt x="13841" y="18783"/>
                    <a:pt x="13312" y="19158"/>
                    <a:pt x="13100" y="19111"/>
                  </a:cubicBezTo>
                  <a:cubicBezTo>
                    <a:pt x="12888" y="19064"/>
                    <a:pt x="12994" y="18595"/>
                    <a:pt x="13788" y="17374"/>
                  </a:cubicBezTo>
                  <a:cubicBezTo>
                    <a:pt x="14583" y="16153"/>
                    <a:pt x="16065" y="14181"/>
                    <a:pt x="17124" y="12819"/>
                  </a:cubicBezTo>
                  <a:cubicBezTo>
                    <a:pt x="18183" y="11457"/>
                    <a:pt x="18818" y="10706"/>
                    <a:pt x="18977" y="10565"/>
                  </a:cubicBezTo>
                  <a:cubicBezTo>
                    <a:pt x="19135" y="10424"/>
                    <a:pt x="18818" y="10894"/>
                    <a:pt x="18447" y="12021"/>
                  </a:cubicBezTo>
                  <a:cubicBezTo>
                    <a:pt x="18077" y="13148"/>
                    <a:pt x="17653" y="14932"/>
                    <a:pt x="18130" y="16153"/>
                  </a:cubicBezTo>
                  <a:cubicBezTo>
                    <a:pt x="18606" y="17374"/>
                    <a:pt x="19983" y="18031"/>
                    <a:pt x="21359" y="18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828799" y="2587876"/>
              <a:ext cx="26725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0" y="0"/>
                  </a:moveTo>
                  <a:cubicBezTo>
                    <a:pt x="4932" y="1440"/>
                    <a:pt x="9865" y="2880"/>
                    <a:pt x="13011" y="4140"/>
                  </a:cubicBezTo>
                  <a:cubicBezTo>
                    <a:pt x="16157" y="5400"/>
                    <a:pt x="17518" y="6480"/>
                    <a:pt x="18539" y="7290"/>
                  </a:cubicBezTo>
                  <a:cubicBezTo>
                    <a:pt x="19559" y="8100"/>
                    <a:pt x="20239" y="8640"/>
                    <a:pt x="20750" y="9360"/>
                  </a:cubicBezTo>
                  <a:cubicBezTo>
                    <a:pt x="21260" y="10080"/>
                    <a:pt x="21600" y="10980"/>
                    <a:pt x="21430" y="11790"/>
                  </a:cubicBezTo>
                  <a:cubicBezTo>
                    <a:pt x="21260" y="12600"/>
                    <a:pt x="20580" y="13320"/>
                    <a:pt x="18369" y="14490"/>
                  </a:cubicBezTo>
                  <a:cubicBezTo>
                    <a:pt x="16157" y="15660"/>
                    <a:pt x="12416" y="17280"/>
                    <a:pt x="10120" y="18180"/>
                  </a:cubicBezTo>
                  <a:cubicBezTo>
                    <a:pt x="7824" y="19080"/>
                    <a:pt x="6973" y="19260"/>
                    <a:pt x="6548" y="19710"/>
                  </a:cubicBezTo>
                  <a:cubicBezTo>
                    <a:pt x="6123" y="20160"/>
                    <a:pt x="6123" y="20880"/>
                    <a:pt x="61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835150" y="2860926"/>
              <a:ext cx="2921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3757"/>
                    <a:pt x="13461" y="7513"/>
                    <a:pt x="9861" y="11113"/>
                  </a:cubicBezTo>
                  <a:cubicBezTo>
                    <a:pt x="6261" y="14713"/>
                    <a:pt x="313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2835054" y="2764544"/>
              <a:ext cx="155796" cy="29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84" fill="norm" stroke="1" extrusionOk="0">
                  <a:moveTo>
                    <a:pt x="21198" y="1430"/>
                  </a:moveTo>
                  <a:cubicBezTo>
                    <a:pt x="18318" y="680"/>
                    <a:pt x="15438" y="-70"/>
                    <a:pt x="12702" y="5"/>
                  </a:cubicBezTo>
                  <a:cubicBezTo>
                    <a:pt x="9966" y="80"/>
                    <a:pt x="7374" y="980"/>
                    <a:pt x="5070" y="3830"/>
                  </a:cubicBezTo>
                  <a:cubicBezTo>
                    <a:pt x="2766" y="6680"/>
                    <a:pt x="750" y="11480"/>
                    <a:pt x="174" y="14705"/>
                  </a:cubicBezTo>
                  <a:cubicBezTo>
                    <a:pt x="-402" y="17930"/>
                    <a:pt x="462" y="19580"/>
                    <a:pt x="2622" y="20480"/>
                  </a:cubicBezTo>
                  <a:cubicBezTo>
                    <a:pt x="4782" y="21380"/>
                    <a:pt x="8238" y="21530"/>
                    <a:pt x="11550" y="20255"/>
                  </a:cubicBezTo>
                  <a:cubicBezTo>
                    <a:pt x="14862" y="18980"/>
                    <a:pt x="18030" y="16280"/>
                    <a:pt x="19614" y="13355"/>
                  </a:cubicBezTo>
                  <a:cubicBezTo>
                    <a:pt x="21198" y="10430"/>
                    <a:pt x="21198" y="7280"/>
                    <a:pt x="20478" y="5405"/>
                  </a:cubicBezTo>
                  <a:cubicBezTo>
                    <a:pt x="19758" y="3530"/>
                    <a:pt x="18318" y="2930"/>
                    <a:pt x="16158" y="2855"/>
                  </a:cubicBezTo>
                  <a:cubicBezTo>
                    <a:pt x="13998" y="2780"/>
                    <a:pt x="11118" y="3230"/>
                    <a:pt x="9534" y="3980"/>
                  </a:cubicBezTo>
                  <a:cubicBezTo>
                    <a:pt x="7950" y="4730"/>
                    <a:pt x="7662" y="5780"/>
                    <a:pt x="7374" y="6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162300" y="2962526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270335" y="2760268"/>
              <a:ext cx="132887" cy="30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355" fill="norm" stroke="1" extrusionOk="0">
                  <a:moveTo>
                    <a:pt x="12560" y="811"/>
                  </a:moveTo>
                  <a:cubicBezTo>
                    <a:pt x="10948" y="373"/>
                    <a:pt x="9336" y="-65"/>
                    <a:pt x="6918" y="8"/>
                  </a:cubicBezTo>
                  <a:cubicBezTo>
                    <a:pt x="4500" y="81"/>
                    <a:pt x="1276" y="665"/>
                    <a:pt x="309" y="1905"/>
                  </a:cubicBezTo>
                  <a:cubicBezTo>
                    <a:pt x="-658" y="3146"/>
                    <a:pt x="632" y="5043"/>
                    <a:pt x="4339" y="7597"/>
                  </a:cubicBezTo>
                  <a:cubicBezTo>
                    <a:pt x="8046" y="10151"/>
                    <a:pt x="14172" y="13362"/>
                    <a:pt x="17396" y="15551"/>
                  </a:cubicBezTo>
                  <a:cubicBezTo>
                    <a:pt x="20620" y="17740"/>
                    <a:pt x="20942" y="18908"/>
                    <a:pt x="19169" y="19857"/>
                  </a:cubicBezTo>
                  <a:cubicBezTo>
                    <a:pt x="17396" y="20805"/>
                    <a:pt x="13527" y="21535"/>
                    <a:pt x="10303" y="21316"/>
                  </a:cubicBezTo>
                  <a:cubicBezTo>
                    <a:pt x="7079" y="21097"/>
                    <a:pt x="4500" y="19930"/>
                    <a:pt x="1921" y="18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308350" y="2708526"/>
              <a:ext cx="2286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0" y="17280"/>
                    <a:pt x="5200" y="12960"/>
                    <a:pt x="8800" y="9360"/>
                  </a:cubicBezTo>
                  <a:cubicBezTo>
                    <a:pt x="12400" y="5760"/>
                    <a:pt x="17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4133854" y="2507061"/>
              <a:ext cx="196846" cy="688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46" fill="norm" stroke="1" extrusionOk="0">
                  <a:moveTo>
                    <a:pt x="21145" y="741"/>
                  </a:moveTo>
                  <a:cubicBezTo>
                    <a:pt x="19099" y="410"/>
                    <a:pt x="17052" y="79"/>
                    <a:pt x="14551" y="12"/>
                  </a:cubicBezTo>
                  <a:cubicBezTo>
                    <a:pt x="12050" y="-54"/>
                    <a:pt x="9094" y="145"/>
                    <a:pt x="6252" y="874"/>
                  </a:cubicBezTo>
                  <a:cubicBezTo>
                    <a:pt x="3410" y="1602"/>
                    <a:pt x="682" y="2861"/>
                    <a:pt x="113" y="4352"/>
                  </a:cubicBezTo>
                  <a:cubicBezTo>
                    <a:pt x="-455" y="5843"/>
                    <a:pt x="1137" y="7566"/>
                    <a:pt x="4433" y="9454"/>
                  </a:cubicBezTo>
                  <a:cubicBezTo>
                    <a:pt x="7730" y="11342"/>
                    <a:pt x="12732" y="13396"/>
                    <a:pt x="15688" y="15119"/>
                  </a:cubicBezTo>
                  <a:cubicBezTo>
                    <a:pt x="18644" y="16842"/>
                    <a:pt x="19553" y="18233"/>
                    <a:pt x="19099" y="19227"/>
                  </a:cubicBezTo>
                  <a:cubicBezTo>
                    <a:pt x="18644" y="20221"/>
                    <a:pt x="16825" y="20817"/>
                    <a:pt x="15347" y="21148"/>
                  </a:cubicBezTo>
                  <a:cubicBezTo>
                    <a:pt x="13869" y="21480"/>
                    <a:pt x="12732" y="21546"/>
                    <a:pt x="11254" y="21546"/>
                  </a:cubicBezTo>
                  <a:cubicBezTo>
                    <a:pt x="9777" y="21546"/>
                    <a:pt x="7958" y="21480"/>
                    <a:pt x="6821" y="21281"/>
                  </a:cubicBezTo>
                  <a:cubicBezTo>
                    <a:pt x="5684" y="21082"/>
                    <a:pt x="5229" y="20751"/>
                    <a:pt x="5798" y="20420"/>
                  </a:cubicBezTo>
                  <a:cubicBezTo>
                    <a:pt x="6366" y="20088"/>
                    <a:pt x="7958" y="19757"/>
                    <a:pt x="9549" y="1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593973" y="2618810"/>
              <a:ext cx="130427" cy="44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36" fill="norm" stroke="1" extrusionOk="0">
                  <a:moveTo>
                    <a:pt x="21467" y="1568"/>
                  </a:moveTo>
                  <a:cubicBezTo>
                    <a:pt x="20422" y="1059"/>
                    <a:pt x="19377" y="549"/>
                    <a:pt x="17112" y="244"/>
                  </a:cubicBezTo>
                  <a:cubicBezTo>
                    <a:pt x="14848" y="-62"/>
                    <a:pt x="11364" y="-164"/>
                    <a:pt x="8402" y="447"/>
                  </a:cubicBezTo>
                  <a:cubicBezTo>
                    <a:pt x="5441" y="1059"/>
                    <a:pt x="3002" y="2383"/>
                    <a:pt x="1609" y="4981"/>
                  </a:cubicBezTo>
                  <a:cubicBezTo>
                    <a:pt x="215" y="7579"/>
                    <a:pt x="-133" y="11451"/>
                    <a:pt x="41" y="14100"/>
                  </a:cubicBezTo>
                  <a:cubicBezTo>
                    <a:pt x="215" y="16749"/>
                    <a:pt x="912" y="18176"/>
                    <a:pt x="1435" y="19144"/>
                  </a:cubicBezTo>
                  <a:cubicBezTo>
                    <a:pt x="1957" y="20111"/>
                    <a:pt x="2306" y="20621"/>
                    <a:pt x="2306" y="20927"/>
                  </a:cubicBezTo>
                  <a:cubicBezTo>
                    <a:pt x="2306" y="21232"/>
                    <a:pt x="1957" y="21334"/>
                    <a:pt x="1609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502150" y="2816476"/>
              <a:ext cx="234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6" y="18277"/>
                    <a:pt x="3892" y="14954"/>
                    <a:pt x="7492" y="11354"/>
                  </a:cubicBezTo>
                  <a:cubicBezTo>
                    <a:pt x="11092" y="7754"/>
                    <a:pt x="16346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744361" y="2652860"/>
              <a:ext cx="310240" cy="37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19" fill="norm" stroke="1" extrusionOk="0">
                  <a:moveTo>
                    <a:pt x="10517" y="1012"/>
                  </a:moveTo>
                  <a:cubicBezTo>
                    <a:pt x="9929" y="646"/>
                    <a:pt x="9341" y="280"/>
                    <a:pt x="8606" y="97"/>
                  </a:cubicBezTo>
                  <a:cubicBezTo>
                    <a:pt x="7872" y="-86"/>
                    <a:pt x="6990" y="-86"/>
                    <a:pt x="5815" y="768"/>
                  </a:cubicBezTo>
                  <a:cubicBezTo>
                    <a:pt x="4639" y="1622"/>
                    <a:pt x="3170" y="3331"/>
                    <a:pt x="2141" y="6077"/>
                  </a:cubicBezTo>
                  <a:cubicBezTo>
                    <a:pt x="1113" y="8822"/>
                    <a:pt x="525" y="12606"/>
                    <a:pt x="231" y="14863"/>
                  </a:cubicBezTo>
                  <a:cubicBezTo>
                    <a:pt x="-63" y="17121"/>
                    <a:pt x="-63" y="17853"/>
                    <a:pt x="157" y="18707"/>
                  </a:cubicBezTo>
                  <a:cubicBezTo>
                    <a:pt x="378" y="19561"/>
                    <a:pt x="819" y="20538"/>
                    <a:pt x="1406" y="21026"/>
                  </a:cubicBezTo>
                  <a:cubicBezTo>
                    <a:pt x="1994" y="21514"/>
                    <a:pt x="2729" y="21514"/>
                    <a:pt x="3243" y="21209"/>
                  </a:cubicBezTo>
                  <a:cubicBezTo>
                    <a:pt x="3757" y="20904"/>
                    <a:pt x="4051" y="20294"/>
                    <a:pt x="4639" y="18402"/>
                  </a:cubicBezTo>
                  <a:cubicBezTo>
                    <a:pt x="5227" y="16511"/>
                    <a:pt x="6108" y="13338"/>
                    <a:pt x="6696" y="11446"/>
                  </a:cubicBezTo>
                  <a:cubicBezTo>
                    <a:pt x="7284" y="9555"/>
                    <a:pt x="7578" y="8945"/>
                    <a:pt x="8092" y="8578"/>
                  </a:cubicBezTo>
                  <a:cubicBezTo>
                    <a:pt x="8606" y="8212"/>
                    <a:pt x="9341" y="8090"/>
                    <a:pt x="9929" y="8334"/>
                  </a:cubicBezTo>
                  <a:cubicBezTo>
                    <a:pt x="10517" y="8578"/>
                    <a:pt x="10957" y="9189"/>
                    <a:pt x="11178" y="10470"/>
                  </a:cubicBezTo>
                  <a:cubicBezTo>
                    <a:pt x="11398" y="11751"/>
                    <a:pt x="11398" y="13704"/>
                    <a:pt x="11251" y="14985"/>
                  </a:cubicBezTo>
                  <a:cubicBezTo>
                    <a:pt x="11104" y="16267"/>
                    <a:pt x="10810" y="16877"/>
                    <a:pt x="10296" y="17426"/>
                  </a:cubicBezTo>
                  <a:cubicBezTo>
                    <a:pt x="9782" y="17975"/>
                    <a:pt x="9047" y="18463"/>
                    <a:pt x="8753" y="18280"/>
                  </a:cubicBezTo>
                  <a:cubicBezTo>
                    <a:pt x="8459" y="18097"/>
                    <a:pt x="8606" y="17243"/>
                    <a:pt x="9047" y="16083"/>
                  </a:cubicBezTo>
                  <a:cubicBezTo>
                    <a:pt x="9488" y="14924"/>
                    <a:pt x="10223" y="13460"/>
                    <a:pt x="10810" y="12361"/>
                  </a:cubicBezTo>
                  <a:cubicBezTo>
                    <a:pt x="11398" y="11263"/>
                    <a:pt x="11839" y="10531"/>
                    <a:pt x="12280" y="10409"/>
                  </a:cubicBezTo>
                  <a:cubicBezTo>
                    <a:pt x="12721" y="10287"/>
                    <a:pt x="13161" y="10775"/>
                    <a:pt x="13529" y="11934"/>
                  </a:cubicBezTo>
                  <a:cubicBezTo>
                    <a:pt x="13896" y="13094"/>
                    <a:pt x="14190" y="14924"/>
                    <a:pt x="15219" y="16206"/>
                  </a:cubicBezTo>
                  <a:cubicBezTo>
                    <a:pt x="16247" y="17487"/>
                    <a:pt x="18010" y="18219"/>
                    <a:pt x="19186" y="18402"/>
                  </a:cubicBezTo>
                  <a:cubicBezTo>
                    <a:pt x="20361" y="18585"/>
                    <a:pt x="20949" y="18219"/>
                    <a:pt x="21537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104870" y="2600576"/>
              <a:ext cx="6353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1" h="21600" fill="norm" stroke="1" extrusionOk="0">
                  <a:moveTo>
                    <a:pt x="6244" y="0"/>
                  </a:moveTo>
                  <a:cubicBezTo>
                    <a:pt x="3544" y="332"/>
                    <a:pt x="844" y="665"/>
                    <a:pt x="169" y="1551"/>
                  </a:cubicBezTo>
                  <a:cubicBezTo>
                    <a:pt x="-506" y="2437"/>
                    <a:pt x="844" y="3877"/>
                    <a:pt x="4219" y="5815"/>
                  </a:cubicBezTo>
                  <a:cubicBezTo>
                    <a:pt x="7594" y="7754"/>
                    <a:pt x="12994" y="10191"/>
                    <a:pt x="16369" y="12517"/>
                  </a:cubicBezTo>
                  <a:cubicBezTo>
                    <a:pt x="19744" y="14843"/>
                    <a:pt x="21094" y="17058"/>
                    <a:pt x="19744" y="18554"/>
                  </a:cubicBezTo>
                  <a:cubicBezTo>
                    <a:pt x="18394" y="20049"/>
                    <a:pt x="14344" y="20825"/>
                    <a:pt x="102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232400" y="293077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473347" y="2543050"/>
              <a:ext cx="470254" cy="45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33" fill="norm" stroke="1" extrusionOk="0">
                  <a:moveTo>
                    <a:pt x="6669" y="12560"/>
                  </a:moveTo>
                  <a:cubicBezTo>
                    <a:pt x="6573" y="11863"/>
                    <a:pt x="6477" y="11166"/>
                    <a:pt x="6187" y="10768"/>
                  </a:cubicBezTo>
                  <a:cubicBezTo>
                    <a:pt x="5898" y="10370"/>
                    <a:pt x="5416" y="10271"/>
                    <a:pt x="4789" y="10519"/>
                  </a:cubicBezTo>
                  <a:cubicBezTo>
                    <a:pt x="4162" y="10768"/>
                    <a:pt x="3391" y="11366"/>
                    <a:pt x="2523" y="13008"/>
                  </a:cubicBezTo>
                  <a:cubicBezTo>
                    <a:pt x="1655" y="14650"/>
                    <a:pt x="691" y="17338"/>
                    <a:pt x="257" y="18980"/>
                  </a:cubicBezTo>
                  <a:cubicBezTo>
                    <a:pt x="-177" y="20623"/>
                    <a:pt x="-81" y="21220"/>
                    <a:pt x="691" y="21319"/>
                  </a:cubicBezTo>
                  <a:cubicBezTo>
                    <a:pt x="1462" y="21419"/>
                    <a:pt x="2909" y="21021"/>
                    <a:pt x="4162" y="19428"/>
                  </a:cubicBezTo>
                  <a:cubicBezTo>
                    <a:pt x="5416" y="17836"/>
                    <a:pt x="6477" y="15048"/>
                    <a:pt x="7296" y="11963"/>
                  </a:cubicBezTo>
                  <a:cubicBezTo>
                    <a:pt x="8116" y="8877"/>
                    <a:pt x="8694" y="5493"/>
                    <a:pt x="8984" y="3353"/>
                  </a:cubicBezTo>
                  <a:cubicBezTo>
                    <a:pt x="9273" y="1213"/>
                    <a:pt x="9273" y="317"/>
                    <a:pt x="9128" y="68"/>
                  </a:cubicBezTo>
                  <a:cubicBezTo>
                    <a:pt x="8984" y="-181"/>
                    <a:pt x="8694" y="217"/>
                    <a:pt x="8309" y="1959"/>
                  </a:cubicBezTo>
                  <a:cubicBezTo>
                    <a:pt x="7923" y="3701"/>
                    <a:pt x="7441" y="6787"/>
                    <a:pt x="7248" y="9176"/>
                  </a:cubicBezTo>
                  <a:cubicBezTo>
                    <a:pt x="7055" y="11565"/>
                    <a:pt x="7152" y="13257"/>
                    <a:pt x="7393" y="14352"/>
                  </a:cubicBezTo>
                  <a:cubicBezTo>
                    <a:pt x="7634" y="15447"/>
                    <a:pt x="8019" y="15944"/>
                    <a:pt x="8357" y="15944"/>
                  </a:cubicBezTo>
                  <a:cubicBezTo>
                    <a:pt x="8694" y="15944"/>
                    <a:pt x="8984" y="15447"/>
                    <a:pt x="9466" y="14401"/>
                  </a:cubicBezTo>
                  <a:cubicBezTo>
                    <a:pt x="9948" y="13356"/>
                    <a:pt x="10623" y="11764"/>
                    <a:pt x="11105" y="10768"/>
                  </a:cubicBezTo>
                  <a:cubicBezTo>
                    <a:pt x="11587" y="9773"/>
                    <a:pt x="11877" y="9375"/>
                    <a:pt x="12359" y="9026"/>
                  </a:cubicBezTo>
                  <a:cubicBezTo>
                    <a:pt x="12841" y="8678"/>
                    <a:pt x="13516" y="8379"/>
                    <a:pt x="13902" y="8578"/>
                  </a:cubicBezTo>
                  <a:cubicBezTo>
                    <a:pt x="14287" y="8778"/>
                    <a:pt x="14384" y="9474"/>
                    <a:pt x="14191" y="10918"/>
                  </a:cubicBezTo>
                  <a:cubicBezTo>
                    <a:pt x="13998" y="12361"/>
                    <a:pt x="13516" y="14551"/>
                    <a:pt x="13082" y="15845"/>
                  </a:cubicBezTo>
                  <a:cubicBezTo>
                    <a:pt x="12648" y="17139"/>
                    <a:pt x="12262" y="17537"/>
                    <a:pt x="12118" y="17437"/>
                  </a:cubicBezTo>
                  <a:cubicBezTo>
                    <a:pt x="11973" y="17338"/>
                    <a:pt x="12069" y="16741"/>
                    <a:pt x="12841" y="15596"/>
                  </a:cubicBezTo>
                  <a:cubicBezTo>
                    <a:pt x="13612" y="14451"/>
                    <a:pt x="15059" y="12759"/>
                    <a:pt x="16119" y="11664"/>
                  </a:cubicBezTo>
                  <a:cubicBezTo>
                    <a:pt x="17180" y="10569"/>
                    <a:pt x="17855" y="10072"/>
                    <a:pt x="18530" y="9574"/>
                  </a:cubicBezTo>
                  <a:cubicBezTo>
                    <a:pt x="19205" y="9076"/>
                    <a:pt x="19880" y="8578"/>
                    <a:pt x="20025" y="8479"/>
                  </a:cubicBezTo>
                  <a:cubicBezTo>
                    <a:pt x="20169" y="8379"/>
                    <a:pt x="19784" y="8678"/>
                    <a:pt x="19157" y="9574"/>
                  </a:cubicBezTo>
                  <a:cubicBezTo>
                    <a:pt x="18530" y="10470"/>
                    <a:pt x="17662" y="11963"/>
                    <a:pt x="17325" y="13257"/>
                  </a:cubicBezTo>
                  <a:cubicBezTo>
                    <a:pt x="16987" y="14551"/>
                    <a:pt x="17180" y="15646"/>
                    <a:pt x="17952" y="16343"/>
                  </a:cubicBezTo>
                  <a:cubicBezTo>
                    <a:pt x="18723" y="17039"/>
                    <a:pt x="20073" y="17338"/>
                    <a:pt x="21423" y="17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4084372" y="3378361"/>
              <a:ext cx="87579" cy="14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171" fill="norm" stroke="1" extrusionOk="0">
                  <a:moveTo>
                    <a:pt x="21279" y="2396"/>
                  </a:moveTo>
                  <a:cubicBezTo>
                    <a:pt x="18708" y="1126"/>
                    <a:pt x="16136" y="-145"/>
                    <a:pt x="13822" y="14"/>
                  </a:cubicBezTo>
                  <a:cubicBezTo>
                    <a:pt x="11508" y="173"/>
                    <a:pt x="9450" y="1761"/>
                    <a:pt x="7136" y="4779"/>
                  </a:cubicBezTo>
                  <a:cubicBezTo>
                    <a:pt x="4822" y="7796"/>
                    <a:pt x="2250" y="12243"/>
                    <a:pt x="965" y="15261"/>
                  </a:cubicBezTo>
                  <a:cubicBezTo>
                    <a:pt x="-321" y="18279"/>
                    <a:pt x="-321" y="19867"/>
                    <a:pt x="965" y="20661"/>
                  </a:cubicBezTo>
                  <a:cubicBezTo>
                    <a:pt x="2250" y="21455"/>
                    <a:pt x="4822" y="21455"/>
                    <a:pt x="8165" y="19708"/>
                  </a:cubicBezTo>
                  <a:cubicBezTo>
                    <a:pt x="11508" y="17961"/>
                    <a:pt x="15622" y="14467"/>
                    <a:pt x="17936" y="11926"/>
                  </a:cubicBezTo>
                  <a:cubicBezTo>
                    <a:pt x="20250" y="9384"/>
                    <a:pt x="20765" y="7796"/>
                    <a:pt x="20508" y="6208"/>
                  </a:cubicBezTo>
                  <a:cubicBezTo>
                    <a:pt x="20250" y="4620"/>
                    <a:pt x="19222" y="3031"/>
                    <a:pt x="17422" y="2555"/>
                  </a:cubicBezTo>
                  <a:cubicBezTo>
                    <a:pt x="15622" y="2079"/>
                    <a:pt x="13050" y="2714"/>
                    <a:pt x="10479" y="3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4254500" y="3438776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310718" y="3350916"/>
              <a:ext cx="70782" cy="22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4" h="21499" fill="norm" stroke="1" extrusionOk="0">
                  <a:moveTo>
                    <a:pt x="20064" y="1133"/>
                  </a:moveTo>
                  <a:cubicBezTo>
                    <a:pt x="17064" y="722"/>
                    <a:pt x="14064" y="310"/>
                    <a:pt x="10764" y="105"/>
                  </a:cubicBezTo>
                  <a:cubicBezTo>
                    <a:pt x="7464" y="-101"/>
                    <a:pt x="3864" y="-101"/>
                    <a:pt x="1764" y="1030"/>
                  </a:cubicBezTo>
                  <a:cubicBezTo>
                    <a:pt x="-336" y="2162"/>
                    <a:pt x="-936" y="4425"/>
                    <a:pt x="2064" y="6893"/>
                  </a:cubicBezTo>
                  <a:cubicBezTo>
                    <a:pt x="5064" y="9362"/>
                    <a:pt x="11664" y="12036"/>
                    <a:pt x="15564" y="13888"/>
                  </a:cubicBezTo>
                  <a:cubicBezTo>
                    <a:pt x="19464" y="15739"/>
                    <a:pt x="20664" y="16768"/>
                    <a:pt x="19464" y="17899"/>
                  </a:cubicBezTo>
                  <a:cubicBezTo>
                    <a:pt x="18264" y="19030"/>
                    <a:pt x="14664" y="20265"/>
                    <a:pt x="11064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311650" y="3330826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4038600" y="2295776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4121141" y="2308476"/>
              <a:ext cx="143669" cy="12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0888" fill="norm" stroke="1" extrusionOk="0">
                  <a:moveTo>
                    <a:pt x="5556" y="0"/>
                  </a:moveTo>
                  <a:cubicBezTo>
                    <a:pt x="4013" y="343"/>
                    <a:pt x="2470" y="686"/>
                    <a:pt x="1390" y="2743"/>
                  </a:cubicBezTo>
                  <a:cubicBezTo>
                    <a:pt x="310" y="4800"/>
                    <a:pt x="-307" y="8571"/>
                    <a:pt x="156" y="12171"/>
                  </a:cubicBezTo>
                  <a:cubicBezTo>
                    <a:pt x="619" y="15771"/>
                    <a:pt x="2162" y="19200"/>
                    <a:pt x="5093" y="20400"/>
                  </a:cubicBezTo>
                  <a:cubicBezTo>
                    <a:pt x="8024" y="21600"/>
                    <a:pt x="12344" y="20571"/>
                    <a:pt x="15430" y="17486"/>
                  </a:cubicBezTo>
                  <a:cubicBezTo>
                    <a:pt x="18516" y="14400"/>
                    <a:pt x="20367" y="9257"/>
                    <a:pt x="20830" y="6000"/>
                  </a:cubicBezTo>
                  <a:cubicBezTo>
                    <a:pt x="21293" y="2743"/>
                    <a:pt x="20367" y="1371"/>
                    <a:pt x="17744" y="686"/>
                  </a:cubicBezTo>
                  <a:cubicBezTo>
                    <a:pt x="15122" y="0"/>
                    <a:pt x="10802" y="0"/>
                    <a:pt x="6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793964" y="0"/>
              <a:ext cx="2309740" cy="141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51" fill="norm" stroke="1" extrusionOk="0">
                  <a:moveTo>
                    <a:pt x="12036" y="729"/>
                  </a:moveTo>
                  <a:cubicBezTo>
                    <a:pt x="12115" y="504"/>
                    <a:pt x="12194" y="278"/>
                    <a:pt x="12184" y="149"/>
                  </a:cubicBezTo>
                  <a:cubicBezTo>
                    <a:pt x="12174" y="20"/>
                    <a:pt x="12075" y="-12"/>
                    <a:pt x="11690" y="4"/>
                  </a:cubicBezTo>
                  <a:cubicBezTo>
                    <a:pt x="11305" y="20"/>
                    <a:pt x="10633" y="85"/>
                    <a:pt x="9961" y="181"/>
                  </a:cubicBezTo>
                  <a:cubicBezTo>
                    <a:pt x="9289" y="278"/>
                    <a:pt x="8617" y="407"/>
                    <a:pt x="7935" y="568"/>
                  </a:cubicBezTo>
                  <a:cubicBezTo>
                    <a:pt x="7253" y="729"/>
                    <a:pt x="6562" y="923"/>
                    <a:pt x="5850" y="1165"/>
                  </a:cubicBezTo>
                  <a:cubicBezTo>
                    <a:pt x="5139" y="1407"/>
                    <a:pt x="4408" y="1697"/>
                    <a:pt x="3686" y="2051"/>
                  </a:cubicBezTo>
                  <a:cubicBezTo>
                    <a:pt x="2965" y="2406"/>
                    <a:pt x="2254" y="2825"/>
                    <a:pt x="1740" y="3164"/>
                  </a:cubicBezTo>
                  <a:cubicBezTo>
                    <a:pt x="1226" y="3502"/>
                    <a:pt x="910" y="3760"/>
                    <a:pt x="692" y="4179"/>
                  </a:cubicBezTo>
                  <a:cubicBezTo>
                    <a:pt x="475" y="4598"/>
                    <a:pt x="356" y="5178"/>
                    <a:pt x="268" y="5984"/>
                  </a:cubicBezTo>
                  <a:cubicBezTo>
                    <a:pt x="179" y="6790"/>
                    <a:pt x="119" y="7822"/>
                    <a:pt x="70" y="8886"/>
                  </a:cubicBezTo>
                  <a:cubicBezTo>
                    <a:pt x="21" y="9950"/>
                    <a:pt x="-19" y="11046"/>
                    <a:pt x="11" y="12013"/>
                  </a:cubicBezTo>
                  <a:cubicBezTo>
                    <a:pt x="40" y="12980"/>
                    <a:pt x="139" y="13818"/>
                    <a:pt x="238" y="14576"/>
                  </a:cubicBezTo>
                  <a:cubicBezTo>
                    <a:pt x="337" y="15334"/>
                    <a:pt x="436" y="16011"/>
                    <a:pt x="653" y="16510"/>
                  </a:cubicBezTo>
                  <a:cubicBezTo>
                    <a:pt x="870" y="17010"/>
                    <a:pt x="1206" y="17332"/>
                    <a:pt x="1661" y="17639"/>
                  </a:cubicBezTo>
                  <a:cubicBezTo>
                    <a:pt x="2115" y="17945"/>
                    <a:pt x="2688" y="18235"/>
                    <a:pt x="3311" y="18493"/>
                  </a:cubicBezTo>
                  <a:cubicBezTo>
                    <a:pt x="3933" y="18751"/>
                    <a:pt x="4605" y="18977"/>
                    <a:pt x="5327" y="19186"/>
                  </a:cubicBezTo>
                  <a:cubicBezTo>
                    <a:pt x="6048" y="19396"/>
                    <a:pt x="6819" y="19589"/>
                    <a:pt x="7589" y="19734"/>
                  </a:cubicBezTo>
                  <a:cubicBezTo>
                    <a:pt x="8360" y="19879"/>
                    <a:pt x="9131" y="19976"/>
                    <a:pt x="9902" y="20057"/>
                  </a:cubicBezTo>
                  <a:cubicBezTo>
                    <a:pt x="10672" y="20137"/>
                    <a:pt x="11443" y="20202"/>
                    <a:pt x="12194" y="20250"/>
                  </a:cubicBezTo>
                  <a:cubicBezTo>
                    <a:pt x="12945" y="20298"/>
                    <a:pt x="13676" y="20331"/>
                    <a:pt x="14378" y="20379"/>
                  </a:cubicBezTo>
                  <a:cubicBezTo>
                    <a:pt x="15079" y="20427"/>
                    <a:pt x="15751" y="20492"/>
                    <a:pt x="16433" y="20621"/>
                  </a:cubicBezTo>
                  <a:cubicBezTo>
                    <a:pt x="17115" y="20750"/>
                    <a:pt x="17806" y="20943"/>
                    <a:pt x="18370" y="21121"/>
                  </a:cubicBezTo>
                  <a:cubicBezTo>
                    <a:pt x="18933" y="21298"/>
                    <a:pt x="19368" y="21459"/>
                    <a:pt x="19634" y="21524"/>
                  </a:cubicBezTo>
                  <a:cubicBezTo>
                    <a:pt x="19901" y="21588"/>
                    <a:pt x="20000" y="21556"/>
                    <a:pt x="20109" y="21282"/>
                  </a:cubicBezTo>
                  <a:cubicBezTo>
                    <a:pt x="20217" y="21008"/>
                    <a:pt x="20336" y="20492"/>
                    <a:pt x="20445" y="19734"/>
                  </a:cubicBezTo>
                  <a:cubicBezTo>
                    <a:pt x="20553" y="18977"/>
                    <a:pt x="20652" y="17977"/>
                    <a:pt x="20800" y="16817"/>
                  </a:cubicBezTo>
                  <a:cubicBezTo>
                    <a:pt x="20949" y="15656"/>
                    <a:pt x="21146" y="14334"/>
                    <a:pt x="21294" y="13012"/>
                  </a:cubicBezTo>
                  <a:cubicBezTo>
                    <a:pt x="21443" y="11691"/>
                    <a:pt x="21541" y="10369"/>
                    <a:pt x="21561" y="9160"/>
                  </a:cubicBezTo>
                  <a:cubicBezTo>
                    <a:pt x="21581" y="7951"/>
                    <a:pt x="21522" y="6855"/>
                    <a:pt x="21482" y="6113"/>
                  </a:cubicBezTo>
                  <a:cubicBezTo>
                    <a:pt x="21443" y="5372"/>
                    <a:pt x="21423" y="4985"/>
                    <a:pt x="21403" y="4711"/>
                  </a:cubicBezTo>
                  <a:cubicBezTo>
                    <a:pt x="21383" y="4437"/>
                    <a:pt x="21364" y="4276"/>
                    <a:pt x="21304" y="4163"/>
                  </a:cubicBezTo>
                  <a:cubicBezTo>
                    <a:pt x="21245" y="4050"/>
                    <a:pt x="21146" y="3986"/>
                    <a:pt x="20889" y="3921"/>
                  </a:cubicBezTo>
                  <a:cubicBezTo>
                    <a:pt x="20632" y="3857"/>
                    <a:pt x="20217" y="3792"/>
                    <a:pt x="19634" y="3518"/>
                  </a:cubicBezTo>
                  <a:cubicBezTo>
                    <a:pt x="19051" y="3244"/>
                    <a:pt x="18300" y="2761"/>
                    <a:pt x="17559" y="2309"/>
                  </a:cubicBezTo>
                  <a:cubicBezTo>
                    <a:pt x="16818" y="1858"/>
                    <a:pt x="16087" y="1439"/>
                    <a:pt x="15356" y="1132"/>
                  </a:cubicBezTo>
                  <a:cubicBezTo>
                    <a:pt x="14625" y="826"/>
                    <a:pt x="13894" y="633"/>
                    <a:pt x="13133" y="552"/>
                  </a:cubicBezTo>
                  <a:cubicBezTo>
                    <a:pt x="12372" y="472"/>
                    <a:pt x="11581" y="504"/>
                    <a:pt x="10949" y="729"/>
                  </a:cubicBezTo>
                  <a:cubicBezTo>
                    <a:pt x="10317" y="955"/>
                    <a:pt x="9842" y="1374"/>
                    <a:pt x="9368" y="1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3121930" y="1053506"/>
              <a:ext cx="348601" cy="64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73" fill="norm" stroke="1" extrusionOk="0">
                  <a:moveTo>
                    <a:pt x="1310" y="345"/>
                  </a:moveTo>
                  <a:cubicBezTo>
                    <a:pt x="790" y="134"/>
                    <a:pt x="269" y="-77"/>
                    <a:pt x="74" y="29"/>
                  </a:cubicBezTo>
                  <a:cubicBezTo>
                    <a:pt x="-121" y="134"/>
                    <a:pt x="9" y="556"/>
                    <a:pt x="1180" y="1823"/>
                  </a:cubicBezTo>
                  <a:cubicBezTo>
                    <a:pt x="2351" y="3089"/>
                    <a:pt x="4563" y="5200"/>
                    <a:pt x="6775" y="7311"/>
                  </a:cubicBezTo>
                  <a:cubicBezTo>
                    <a:pt x="8987" y="9421"/>
                    <a:pt x="11199" y="11532"/>
                    <a:pt x="13086" y="13397"/>
                  </a:cubicBezTo>
                  <a:cubicBezTo>
                    <a:pt x="14973" y="15261"/>
                    <a:pt x="16534" y="16879"/>
                    <a:pt x="17445" y="17864"/>
                  </a:cubicBezTo>
                  <a:cubicBezTo>
                    <a:pt x="18356" y="18849"/>
                    <a:pt x="18616" y="19201"/>
                    <a:pt x="19137" y="19764"/>
                  </a:cubicBezTo>
                  <a:cubicBezTo>
                    <a:pt x="19657" y="20327"/>
                    <a:pt x="20438" y="21101"/>
                    <a:pt x="20893" y="21312"/>
                  </a:cubicBezTo>
                  <a:cubicBezTo>
                    <a:pt x="21349" y="21523"/>
                    <a:pt x="21479" y="21171"/>
                    <a:pt x="21414" y="20538"/>
                  </a:cubicBezTo>
                  <a:cubicBezTo>
                    <a:pt x="21349" y="19905"/>
                    <a:pt x="21089" y="18990"/>
                    <a:pt x="20828" y="18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3095806" y="1046943"/>
              <a:ext cx="174445" cy="183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84" fill="norm" stroke="1" extrusionOk="0">
                  <a:moveTo>
                    <a:pt x="3491" y="5710"/>
                  </a:moveTo>
                  <a:cubicBezTo>
                    <a:pt x="2711" y="10179"/>
                    <a:pt x="1930" y="14648"/>
                    <a:pt x="1540" y="17503"/>
                  </a:cubicBezTo>
                  <a:cubicBezTo>
                    <a:pt x="1149" y="20359"/>
                    <a:pt x="1149" y="21600"/>
                    <a:pt x="1019" y="21476"/>
                  </a:cubicBezTo>
                  <a:cubicBezTo>
                    <a:pt x="889" y="21352"/>
                    <a:pt x="629" y="19862"/>
                    <a:pt x="368" y="16386"/>
                  </a:cubicBezTo>
                  <a:cubicBezTo>
                    <a:pt x="108" y="12910"/>
                    <a:pt x="-152" y="7448"/>
                    <a:pt x="108" y="4221"/>
                  </a:cubicBezTo>
                  <a:cubicBezTo>
                    <a:pt x="368" y="993"/>
                    <a:pt x="1149" y="0"/>
                    <a:pt x="4142" y="0"/>
                  </a:cubicBezTo>
                  <a:cubicBezTo>
                    <a:pt x="7135" y="0"/>
                    <a:pt x="12340" y="993"/>
                    <a:pt x="15593" y="1862"/>
                  </a:cubicBezTo>
                  <a:cubicBezTo>
                    <a:pt x="18846" y="2731"/>
                    <a:pt x="20147" y="3476"/>
                    <a:pt x="21448" y="4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2885938" y="562376"/>
              <a:ext cx="316444" cy="40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53" fill="norm" stroke="1" extrusionOk="0">
                  <a:moveTo>
                    <a:pt x="15570" y="3014"/>
                  </a:moveTo>
                  <a:cubicBezTo>
                    <a:pt x="15570" y="2454"/>
                    <a:pt x="15570" y="1895"/>
                    <a:pt x="14788" y="1391"/>
                  </a:cubicBezTo>
                  <a:cubicBezTo>
                    <a:pt x="14007" y="887"/>
                    <a:pt x="12443" y="440"/>
                    <a:pt x="10667" y="440"/>
                  </a:cubicBezTo>
                  <a:cubicBezTo>
                    <a:pt x="8891" y="440"/>
                    <a:pt x="6901" y="887"/>
                    <a:pt x="5054" y="2118"/>
                  </a:cubicBezTo>
                  <a:cubicBezTo>
                    <a:pt x="3207" y="3349"/>
                    <a:pt x="1501" y="5364"/>
                    <a:pt x="649" y="7770"/>
                  </a:cubicBezTo>
                  <a:cubicBezTo>
                    <a:pt x="-204" y="10176"/>
                    <a:pt x="-204" y="12974"/>
                    <a:pt x="578" y="15213"/>
                  </a:cubicBezTo>
                  <a:cubicBezTo>
                    <a:pt x="1359" y="17451"/>
                    <a:pt x="2922" y="19130"/>
                    <a:pt x="4628" y="20137"/>
                  </a:cubicBezTo>
                  <a:cubicBezTo>
                    <a:pt x="6333" y="21144"/>
                    <a:pt x="8180" y="21480"/>
                    <a:pt x="10170" y="21312"/>
                  </a:cubicBezTo>
                  <a:cubicBezTo>
                    <a:pt x="12159" y="21144"/>
                    <a:pt x="14291" y="20473"/>
                    <a:pt x="16138" y="19298"/>
                  </a:cubicBezTo>
                  <a:cubicBezTo>
                    <a:pt x="17985" y="18122"/>
                    <a:pt x="19549" y="16444"/>
                    <a:pt x="20401" y="14485"/>
                  </a:cubicBezTo>
                  <a:cubicBezTo>
                    <a:pt x="21254" y="12527"/>
                    <a:pt x="21396" y="10288"/>
                    <a:pt x="21112" y="7882"/>
                  </a:cubicBezTo>
                  <a:cubicBezTo>
                    <a:pt x="20828" y="5476"/>
                    <a:pt x="20117" y="2902"/>
                    <a:pt x="18270" y="1503"/>
                  </a:cubicBezTo>
                  <a:cubicBezTo>
                    <a:pt x="16422" y="104"/>
                    <a:pt x="13438" y="-120"/>
                    <a:pt x="11520" y="48"/>
                  </a:cubicBezTo>
                  <a:cubicBezTo>
                    <a:pt x="9601" y="216"/>
                    <a:pt x="8749" y="775"/>
                    <a:pt x="7896" y="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555750" y="3282143"/>
              <a:ext cx="855361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0" y="21600"/>
                  </a:moveTo>
                  <a:cubicBezTo>
                    <a:pt x="1973" y="17912"/>
                    <a:pt x="3947" y="14224"/>
                    <a:pt x="5867" y="11854"/>
                  </a:cubicBezTo>
                  <a:cubicBezTo>
                    <a:pt x="7787" y="9483"/>
                    <a:pt x="9653" y="8429"/>
                    <a:pt x="11653" y="6849"/>
                  </a:cubicBezTo>
                  <a:cubicBezTo>
                    <a:pt x="13653" y="5268"/>
                    <a:pt x="15787" y="3161"/>
                    <a:pt x="17360" y="1844"/>
                  </a:cubicBezTo>
                  <a:cubicBezTo>
                    <a:pt x="18933" y="527"/>
                    <a:pt x="19947" y="0"/>
                    <a:pt x="20613" y="0"/>
                  </a:cubicBezTo>
                  <a:cubicBezTo>
                    <a:pt x="21280" y="0"/>
                    <a:pt x="21600" y="527"/>
                    <a:pt x="21547" y="1844"/>
                  </a:cubicBezTo>
                  <a:cubicBezTo>
                    <a:pt x="21493" y="3161"/>
                    <a:pt x="21067" y="5268"/>
                    <a:pt x="20640" y="7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602316" y="3368926"/>
              <a:ext cx="53128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5" y="21600"/>
                  </a:moveTo>
                  <a:cubicBezTo>
                    <a:pt x="602" y="21600"/>
                    <a:pt x="0" y="21600"/>
                    <a:pt x="0" y="20880"/>
                  </a:cubicBezTo>
                  <a:cubicBezTo>
                    <a:pt x="0" y="20160"/>
                    <a:pt x="602" y="18720"/>
                    <a:pt x="2324" y="16560"/>
                  </a:cubicBezTo>
                  <a:cubicBezTo>
                    <a:pt x="4045" y="14400"/>
                    <a:pt x="6884" y="11520"/>
                    <a:pt x="10284" y="8640"/>
                  </a:cubicBezTo>
                  <a:cubicBezTo>
                    <a:pt x="13683" y="5760"/>
                    <a:pt x="1764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5077554" y="574926"/>
              <a:ext cx="54219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601" y="21600"/>
                  </a:moveTo>
                  <a:cubicBezTo>
                    <a:pt x="265" y="20618"/>
                    <a:pt x="-71" y="19636"/>
                    <a:pt x="13" y="18818"/>
                  </a:cubicBezTo>
                  <a:cubicBezTo>
                    <a:pt x="97" y="18000"/>
                    <a:pt x="601" y="17345"/>
                    <a:pt x="2450" y="15709"/>
                  </a:cubicBezTo>
                  <a:cubicBezTo>
                    <a:pt x="4299" y="14073"/>
                    <a:pt x="7493" y="11455"/>
                    <a:pt x="10561" y="9164"/>
                  </a:cubicBezTo>
                  <a:cubicBezTo>
                    <a:pt x="13629" y="6873"/>
                    <a:pt x="16570" y="4909"/>
                    <a:pt x="18377" y="3436"/>
                  </a:cubicBezTo>
                  <a:cubicBezTo>
                    <a:pt x="20184" y="1964"/>
                    <a:pt x="20857" y="982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5486399" y="490776"/>
              <a:ext cx="182542" cy="1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08" fill="norm" stroke="1" extrusionOk="0">
                  <a:moveTo>
                    <a:pt x="0" y="178"/>
                  </a:moveTo>
                  <a:cubicBezTo>
                    <a:pt x="4418" y="-57"/>
                    <a:pt x="8836" y="-292"/>
                    <a:pt x="12886" y="1117"/>
                  </a:cubicBezTo>
                  <a:cubicBezTo>
                    <a:pt x="16936" y="2525"/>
                    <a:pt x="20618" y="5578"/>
                    <a:pt x="21109" y="8630"/>
                  </a:cubicBezTo>
                  <a:cubicBezTo>
                    <a:pt x="21600" y="11682"/>
                    <a:pt x="18900" y="14734"/>
                    <a:pt x="17305" y="16847"/>
                  </a:cubicBezTo>
                  <a:cubicBezTo>
                    <a:pt x="15709" y="18960"/>
                    <a:pt x="15218" y="20134"/>
                    <a:pt x="14727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0" y="3915026"/>
              <a:ext cx="72072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347"/>
                  </a:moveTo>
                  <a:cubicBezTo>
                    <a:pt x="190" y="14589"/>
                    <a:pt x="381" y="13832"/>
                    <a:pt x="638" y="13168"/>
                  </a:cubicBezTo>
                  <a:cubicBezTo>
                    <a:pt x="894" y="12505"/>
                    <a:pt x="1218" y="11937"/>
                    <a:pt x="1503" y="11368"/>
                  </a:cubicBezTo>
                  <a:cubicBezTo>
                    <a:pt x="1789" y="10800"/>
                    <a:pt x="2036" y="10232"/>
                    <a:pt x="2227" y="9853"/>
                  </a:cubicBezTo>
                  <a:cubicBezTo>
                    <a:pt x="2417" y="9474"/>
                    <a:pt x="2550" y="9284"/>
                    <a:pt x="2706" y="9095"/>
                  </a:cubicBezTo>
                  <a:cubicBezTo>
                    <a:pt x="2861" y="8905"/>
                    <a:pt x="3039" y="8716"/>
                    <a:pt x="3210" y="8432"/>
                  </a:cubicBezTo>
                  <a:cubicBezTo>
                    <a:pt x="3381" y="8147"/>
                    <a:pt x="3546" y="7768"/>
                    <a:pt x="3708" y="7484"/>
                  </a:cubicBezTo>
                  <a:cubicBezTo>
                    <a:pt x="3870" y="7200"/>
                    <a:pt x="4028" y="7011"/>
                    <a:pt x="4203" y="6726"/>
                  </a:cubicBezTo>
                  <a:cubicBezTo>
                    <a:pt x="4377" y="6442"/>
                    <a:pt x="4567" y="6063"/>
                    <a:pt x="4767" y="5779"/>
                  </a:cubicBezTo>
                  <a:cubicBezTo>
                    <a:pt x="4967" y="5495"/>
                    <a:pt x="5176" y="5305"/>
                    <a:pt x="5383" y="5021"/>
                  </a:cubicBezTo>
                  <a:cubicBezTo>
                    <a:pt x="5589" y="4737"/>
                    <a:pt x="5792" y="4358"/>
                    <a:pt x="6001" y="3979"/>
                  </a:cubicBezTo>
                  <a:cubicBezTo>
                    <a:pt x="6210" y="3600"/>
                    <a:pt x="6426" y="3221"/>
                    <a:pt x="6635" y="2937"/>
                  </a:cubicBezTo>
                  <a:cubicBezTo>
                    <a:pt x="6845" y="2653"/>
                    <a:pt x="7048" y="2463"/>
                    <a:pt x="7267" y="2179"/>
                  </a:cubicBezTo>
                  <a:cubicBezTo>
                    <a:pt x="7485" y="1895"/>
                    <a:pt x="7720" y="1516"/>
                    <a:pt x="7955" y="1232"/>
                  </a:cubicBezTo>
                  <a:cubicBezTo>
                    <a:pt x="8190" y="947"/>
                    <a:pt x="8424" y="758"/>
                    <a:pt x="8662" y="568"/>
                  </a:cubicBezTo>
                  <a:cubicBezTo>
                    <a:pt x="8900" y="379"/>
                    <a:pt x="9141" y="189"/>
                    <a:pt x="9370" y="95"/>
                  </a:cubicBezTo>
                  <a:cubicBezTo>
                    <a:pt x="9598" y="0"/>
                    <a:pt x="9814" y="0"/>
                    <a:pt x="10051" y="0"/>
                  </a:cubicBezTo>
                  <a:cubicBezTo>
                    <a:pt x="10289" y="0"/>
                    <a:pt x="10549" y="0"/>
                    <a:pt x="10803" y="0"/>
                  </a:cubicBezTo>
                  <a:cubicBezTo>
                    <a:pt x="11057" y="0"/>
                    <a:pt x="11304" y="0"/>
                    <a:pt x="11552" y="0"/>
                  </a:cubicBezTo>
                  <a:cubicBezTo>
                    <a:pt x="11799" y="0"/>
                    <a:pt x="12047" y="0"/>
                    <a:pt x="12284" y="95"/>
                  </a:cubicBezTo>
                  <a:cubicBezTo>
                    <a:pt x="12522" y="189"/>
                    <a:pt x="12751" y="379"/>
                    <a:pt x="12992" y="568"/>
                  </a:cubicBezTo>
                  <a:cubicBezTo>
                    <a:pt x="13233" y="758"/>
                    <a:pt x="13487" y="947"/>
                    <a:pt x="13731" y="1232"/>
                  </a:cubicBezTo>
                  <a:cubicBezTo>
                    <a:pt x="13975" y="1516"/>
                    <a:pt x="14210" y="1895"/>
                    <a:pt x="14441" y="2274"/>
                  </a:cubicBezTo>
                  <a:cubicBezTo>
                    <a:pt x="14673" y="2653"/>
                    <a:pt x="14901" y="3032"/>
                    <a:pt x="15117" y="3411"/>
                  </a:cubicBezTo>
                  <a:cubicBezTo>
                    <a:pt x="15333" y="3789"/>
                    <a:pt x="15536" y="4168"/>
                    <a:pt x="15853" y="4832"/>
                  </a:cubicBezTo>
                  <a:cubicBezTo>
                    <a:pt x="16170" y="5495"/>
                    <a:pt x="16601" y="6442"/>
                    <a:pt x="16915" y="7200"/>
                  </a:cubicBezTo>
                  <a:cubicBezTo>
                    <a:pt x="17229" y="7958"/>
                    <a:pt x="17426" y="8526"/>
                    <a:pt x="17705" y="9284"/>
                  </a:cubicBezTo>
                  <a:cubicBezTo>
                    <a:pt x="17984" y="10042"/>
                    <a:pt x="18346" y="10989"/>
                    <a:pt x="18685" y="11937"/>
                  </a:cubicBezTo>
                  <a:cubicBezTo>
                    <a:pt x="19024" y="12884"/>
                    <a:pt x="19342" y="13832"/>
                    <a:pt x="19646" y="14684"/>
                  </a:cubicBezTo>
                  <a:cubicBezTo>
                    <a:pt x="19951" y="15537"/>
                    <a:pt x="20242" y="16295"/>
                    <a:pt x="20515" y="17242"/>
                  </a:cubicBezTo>
                  <a:cubicBezTo>
                    <a:pt x="20788" y="18189"/>
                    <a:pt x="21042" y="19326"/>
                    <a:pt x="21219" y="20084"/>
                  </a:cubicBezTo>
                  <a:cubicBezTo>
                    <a:pt x="21397" y="20842"/>
                    <a:pt x="21499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608648" y="4873876"/>
              <a:ext cx="318703" cy="26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92" fill="norm" stroke="1" extrusionOk="0">
                  <a:moveTo>
                    <a:pt x="2656" y="1012"/>
                  </a:moveTo>
                  <a:cubicBezTo>
                    <a:pt x="1368" y="506"/>
                    <a:pt x="81" y="0"/>
                    <a:pt x="10" y="0"/>
                  </a:cubicBezTo>
                  <a:cubicBezTo>
                    <a:pt x="-62" y="0"/>
                    <a:pt x="1082" y="506"/>
                    <a:pt x="2799" y="2278"/>
                  </a:cubicBezTo>
                  <a:cubicBezTo>
                    <a:pt x="4515" y="4050"/>
                    <a:pt x="6804" y="7087"/>
                    <a:pt x="8020" y="9872"/>
                  </a:cubicBezTo>
                  <a:cubicBezTo>
                    <a:pt x="9236" y="12656"/>
                    <a:pt x="9379" y="15187"/>
                    <a:pt x="8735" y="17128"/>
                  </a:cubicBezTo>
                  <a:cubicBezTo>
                    <a:pt x="8092" y="19069"/>
                    <a:pt x="6661" y="20419"/>
                    <a:pt x="5231" y="21009"/>
                  </a:cubicBezTo>
                  <a:cubicBezTo>
                    <a:pt x="3800" y="21600"/>
                    <a:pt x="2370" y="21431"/>
                    <a:pt x="1440" y="21009"/>
                  </a:cubicBezTo>
                  <a:cubicBezTo>
                    <a:pt x="510" y="20588"/>
                    <a:pt x="81" y="19912"/>
                    <a:pt x="10" y="18647"/>
                  </a:cubicBezTo>
                  <a:cubicBezTo>
                    <a:pt x="-62" y="17381"/>
                    <a:pt x="224" y="15525"/>
                    <a:pt x="2227" y="13078"/>
                  </a:cubicBezTo>
                  <a:cubicBezTo>
                    <a:pt x="4229" y="10631"/>
                    <a:pt x="7949" y="7594"/>
                    <a:pt x="10523" y="5569"/>
                  </a:cubicBezTo>
                  <a:cubicBezTo>
                    <a:pt x="13098" y="3544"/>
                    <a:pt x="14529" y="2531"/>
                    <a:pt x="15530" y="1687"/>
                  </a:cubicBezTo>
                  <a:cubicBezTo>
                    <a:pt x="16531" y="844"/>
                    <a:pt x="17104" y="169"/>
                    <a:pt x="17104" y="169"/>
                  </a:cubicBezTo>
                  <a:cubicBezTo>
                    <a:pt x="17104" y="169"/>
                    <a:pt x="16531" y="844"/>
                    <a:pt x="15673" y="3037"/>
                  </a:cubicBezTo>
                  <a:cubicBezTo>
                    <a:pt x="14815" y="5231"/>
                    <a:pt x="13670" y="8944"/>
                    <a:pt x="13885" y="11728"/>
                  </a:cubicBezTo>
                  <a:cubicBezTo>
                    <a:pt x="14100" y="14512"/>
                    <a:pt x="15673" y="16369"/>
                    <a:pt x="17175" y="17297"/>
                  </a:cubicBezTo>
                  <a:cubicBezTo>
                    <a:pt x="18677" y="18225"/>
                    <a:pt x="20108" y="18225"/>
                    <a:pt x="21538" y="182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454400" y="4873876"/>
              <a:ext cx="253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0" y="0"/>
                  </a:moveTo>
                  <a:cubicBezTo>
                    <a:pt x="3240" y="1108"/>
                    <a:pt x="6480" y="2215"/>
                    <a:pt x="9450" y="3508"/>
                  </a:cubicBezTo>
                  <a:cubicBezTo>
                    <a:pt x="12420" y="4800"/>
                    <a:pt x="15120" y="6277"/>
                    <a:pt x="16830" y="7292"/>
                  </a:cubicBezTo>
                  <a:cubicBezTo>
                    <a:pt x="18540" y="8308"/>
                    <a:pt x="19260" y="8862"/>
                    <a:pt x="19980" y="9600"/>
                  </a:cubicBezTo>
                  <a:cubicBezTo>
                    <a:pt x="20700" y="10338"/>
                    <a:pt x="21420" y="11262"/>
                    <a:pt x="21510" y="12092"/>
                  </a:cubicBezTo>
                  <a:cubicBezTo>
                    <a:pt x="21600" y="12923"/>
                    <a:pt x="21060" y="13662"/>
                    <a:pt x="18810" y="14677"/>
                  </a:cubicBezTo>
                  <a:cubicBezTo>
                    <a:pt x="16560" y="15692"/>
                    <a:pt x="12600" y="16985"/>
                    <a:pt x="9630" y="18185"/>
                  </a:cubicBezTo>
                  <a:cubicBezTo>
                    <a:pt x="6660" y="19385"/>
                    <a:pt x="4680" y="20492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486150" y="5115176"/>
              <a:ext cx="3238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7" y="3600"/>
                    <a:pt x="13694" y="7200"/>
                    <a:pt x="10094" y="10800"/>
                  </a:cubicBezTo>
                  <a:cubicBezTo>
                    <a:pt x="6494" y="14400"/>
                    <a:pt x="324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4214445" y="4961035"/>
              <a:ext cx="144798" cy="20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0845" fill="norm" stroke="1" extrusionOk="0">
                  <a:moveTo>
                    <a:pt x="18277" y="1474"/>
                  </a:moveTo>
                  <a:cubicBezTo>
                    <a:pt x="17077" y="610"/>
                    <a:pt x="15877" y="-254"/>
                    <a:pt x="13027" y="70"/>
                  </a:cubicBezTo>
                  <a:cubicBezTo>
                    <a:pt x="10177" y="394"/>
                    <a:pt x="5677" y="1906"/>
                    <a:pt x="2977" y="4498"/>
                  </a:cubicBezTo>
                  <a:cubicBezTo>
                    <a:pt x="277" y="7090"/>
                    <a:pt x="-623" y="10762"/>
                    <a:pt x="427" y="14002"/>
                  </a:cubicBezTo>
                  <a:cubicBezTo>
                    <a:pt x="1477" y="17242"/>
                    <a:pt x="4477" y="20050"/>
                    <a:pt x="8227" y="20698"/>
                  </a:cubicBezTo>
                  <a:cubicBezTo>
                    <a:pt x="11977" y="21346"/>
                    <a:pt x="16477" y="19834"/>
                    <a:pt x="18727" y="16486"/>
                  </a:cubicBezTo>
                  <a:cubicBezTo>
                    <a:pt x="20977" y="13138"/>
                    <a:pt x="20977" y="7954"/>
                    <a:pt x="19477" y="5038"/>
                  </a:cubicBezTo>
                  <a:cubicBezTo>
                    <a:pt x="17977" y="2122"/>
                    <a:pt x="14977" y="1474"/>
                    <a:pt x="12727" y="1258"/>
                  </a:cubicBezTo>
                  <a:cubicBezTo>
                    <a:pt x="10477" y="1042"/>
                    <a:pt x="8977" y="1258"/>
                    <a:pt x="7777" y="2014"/>
                  </a:cubicBezTo>
                  <a:cubicBezTo>
                    <a:pt x="6577" y="2770"/>
                    <a:pt x="5677" y="4066"/>
                    <a:pt x="4777" y="53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521200" y="5077076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648200" y="4944089"/>
              <a:ext cx="88900" cy="28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21600" y="440"/>
                  </a:moveTo>
                  <a:cubicBezTo>
                    <a:pt x="19029" y="129"/>
                    <a:pt x="16457" y="-182"/>
                    <a:pt x="13114" y="129"/>
                  </a:cubicBezTo>
                  <a:cubicBezTo>
                    <a:pt x="9771" y="440"/>
                    <a:pt x="5657" y="1372"/>
                    <a:pt x="3600" y="2304"/>
                  </a:cubicBezTo>
                  <a:cubicBezTo>
                    <a:pt x="1543" y="3237"/>
                    <a:pt x="1543" y="4169"/>
                    <a:pt x="3857" y="5878"/>
                  </a:cubicBezTo>
                  <a:cubicBezTo>
                    <a:pt x="6171" y="7588"/>
                    <a:pt x="10800" y="10074"/>
                    <a:pt x="13371" y="12405"/>
                  </a:cubicBezTo>
                  <a:cubicBezTo>
                    <a:pt x="15943" y="14736"/>
                    <a:pt x="16457" y="16912"/>
                    <a:pt x="14914" y="18465"/>
                  </a:cubicBezTo>
                  <a:cubicBezTo>
                    <a:pt x="13371" y="20019"/>
                    <a:pt x="9771" y="20952"/>
                    <a:pt x="6943" y="21185"/>
                  </a:cubicBezTo>
                  <a:cubicBezTo>
                    <a:pt x="4114" y="21418"/>
                    <a:pt x="2057" y="20952"/>
                    <a:pt x="0" y="20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660900" y="4953749"/>
              <a:ext cx="2222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26" y="12302"/>
                    <a:pt x="9051" y="4448"/>
                    <a:pt x="12651" y="1502"/>
                  </a:cubicBezTo>
                  <a:cubicBezTo>
                    <a:pt x="16251" y="-1443"/>
                    <a:pt x="1892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2947396" y="4379526"/>
              <a:ext cx="81554" cy="39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49" fill="norm" stroke="1" extrusionOk="0">
                  <a:moveTo>
                    <a:pt x="21339" y="5435"/>
                  </a:moveTo>
                  <a:cubicBezTo>
                    <a:pt x="20231" y="3949"/>
                    <a:pt x="19124" y="2463"/>
                    <a:pt x="17739" y="1492"/>
                  </a:cubicBezTo>
                  <a:cubicBezTo>
                    <a:pt x="16354" y="520"/>
                    <a:pt x="14693" y="63"/>
                    <a:pt x="12754" y="6"/>
                  </a:cubicBezTo>
                  <a:cubicBezTo>
                    <a:pt x="10816" y="-51"/>
                    <a:pt x="8601" y="292"/>
                    <a:pt x="5831" y="1892"/>
                  </a:cubicBezTo>
                  <a:cubicBezTo>
                    <a:pt x="3062" y="3492"/>
                    <a:pt x="-261" y="6349"/>
                    <a:pt x="16" y="9835"/>
                  </a:cubicBezTo>
                  <a:cubicBezTo>
                    <a:pt x="293" y="13320"/>
                    <a:pt x="4170" y="17435"/>
                    <a:pt x="8047" y="215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903603" y="4543676"/>
              <a:ext cx="15074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657" y="21600"/>
                  </a:moveTo>
                  <a:cubicBezTo>
                    <a:pt x="65" y="19800"/>
                    <a:pt x="-527" y="18000"/>
                    <a:pt x="805" y="15120"/>
                  </a:cubicBezTo>
                  <a:cubicBezTo>
                    <a:pt x="2136" y="12240"/>
                    <a:pt x="5391" y="8280"/>
                    <a:pt x="9089" y="5580"/>
                  </a:cubicBezTo>
                  <a:cubicBezTo>
                    <a:pt x="12788" y="2880"/>
                    <a:pt x="16931" y="1440"/>
                    <a:pt x="2107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063030" y="4379282"/>
              <a:ext cx="118321" cy="28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27" fill="norm" stroke="1" extrusionOk="0">
                  <a:moveTo>
                    <a:pt x="21183" y="417"/>
                  </a:moveTo>
                  <a:cubicBezTo>
                    <a:pt x="18530" y="104"/>
                    <a:pt x="15878" y="-209"/>
                    <a:pt x="13225" y="182"/>
                  </a:cubicBezTo>
                  <a:cubicBezTo>
                    <a:pt x="10572" y="574"/>
                    <a:pt x="7920" y="1669"/>
                    <a:pt x="5457" y="3782"/>
                  </a:cubicBezTo>
                  <a:cubicBezTo>
                    <a:pt x="2994" y="5895"/>
                    <a:pt x="720" y="9026"/>
                    <a:pt x="151" y="11765"/>
                  </a:cubicBezTo>
                  <a:cubicBezTo>
                    <a:pt x="-417" y="14504"/>
                    <a:pt x="720" y="16852"/>
                    <a:pt x="1857" y="18339"/>
                  </a:cubicBezTo>
                  <a:cubicBezTo>
                    <a:pt x="2994" y="19826"/>
                    <a:pt x="4130" y="20452"/>
                    <a:pt x="5836" y="20843"/>
                  </a:cubicBezTo>
                  <a:cubicBezTo>
                    <a:pt x="7541" y="21234"/>
                    <a:pt x="9815" y="21391"/>
                    <a:pt x="11141" y="21000"/>
                  </a:cubicBezTo>
                  <a:cubicBezTo>
                    <a:pt x="12467" y="20608"/>
                    <a:pt x="12846" y="19669"/>
                    <a:pt x="13225" y="187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121937" y="4456754"/>
              <a:ext cx="262614" cy="11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850" fill="norm" stroke="1" extrusionOk="0">
                  <a:moveTo>
                    <a:pt x="703" y="13771"/>
                  </a:moveTo>
                  <a:cubicBezTo>
                    <a:pt x="530" y="11808"/>
                    <a:pt x="357" y="9844"/>
                    <a:pt x="185" y="7488"/>
                  </a:cubicBezTo>
                  <a:cubicBezTo>
                    <a:pt x="12" y="5131"/>
                    <a:pt x="-161" y="2382"/>
                    <a:pt x="271" y="1008"/>
                  </a:cubicBezTo>
                  <a:cubicBezTo>
                    <a:pt x="703" y="-367"/>
                    <a:pt x="1740" y="-367"/>
                    <a:pt x="3209" y="1204"/>
                  </a:cubicBezTo>
                  <a:cubicBezTo>
                    <a:pt x="4677" y="2775"/>
                    <a:pt x="6578" y="5917"/>
                    <a:pt x="7788" y="8273"/>
                  </a:cubicBezTo>
                  <a:cubicBezTo>
                    <a:pt x="8997" y="10629"/>
                    <a:pt x="9516" y="12200"/>
                    <a:pt x="9775" y="13968"/>
                  </a:cubicBezTo>
                  <a:cubicBezTo>
                    <a:pt x="10034" y="15735"/>
                    <a:pt x="10034" y="17698"/>
                    <a:pt x="9602" y="18877"/>
                  </a:cubicBezTo>
                  <a:cubicBezTo>
                    <a:pt x="9170" y="20055"/>
                    <a:pt x="8306" y="20448"/>
                    <a:pt x="7701" y="19662"/>
                  </a:cubicBezTo>
                  <a:cubicBezTo>
                    <a:pt x="7097" y="18877"/>
                    <a:pt x="6751" y="16913"/>
                    <a:pt x="6578" y="14753"/>
                  </a:cubicBezTo>
                  <a:cubicBezTo>
                    <a:pt x="6405" y="12593"/>
                    <a:pt x="6405" y="10237"/>
                    <a:pt x="6837" y="8862"/>
                  </a:cubicBezTo>
                  <a:cubicBezTo>
                    <a:pt x="7269" y="7488"/>
                    <a:pt x="8133" y="7095"/>
                    <a:pt x="9170" y="8469"/>
                  </a:cubicBezTo>
                  <a:cubicBezTo>
                    <a:pt x="10207" y="9844"/>
                    <a:pt x="11417" y="12986"/>
                    <a:pt x="13058" y="15538"/>
                  </a:cubicBezTo>
                  <a:cubicBezTo>
                    <a:pt x="14700" y="18091"/>
                    <a:pt x="16773" y="20055"/>
                    <a:pt x="18242" y="20644"/>
                  </a:cubicBezTo>
                  <a:cubicBezTo>
                    <a:pt x="19711" y="21233"/>
                    <a:pt x="20575" y="20448"/>
                    <a:pt x="21439" y="196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327400" y="430872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3333750" y="4327776"/>
              <a:ext cx="11362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0" y="0"/>
                  </a:moveTo>
                  <a:cubicBezTo>
                    <a:pt x="5105" y="1600"/>
                    <a:pt x="10211" y="3200"/>
                    <a:pt x="14335" y="5600"/>
                  </a:cubicBezTo>
                  <a:cubicBezTo>
                    <a:pt x="18458" y="8000"/>
                    <a:pt x="21600" y="11200"/>
                    <a:pt x="21011" y="13920"/>
                  </a:cubicBezTo>
                  <a:cubicBezTo>
                    <a:pt x="20422" y="16640"/>
                    <a:pt x="16102" y="18880"/>
                    <a:pt x="12960" y="20080"/>
                  </a:cubicBezTo>
                  <a:cubicBezTo>
                    <a:pt x="9818" y="21280"/>
                    <a:pt x="7855" y="21440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3513842" y="4164407"/>
              <a:ext cx="353308" cy="38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48" fill="norm" stroke="1" extrusionOk="0">
                  <a:moveTo>
                    <a:pt x="7190" y="14886"/>
                  </a:moveTo>
                  <a:cubicBezTo>
                    <a:pt x="5647" y="14653"/>
                    <a:pt x="4104" y="14421"/>
                    <a:pt x="2882" y="14711"/>
                  </a:cubicBezTo>
                  <a:cubicBezTo>
                    <a:pt x="1661" y="15002"/>
                    <a:pt x="761" y="15815"/>
                    <a:pt x="311" y="16802"/>
                  </a:cubicBezTo>
                  <a:cubicBezTo>
                    <a:pt x="-139" y="17789"/>
                    <a:pt x="-139" y="18950"/>
                    <a:pt x="568" y="19879"/>
                  </a:cubicBezTo>
                  <a:cubicBezTo>
                    <a:pt x="1275" y="20808"/>
                    <a:pt x="2690" y="21505"/>
                    <a:pt x="4040" y="21157"/>
                  </a:cubicBezTo>
                  <a:cubicBezTo>
                    <a:pt x="5390" y="20808"/>
                    <a:pt x="6675" y="19415"/>
                    <a:pt x="7447" y="16686"/>
                  </a:cubicBezTo>
                  <a:cubicBezTo>
                    <a:pt x="8218" y="13957"/>
                    <a:pt x="8475" y="9892"/>
                    <a:pt x="8604" y="7105"/>
                  </a:cubicBezTo>
                  <a:cubicBezTo>
                    <a:pt x="8732" y="4318"/>
                    <a:pt x="8732" y="2808"/>
                    <a:pt x="8732" y="1763"/>
                  </a:cubicBezTo>
                  <a:cubicBezTo>
                    <a:pt x="8732" y="718"/>
                    <a:pt x="8732" y="137"/>
                    <a:pt x="8475" y="21"/>
                  </a:cubicBezTo>
                  <a:cubicBezTo>
                    <a:pt x="8218" y="-95"/>
                    <a:pt x="7704" y="253"/>
                    <a:pt x="7382" y="1415"/>
                  </a:cubicBezTo>
                  <a:cubicBezTo>
                    <a:pt x="7061" y="2576"/>
                    <a:pt x="6932" y="4550"/>
                    <a:pt x="7061" y="6582"/>
                  </a:cubicBezTo>
                  <a:cubicBezTo>
                    <a:pt x="7190" y="8615"/>
                    <a:pt x="7575" y="10705"/>
                    <a:pt x="7832" y="12040"/>
                  </a:cubicBezTo>
                  <a:cubicBezTo>
                    <a:pt x="8090" y="13376"/>
                    <a:pt x="8218" y="13957"/>
                    <a:pt x="8604" y="13724"/>
                  </a:cubicBezTo>
                  <a:cubicBezTo>
                    <a:pt x="8990" y="13492"/>
                    <a:pt x="9632" y="12447"/>
                    <a:pt x="10147" y="11634"/>
                  </a:cubicBezTo>
                  <a:cubicBezTo>
                    <a:pt x="10661" y="10821"/>
                    <a:pt x="11047" y="10240"/>
                    <a:pt x="11561" y="9776"/>
                  </a:cubicBezTo>
                  <a:cubicBezTo>
                    <a:pt x="12075" y="9311"/>
                    <a:pt x="12718" y="8963"/>
                    <a:pt x="13232" y="9021"/>
                  </a:cubicBezTo>
                  <a:cubicBezTo>
                    <a:pt x="13747" y="9079"/>
                    <a:pt x="14132" y="9544"/>
                    <a:pt x="14390" y="10415"/>
                  </a:cubicBezTo>
                  <a:cubicBezTo>
                    <a:pt x="14647" y="11286"/>
                    <a:pt x="14775" y="12563"/>
                    <a:pt x="14840" y="13550"/>
                  </a:cubicBezTo>
                  <a:cubicBezTo>
                    <a:pt x="14904" y="14537"/>
                    <a:pt x="14904" y="15234"/>
                    <a:pt x="14647" y="16047"/>
                  </a:cubicBezTo>
                  <a:cubicBezTo>
                    <a:pt x="14390" y="16860"/>
                    <a:pt x="13875" y="17789"/>
                    <a:pt x="13554" y="17905"/>
                  </a:cubicBezTo>
                  <a:cubicBezTo>
                    <a:pt x="13232" y="18021"/>
                    <a:pt x="13104" y="17324"/>
                    <a:pt x="13554" y="15931"/>
                  </a:cubicBezTo>
                  <a:cubicBezTo>
                    <a:pt x="14004" y="14537"/>
                    <a:pt x="15032" y="12447"/>
                    <a:pt x="15740" y="11111"/>
                  </a:cubicBezTo>
                  <a:cubicBezTo>
                    <a:pt x="16447" y="9776"/>
                    <a:pt x="16832" y="9195"/>
                    <a:pt x="17025" y="9660"/>
                  </a:cubicBezTo>
                  <a:cubicBezTo>
                    <a:pt x="17218" y="10124"/>
                    <a:pt x="17218" y="11634"/>
                    <a:pt x="17925" y="13260"/>
                  </a:cubicBezTo>
                  <a:cubicBezTo>
                    <a:pt x="18632" y="14886"/>
                    <a:pt x="20047" y="16628"/>
                    <a:pt x="21461" y="18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043225" y="4785817"/>
              <a:ext cx="233626" cy="422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49" fill="norm" stroke="1" extrusionOk="0">
                  <a:moveTo>
                    <a:pt x="16808" y="3807"/>
                  </a:moveTo>
                  <a:cubicBezTo>
                    <a:pt x="16808" y="3273"/>
                    <a:pt x="16808" y="2738"/>
                    <a:pt x="16613" y="2150"/>
                  </a:cubicBezTo>
                  <a:cubicBezTo>
                    <a:pt x="16419" y="1562"/>
                    <a:pt x="16029" y="920"/>
                    <a:pt x="15348" y="493"/>
                  </a:cubicBezTo>
                  <a:cubicBezTo>
                    <a:pt x="14667" y="65"/>
                    <a:pt x="13694" y="-149"/>
                    <a:pt x="12916" y="118"/>
                  </a:cubicBezTo>
                  <a:cubicBezTo>
                    <a:pt x="12137" y="386"/>
                    <a:pt x="11554" y="1134"/>
                    <a:pt x="10873" y="3487"/>
                  </a:cubicBezTo>
                  <a:cubicBezTo>
                    <a:pt x="10192" y="5839"/>
                    <a:pt x="9413" y="9796"/>
                    <a:pt x="9024" y="12736"/>
                  </a:cubicBezTo>
                  <a:cubicBezTo>
                    <a:pt x="8635" y="15677"/>
                    <a:pt x="8635" y="17601"/>
                    <a:pt x="8635" y="18885"/>
                  </a:cubicBezTo>
                  <a:cubicBezTo>
                    <a:pt x="8635" y="20168"/>
                    <a:pt x="8635" y="20809"/>
                    <a:pt x="8051" y="21130"/>
                  </a:cubicBezTo>
                  <a:cubicBezTo>
                    <a:pt x="7467" y="21451"/>
                    <a:pt x="6300" y="21451"/>
                    <a:pt x="5132" y="20916"/>
                  </a:cubicBezTo>
                  <a:cubicBezTo>
                    <a:pt x="3964" y="20382"/>
                    <a:pt x="2797" y="19312"/>
                    <a:pt x="1921" y="18510"/>
                  </a:cubicBezTo>
                  <a:cubicBezTo>
                    <a:pt x="1046" y="17708"/>
                    <a:pt x="462" y="17174"/>
                    <a:pt x="170" y="16586"/>
                  </a:cubicBezTo>
                  <a:cubicBezTo>
                    <a:pt x="-122" y="15998"/>
                    <a:pt x="-122" y="15356"/>
                    <a:pt x="851" y="14714"/>
                  </a:cubicBezTo>
                  <a:cubicBezTo>
                    <a:pt x="1824" y="14073"/>
                    <a:pt x="3770" y="13431"/>
                    <a:pt x="7370" y="12790"/>
                  </a:cubicBezTo>
                  <a:cubicBezTo>
                    <a:pt x="10970" y="12148"/>
                    <a:pt x="16224" y="11506"/>
                    <a:pt x="21478" y="108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284648" y="4817668"/>
              <a:ext cx="309703" cy="35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53" fill="norm" stroke="1" extrusionOk="0">
                  <a:moveTo>
                    <a:pt x="12683" y="705"/>
                  </a:moveTo>
                  <a:cubicBezTo>
                    <a:pt x="12095" y="324"/>
                    <a:pt x="11507" y="-57"/>
                    <a:pt x="10332" y="7"/>
                  </a:cubicBezTo>
                  <a:cubicBezTo>
                    <a:pt x="9156" y="70"/>
                    <a:pt x="7393" y="578"/>
                    <a:pt x="5556" y="2357"/>
                  </a:cubicBezTo>
                  <a:cubicBezTo>
                    <a:pt x="3719" y="4136"/>
                    <a:pt x="1809" y="7185"/>
                    <a:pt x="854" y="10235"/>
                  </a:cubicBezTo>
                  <a:cubicBezTo>
                    <a:pt x="-101" y="13284"/>
                    <a:pt x="-101" y="16334"/>
                    <a:pt x="119" y="18176"/>
                  </a:cubicBezTo>
                  <a:cubicBezTo>
                    <a:pt x="340" y="20018"/>
                    <a:pt x="781" y="20654"/>
                    <a:pt x="1442" y="21035"/>
                  </a:cubicBezTo>
                  <a:cubicBezTo>
                    <a:pt x="2103" y="21416"/>
                    <a:pt x="2985" y="21543"/>
                    <a:pt x="4013" y="20908"/>
                  </a:cubicBezTo>
                  <a:cubicBezTo>
                    <a:pt x="5042" y="20272"/>
                    <a:pt x="6217" y="18875"/>
                    <a:pt x="6952" y="17159"/>
                  </a:cubicBezTo>
                  <a:cubicBezTo>
                    <a:pt x="7687" y="15444"/>
                    <a:pt x="7981" y="13411"/>
                    <a:pt x="8128" y="12077"/>
                  </a:cubicBezTo>
                  <a:cubicBezTo>
                    <a:pt x="8275" y="10743"/>
                    <a:pt x="8275" y="10108"/>
                    <a:pt x="8642" y="9790"/>
                  </a:cubicBezTo>
                  <a:cubicBezTo>
                    <a:pt x="9009" y="9472"/>
                    <a:pt x="9744" y="9472"/>
                    <a:pt x="10479" y="10044"/>
                  </a:cubicBezTo>
                  <a:cubicBezTo>
                    <a:pt x="11213" y="10616"/>
                    <a:pt x="11948" y="11759"/>
                    <a:pt x="12315" y="13094"/>
                  </a:cubicBezTo>
                  <a:cubicBezTo>
                    <a:pt x="12683" y="14428"/>
                    <a:pt x="12683" y="15952"/>
                    <a:pt x="12389" y="16969"/>
                  </a:cubicBezTo>
                  <a:cubicBezTo>
                    <a:pt x="12095" y="17985"/>
                    <a:pt x="11507" y="18494"/>
                    <a:pt x="11287" y="18112"/>
                  </a:cubicBezTo>
                  <a:cubicBezTo>
                    <a:pt x="11066" y="17731"/>
                    <a:pt x="11213" y="16461"/>
                    <a:pt x="12095" y="14999"/>
                  </a:cubicBezTo>
                  <a:cubicBezTo>
                    <a:pt x="12977" y="13538"/>
                    <a:pt x="14593" y="11887"/>
                    <a:pt x="16062" y="10870"/>
                  </a:cubicBezTo>
                  <a:cubicBezTo>
                    <a:pt x="17532" y="9854"/>
                    <a:pt x="18854" y="9472"/>
                    <a:pt x="19442" y="9663"/>
                  </a:cubicBezTo>
                  <a:cubicBezTo>
                    <a:pt x="20030" y="9854"/>
                    <a:pt x="19883" y="10616"/>
                    <a:pt x="19736" y="11315"/>
                  </a:cubicBezTo>
                  <a:cubicBezTo>
                    <a:pt x="19589" y="12014"/>
                    <a:pt x="19442" y="12649"/>
                    <a:pt x="19736" y="13538"/>
                  </a:cubicBezTo>
                  <a:cubicBezTo>
                    <a:pt x="20030" y="14428"/>
                    <a:pt x="20764" y="15571"/>
                    <a:pt x="21499" y="167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600699" y="4867526"/>
              <a:ext cx="13026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2542" y="0"/>
                  </a:moveTo>
                  <a:cubicBezTo>
                    <a:pt x="14284" y="2100"/>
                    <a:pt x="16026" y="4200"/>
                    <a:pt x="17768" y="6525"/>
                  </a:cubicBezTo>
                  <a:cubicBezTo>
                    <a:pt x="19510" y="8850"/>
                    <a:pt x="21252" y="11400"/>
                    <a:pt x="21426" y="13350"/>
                  </a:cubicBezTo>
                  <a:cubicBezTo>
                    <a:pt x="21600" y="15300"/>
                    <a:pt x="20206" y="16650"/>
                    <a:pt x="16374" y="17925"/>
                  </a:cubicBezTo>
                  <a:cubicBezTo>
                    <a:pt x="12542" y="19200"/>
                    <a:pt x="6271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957245" y="4762666"/>
              <a:ext cx="367356" cy="42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60" fill="norm" stroke="1" extrusionOk="0">
                  <a:moveTo>
                    <a:pt x="7393" y="16204"/>
                  </a:moveTo>
                  <a:cubicBezTo>
                    <a:pt x="7145" y="15670"/>
                    <a:pt x="6897" y="15135"/>
                    <a:pt x="6462" y="14868"/>
                  </a:cubicBezTo>
                  <a:cubicBezTo>
                    <a:pt x="6028" y="14601"/>
                    <a:pt x="5407" y="14601"/>
                    <a:pt x="4414" y="14868"/>
                  </a:cubicBezTo>
                  <a:cubicBezTo>
                    <a:pt x="3421" y="15135"/>
                    <a:pt x="2055" y="15670"/>
                    <a:pt x="1186" y="16579"/>
                  </a:cubicBezTo>
                  <a:cubicBezTo>
                    <a:pt x="317" y="17488"/>
                    <a:pt x="-55" y="18771"/>
                    <a:pt x="7" y="19680"/>
                  </a:cubicBezTo>
                  <a:cubicBezTo>
                    <a:pt x="69" y="20589"/>
                    <a:pt x="566" y="21123"/>
                    <a:pt x="1124" y="21284"/>
                  </a:cubicBezTo>
                  <a:cubicBezTo>
                    <a:pt x="1683" y="21444"/>
                    <a:pt x="2304" y="21230"/>
                    <a:pt x="3483" y="20054"/>
                  </a:cubicBezTo>
                  <a:cubicBezTo>
                    <a:pt x="4662" y="18878"/>
                    <a:pt x="6400" y="16739"/>
                    <a:pt x="7579" y="13745"/>
                  </a:cubicBezTo>
                  <a:cubicBezTo>
                    <a:pt x="8759" y="10751"/>
                    <a:pt x="9379" y="6901"/>
                    <a:pt x="9690" y="4656"/>
                  </a:cubicBezTo>
                  <a:cubicBezTo>
                    <a:pt x="10000" y="2410"/>
                    <a:pt x="10000" y="1769"/>
                    <a:pt x="9938" y="1181"/>
                  </a:cubicBezTo>
                  <a:cubicBezTo>
                    <a:pt x="9876" y="593"/>
                    <a:pt x="9752" y="58"/>
                    <a:pt x="9504" y="4"/>
                  </a:cubicBezTo>
                  <a:cubicBezTo>
                    <a:pt x="9255" y="-49"/>
                    <a:pt x="8883" y="379"/>
                    <a:pt x="8448" y="2250"/>
                  </a:cubicBezTo>
                  <a:cubicBezTo>
                    <a:pt x="8014" y="4121"/>
                    <a:pt x="7517" y="7436"/>
                    <a:pt x="7455" y="10056"/>
                  </a:cubicBezTo>
                  <a:cubicBezTo>
                    <a:pt x="7393" y="12676"/>
                    <a:pt x="7766" y="14601"/>
                    <a:pt x="8014" y="15830"/>
                  </a:cubicBezTo>
                  <a:cubicBezTo>
                    <a:pt x="8262" y="17060"/>
                    <a:pt x="8386" y="17595"/>
                    <a:pt x="8697" y="17595"/>
                  </a:cubicBezTo>
                  <a:cubicBezTo>
                    <a:pt x="9007" y="17595"/>
                    <a:pt x="9504" y="17060"/>
                    <a:pt x="9876" y="16472"/>
                  </a:cubicBezTo>
                  <a:cubicBezTo>
                    <a:pt x="10248" y="15884"/>
                    <a:pt x="10497" y="15242"/>
                    <a:pt x="10931" y="14547"/>
                  </a:cubicBezTo>
                  <a:cubicBezTo>
                    <a:pt x="11366" y="13852"/>
                    <a:pt x="11986" y="13103"/>
                    <a:pt x="12545" y="12890"/>
                  </a:cubicBezTo>
                  <a:cubicBezTo>
                    <a:pt x="13104" y="12676"/>
                    <a:pt x="13600" y="12997"/>
                    <a:pt x="13911" y="13799"/>
                  </a:cubicBezTo>
                  <a:cubicBezTo>
                    <a:pt x="14221" y="14601"/>
                    <a:pt x="14345" y="15884"/>
                    <a:pt x="14097" y="17113"/>
                  </a:cubicBezTo>
                  <a:cubicBezTo>
                    <a:pt x="13848" y="18343"/>
                    <a:pt x="13228" y="19519"/>
                    <a:pt x="12607" y="20321"/>
                  </a:cubicBezTo>
                  <a:cubicBezTo>
                    <a:pt x="11986" y="21123"/>
                    <a:pt x="11366" y="21551"/>
                    <a:pt x="11179" y="21444"/>
                  </a:cubicBezTo>
                  <a:cubicBezTo>
                    <a:pt x="10993" y="21337"/>
                    <a:pt x="11242" y="20696"/>
                    <a:pt x="12359" y="19305"/>
                  </a:cubicBezTo>
                  <a:cubicBezTo>
                    <a:pt x="13476" y="17915"/>
                    <a:pt x="15462" y="15777"/>
                    <a:pt x="16704" y="14547"/>
                  </a:cubicBezTo>
                  <a:cubicBezTo>
                    <a:pt x="17945" y="13317"/>
                    <a:pt x="18442" y="12997"/>
                    <a:pt x="18938" y="12676"/>
                  </a:cubicBezTo>
                  <a:cubicBezTo>
                    <a:pt x="19435" y="12355"/>
                    <a:pt x="19931" y="12034"/>
                    <a:pt x="19683" y="12408"/>
                  </a:cubicBezTo>
                  <a:cubicBezTo>
                    <a:pt x="19435" y="12783"/>
                    <a:pt x="18442" y="13852"/>
                    <a:pt x="17821" y="15135"/>
                  </a:cubicBezTo>
                  <a:cubicBezTo>
                    <a:pt x="17200" y="16418"/>
                    <a:pt x="16952" y="17915"/>
                    <a:pt x="17635" y="18985"/>
                  </a:cubicBezTo>
                  <a:cubicBezTo>
                    <a:pt x="18317" y="20054"/>
                    <a:pt x="19931" y="20696"/>
                    <a:pt x="21545" y="213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3981450" y="4616733"/>
              <a:ext cx="171450" cy="85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1519"/>
                  </a:moveTo>
                  <a:cubicBezTo>
                    <a:pt x="19200" y="986"/>
                    <a:pt x="16800" y="452"/>
                    <a:pt x="14800" y="186"/>
                  </a:cubicBezTo>
                  <a:cubicBezTo>
                    <a:pt x="12800" y="-81"/>
                    <a:pt x="11200" y="-81"/>
                    <a:pt x="9333" y="319"/>
                  </a:cubicBezTo>
                  <a:cubicBezTo>
                    <a:pt x="7467" y="719"/>
                    <a:pt x="5333" y="1519"/>
                    <a:pt x="3733" y="2719"/>
                  </a:cubicBezTo>
                  <a:cubicBezTo>
                    <a:pt x="2133" y="3919"/>
                    <a:pt x="1067" y="5519"/>
                    <a:pt x="933" y="7172"/>
                  </a:cubicBezTo>
                  <a:cubicBezTo>
                    <a:pt x="800" y="8826"/>
                    <a:pt x="1600" y="10532"/>
                    <a:pt x="3733" y="12132"/>
                  </a:cubicBezTo>
                  <a:cubicBezTo>
                    <a:pt x="5867" y="13732"/>
                    <a:pt x="9333" y="15226"/>
                    <a:pt x="10800" y="16426"/>
                  </a:cubicBezTo>
                  <a:cubicBezTo>
                    <a:pt x="12267" y="17626"/>
                    <a:pt x="11733" y="18532"/>
                    <a:pt x="9600" y="19332"/>
                  </a:cubicBezTo>
                  <a:cubicBezTo>
                    <a:pt x="7467" y="20132"/>
                    <a:pt x="3733" y="20826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2208313" y="4720866"/>
              <a:ext cx="172937" cy="67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84" fill="norm" stroke="1" extrusionOk="0">
                  <a:moveTo>
                    <a:pt x="21262" y="1032"/>
                  </a:moveTo>
                  <a:cubicBezTo>
                    <a:pt x="20221" y="694"/>
                    <a:pt x="19180" y="357"/>
                    <a:pt x="17879" y="154"/>
                  </a:cubicBezTo>
                  <a:cubicBezTo>
                    <a:pt x="16578" y="-48"/>
                    <a:pt x="15016" y="-116"/>
                    <a:pt x="12544" y="357"/>
                  </a:cubicBezTo>
                  <a:cubicBezTo>
                    <a:pt x="10072" y="829"/>
                    <a:pt x="6689" y="1842"/>
                    <a:pt x="4086" y="3225"/>
                  </a:cubicBezTo>
                  <a:cubicBezTo>
                    <a:pt x="1484" y="4609"/>
                    <a:pt x="-338" y="6364"/>
                    <a:pt x="52" y="8051"/>
                  </a:cubicBezTo>
                  <a:cubicBezTo>
                    <a:pt x="443" y="9739"/>
                    <a:pt x="3045" y="11359"/>
                    <a:pt x="5778" y="12844"/>
                  </a:cubicBezTo>
                  <a:cubicBezTo>
                    <a:pt x="8510" y="14329"/>
                    <a:pt x="11373" y="15679"/>
                    <a:pt x="12674" y="16928"/>
                  </a:cubicBezTo>
                  <a:cubicBezTo>
                    <a:pt x="13975" y="18177"/>
                    <a:pt x="13715" y="19324"/>
                    <a:pt x="12023" y="20066"/>
                  </a:cubicBezTo>
                  <a:cubicBezTo>
                    <a:pt x="10332" y="20809"/>
                    <a:pt x="7209" y="21147"/>
                    <a:pt x="4086" y="21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2167378" y="5829331"/>
              <a:ext cx="125536" cy="61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6" h="21458" fill="norm" stroke="1" extrusionOk="0">
                  <a:moveTo>
                    <a:pt x="15877" y="5240"/>
                  </a:moveTo>
                  <a:cubicBezTo>
                    <a:pt x="15877" y="4498"/>
                    <a:pt x="15877" y="3756"/>
                    <a:pt x="16383" y="2939"/>
                  </a:cubicBezTo>
                  <a:cubicBezTo>
                    <a:pt x="16889" y="2123"/>
                    <a:pt x="17902" y="1232"/>
                    <a:pt x="17565" y="675"/>
                  </a:cubicBezTo>
                  <a:cubicBezTo>
                    <a:pt x="17227" y="119"/>
                    <a:pt x="15539" y="-104"/>
                    <a:pt x="12671" y="44"/>
                  </a:cubicBezTo>
                  <a:cubicBezTo>
                    <a:pt x="9802" y="193"/>
                    <a:pt x="5752" y="712"/>
                    <a:pt x="3052" y="2011"/>
                  </a:cubicBezTo>
                  <a:cubicBezTo>
                    <a:pt x="352" y="3310"/>
                    <a:pt x="-998" y="5389"/>
                    <a:pt x="858" y="7504"/>
                  </a:cubicBezTo>
                  <a:cubicBezTo>
                    <a:pt x="2714" y="9620"/>
                    <a:pt x="7777" y="11772"/>
                    <a:pt x="11827" y="13628"/>
                  </a:cubicBezTo>
                  <a:cubicBezTo>
                    <a:pt x="15877" y="15484"/>
                    <a:pt x="18914" y="17042"/>
                    <a:pt x="19758" y="18193"/>
                  </a:cubicBezTo>
                  <a:cubicBezTo>
                    <a:pt x="20602" y="19343"/>
                    <a:pt x="19252" y="20086"/>
                    <a:pt x="17565" y="20568"/>
                  </a:cubicBezTo>
                  <a:cubicBezTo>
                    <a:pt x="15877" y="21051"/>
                    <a:pt x="13852" y="21273"/>
                    <a:pt x="11996" y="21385"/>
                  </a:cubicBezTo>
                  <a:cubicBezTo>
                    <a:pt x="10139" y="21496"/>
                    <a:pt x="8452" y="21496"/>
                    <a:pt x="7271" y="21273"/>
                  </a:cubicBezTo>
                  <a:cubicBezTo>
                    <a:pt x="6089" y="21051"/>
                    <a:pt x="5414" y="20605"/>
                    <a:pt x="4739" y="201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2381249" y="6131678"/>
              <a:ext cx="171451" cy="175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702"/>
                  </a:moveTo>
                  <a:cubicBezTo>
                    <a:pt x="1600" y="957"/>
                    <a:pt x="3200" y="1211"/>
                    <a:pt x="4800" y="3879"/>
                  </a:cubicBezTo>
                  <a:cubicBezTo>
                    <a:pt x="6400" y="6547"/>
                    <a:pt x="8000" y="11630"/>
                    <a:pt x="8267" y="14679"/>
                  </a:cubicBezTo>
                  <a:cubicBezTo>
                    <a:pt x="8533" y="17728"/>
                    <a:pt x="7467" y="18745"/>
                    <a:pt x="6400" y="19634"/>
                  </a:cubicBezTo>
                  <a:cubicBezTo>
                    <a:pt x="5333" y="20524"/>
                    <a:pt x="4267" y="21286"/>
                    <a:pt x="3600" y="21032"/>
                  </a:cubicBezTo>
                  <a:cubicBezTo>
                    <a:pt x="2933" y="20778"/>
                    <a:pt x="2667" y="19507"/>
                    <a:pt x="3867" y="16966"/>
                  </a:cubicBezTo>
                  <a:cubicBezTo>
                    <a:pt x="5067" y="14425"/>
                    <a:pt x="7733" y="10613"/>
                    <a:pt x="9600" y="8326"/>
                  </a:cubicBezTo>
                  <a:cubicBezTo>
                    <a:pt x="11467" y="6039"/>
                    <a:pt x="12533" y="5277"/>
                    <a:pt x="13867" y="3879"/>
                  </a:cubicBezTo>
                  <a:cubicBezTo>
                    <a:pt x="15200" y="2481"/>
                    <a:pt x="16800" y="448"/>
                    <a:pt x="17200" y="67"/>
                  </a:cubicBezTo>
                  <a:cubicBezTo>
                    <a:pt x="17600" y="-314"/>
                    <a:pt x="16800" y="957"/>
                    <a:pt x="16000" y="3371"/>
                  </a:cubicBezTo>
                  <a:cubicBezTo>
                    <a:pt x="15200" y="5785"/>
                    <a:pt x="14400" y="9342"/>
                    <a:pt x="15333" y="11757"/>
                  </a:cubicBezTo>
                  <a:cubicBezTo>
                    <a:pt x="16267" y="14171"/>
                    <a:pt x="18933" y="15441"/>
                    <a:pt x="21600" y="167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755900" y="5916642"/>
              <a:ext cx="133350" cy="44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1449"/>
                  </a:moveTo>
                  <a:cubicBezTo>
                    <a:pt x="19886" y="1045"/>
                    <a:pt x="18171" y="641"/>
                    <a:pt x="16286" y="339"/>
                  </a:cubicBezTo>
                  <a:cubicBezTo>
                    <a:pt x="14400" y="36"/>
                    <a:pt x="12343" y="-166"/>
                    <a:pt x="10629" y="187"/>
                  </a:cubicBezTo>
                  <a:cubicBezTo>
                    <a:pt x="8914" y="541"/>
                    <a:pt x="7543" y="1449"/>
                    <a:pt x="6857" y="3316"/>
                  </a:cubicBezTo>
                  <a:cubicBezTo>
                    <a:pt x="6171" y="5184"/>
                    <a:pt x="6171" y="8010"/>
                    <a:pt x="6343" y="10785"/>
                  </a:cubicBezTo>
                  <a:cubicBezTo>
                    <a:pt x="6514" y="13561"/>
                    <a:pt x="6857" y="16286"/>
                    <a:pt x="5829" y="18053"/>
                  </a:cubicBezTo>
                  <a:cubicBezTo>
                    <a:pt x="4800" y="19819"/>
                    <a:pt x="2400" y="20627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2711449" y="6124826"/>
              <a:ext cx="184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3" y="18171"/>
                    <a:pt x="1986" y="14743"/>
                    <a:pt x="5586" y="11143"/>
                  </a:cubicBezTo>
                  <a:cubicBezTo>
                    <a:pt x="9186" y="7543"/>
                    <a:pt x="15393" y="3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918072" y="5976033"/>
              <a:ext cx="269628" cy="326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02" fill="norm" stroke="1" extrusionOk="0">
                  <a:moveTo>
                    <a:pt x="11877" y="1017"/>
                  </a:moveTo>
                  <a:cubicBezTo>
                    <a:pt x="11202" y="599"/>
                    <a:pt x="10527" y="181"/>
                    <a:pt x="9768" y="41"/>
                  </a:cubicBezTo>
                  <a:cubicBezTo>
                    <a:pt x="9009" y="-98"/>
                    <a:pt x="8165" y="41"/>
                    <a:pt x="6730" y="1644"/>
                  </a:cubicBezTo>
                  <a:cubicBezTo>
                    <a:pt x="5296" y="3247"/>
                    <a:pt x="3271" y="6312"/>
                    <a:pt x="2005" y="9308"/>
                  </a:cubicBezTo>
                  <a:cubicBezTo>
                    <a:pt x="740" y="12305"/>
                    <a:pt x="234" y="15231"/>
                    <a:pt x="65" y="17112"/>
                  </a:cubicBezTo>
                  <a:cubicBezTo>
                    <a:pt x="-104" y="18994"/>
                    <a:pt x="65" y="19830"/>
                    <a:pt x="487" y="20457"/>
                  </a:cubicBezTo>
                  <a:cubicBezTo>
                    <a:pt x="909" y="21084"/>
                    <a:pt x="1584" y="21502"/>
                    <a:pt x="2259" y="21502"/>
                  </a:cubicBezTo>
                  <a:cubicBezTo>
                    <a:pt x="2934" y="21502"/>
                    <a:pt x="3609" y="21084"/>
                    <a:pt x="4537" y="19272"/>
                  </a:cubicBezTo>
                  <a:cubicBezTo>
                    <a:pt x="5465" y="17461"/>
                    <a:pt x="6646" y="14256"/>
                    <a:pt x="7405" y="12305"/>
                  </a:cubicBezTo>
                  <a:cubicBezTo>
                    <a:pt x="8165" y="10354"/>
                    <a:pt x="8502" y="9657"/>
                    <a:pt x="9093" y="9169"/>
                  </a:cubicBezTo>
                  <a:cubicBezTo>
                    <a:pt x="9684" y="8681"/>
                    <a:pt x="10527" y="8403"/>
                    <a:pt x="11034" y="8612"/>
                  </a:cubicBezTo>
                  <a:cubicBezTo>
                    <a:pt x="11540" y="8821"/>
                    <a:pt x="11709" y="9517"/>
                    <a:pt x="11793" y="10911"/>
                  </a:cubicBezTo>
                  <a:cubicBezTo>
                    <a:pt x="11877" y="12305"/>
                    <a:pt x="11877" y="14395"/>
                    <a:pt x="11709" y="15788"/>
                  </a:cubicBezTo>
                  <a:cubicBezTo>
                    <a:pt x="11540" y="17182"/>
                    <a:pt x="11202" y="17879"/>
                    <a:pt x="11287" y="17879"/>
                  </a:cubicBezTo>
                  <a:cubicBezTo>
                    <a:pt x="11371" y="17879"/>
                    <a:pt x="11877" y="17182"/>
                    <a:pt x="12383" y="16555"/>
                  </a:cubicBezTo>
                  <a:cubicBezTo>
                    <a:pt x="12890" y="15928"/>
                    <a:pt x="13396" y="15370"/>
                    <a:pt x="13818" y="14604"/>
                  </a:cubicBezTo>
                  <a:cubicBezTo>
                    <a:pt x="14240" y="13837"/>
                    <a:pt x="14577" y="12862"/>
                    <a:pt x="14830" y="12862"/>
                  </a:cubicBezTo>
                  <a:cubicBezTo>
                    <a:pt x="15084" y="12862"/>
                    <a:pt x="15252" y="13837"/>
                    <a:pt x="15927" y="14813"/>
                  </a:cubicBezTo>
                  <a:cubicBezTo>
                    <a:pt x="16602" y="15788"/>
                    <a:pt x="17784" y="16764"/>
                    <a:pt x="18796" y="17321"/>
                  </a:cubicBezTo>
                  <a:cubicBezTo>
                    <a:pt x="19809" y="17879"/>
                    <a:pt x="20652" y="18018"/>
                    <a:pt x="21496" y="18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3282950" y="5966076"/>
              <a:ext cx="825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31" y="0"/>
                  </a:moveTo>
                  <a:cubicBezTo>
                    <a:pt x="16615" y="3537"/>
                    <a:pt x="21600" y="7074"/>
                    <a:pt x="21600" y="10232"/>
                  </a:cubicBezTo>
                  <a:cubicBezTo>
                    <a:pt x="21600" y="13389"/>
                    <a:pt x="16615" y="16168"/>
                    <a:pt x="12185" y="18000"/>
                  </a:cubicBezTo>
                  <a:cubicBezTo>
                    <a:pt x="7754" y="19832"/>
                    <a:pt x="3877" y="207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474460" y="5887559"/>
              <a:ext cx="399040" cy="44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06" fill="norm" stroke="1" extrusionOk="0">
                  <a:moveTo>
                    <a:pt x="5431" y="15305"/>
                  </a:moveTo>
                  <a:cubicBezTo>
                    <a:pt x="5088" y="14892"/>
                    <a:pt x="4745" y="14478"/>
                    <a:pt x="3945" y="14478"/>
                  </a:cubicBezTo>
                  <a:cubicBezTo>
                    <a:pt x="3145" y="14478"/>
                    <a:pt x="1888" y="14892"/>
                    <a:pt x="1145" y="15718"/>
                  </a:cubicBezTo>
                  <a:cubicBezTo>
                    <a:pt x="402" y="16545"/>
                    <a:pt x="174" y="17785"/>
                    <a:pt x="59" y="18664"/>
                  </a:cubicBezTo>
                  <a:cubicBezTo>
                    <a:pt x="-55" y="19542"/>
                    <a:pt x="-55" y="20059"/>
                    <a:pt x="516" y="20421"/>
                  </a:cubicBezTo>
                  <a:cubicBezTo>
                    <a:pt x="1088" y="20783"/>
                    <a:pt x="2231" y="20989"/>
                    <a:pt x="3488" y="20317"/>
                  </a:cubicBezTo>
                  <a:cubicBezTo>
                    <a:pt x="4745" y="19646"/>
                    <a:pt x="6116" y="18095"/>
                    <a:pt x="7145" y="15667"/>
                  </a:cubicBezTo>
                  <a:cubicBezTo>
                    <a:pt x="8174" y="13238"/>
                    <a:pt x="8859" y="9931"/>
                    <a:pt x="9259" y="7399"/>
                  </a:cubicBezTo>
                  <a:cubicBezTo>
                    <a:pt x="9659" y="4867"/>
                    <a:pt x="9774" y="3110"/>
                    <a:pt x="9774" y="1870"/>
                  </a:cubicBezTo>
                  <a:cubicBezTo>
                    <a:pt x="9774" y="629"/>
                    <a:pt x="9659" y="-94"/>
                    <a:pt x="9374" y="9"/>
                  </a:cubicBezTo>
                  <a:cubicBezTo>
                    <a:pt x="9088" y="113"/>
                    <a:pt x="8631" y="1043"/>
                    <a:pt x="8231" y="3006"/>
                  </a:cubicBezTo>
                  <a:cubicBezTo>
                    <a:pt x="7831" y="4970"/>
                    <a:pt x="7488" y="7967"/>
                    <a:pt x="7374" y="10396"/>
                  </a:cubicBezTo>
                  <a:cubicBezTo>
                    <a:pt x="7259" y="12825"/>
                    <a:pt x="7374" y="14685"/>
                    <a:pt x="7431" y="15873"/>
                  </a:cubicBezTo>
                  <a:cubicBezTo>
                    <a:pt x="7488" y="17062"/>
                    <a:pt x="7488" y="17579"/>
                    <a:pt x="7716" y="17630"/>
                  </a:cubicBezTo>
                  <a:cubicBezTo>
                    <a:pt x="7945" y="17682"/>
                    <a:pt x="8402" y="17269"/>
                    <a:pt x="9145" y="16080"/>
                  </a:cubicBezTo>
                  <a:cubicBezTo>
                    <a:pt x="9888" y="14892"/>
                    <a:pt x="10916" y="12928"/>
                    <a:pt x="11716" y="11791"/>
                  </a:cubicBezTo>
                  <a:cubicBezTo>
                    <a:pt x="12516" y="10654"/>
                    <a:pt x="13088" y="10344"/>
                    <a:pt x="13488" y="10499"/>
                  </a:cubicBezTo>
                  <a:cubicBezTo>
                    <a:pt x="13888" y="10654"/>
                    <a:pt x="14116" y="11274"/>
                    <a:pt x="14174" y="12618"/>
                  </a:cubicBezTo>
                  <a:cubicBezTo>
                    <a:pt x="14231" y="13962"/>
                    <a:pt x="14116" y="16028"/>
                    <a:pt x="13888" y="17320"/>
                  </a:cubicBezTo>
                  <a:cubicBezTo>
                    <a:pt x="13659" y="18612"/>
                    <a:pt x="13316" y="19129"/>
                    <a:pt x="13888" y="18147"/>
                  </a:cubicBezTo>
                  <a:cubicBezTo>
                    <a:pt x="14459" y="17165"/>
                    <a:pt x="15945" y="14685"/>
                    <a:pt x="16859" y="13186"/>
                  </a:cubicBezTo>
                  <a:cubicBezTo>
                    <a:pt x="17774" y="11688"/>
                    <a:pt x="18116" y="11171"/>
                    <a:pt x="18174" y="11223"/>
                  </a:cubicBezTo>
                  <a:cubicBezTo>
                    <a:pt x="18231" y="11274"/>
                    <a:pt x="18002" y="11895"/>
                    <a:pt x="17774" y="13135"/>
                  </a:cubicBezTo>
                  <a:cubicBezTo>
                    <a:pt x="17545" y="14375"/>
                    <a:pt x="17316" y="16235"/>
                    <a:pt x="17945" y="17734"/>
                  </a:cubicBezTo>
                  <a:cubicBezTo>
                    <a:pt x="18574" y="19232"/>
                    <a:pt x="20059" y="20369"/>
                    <a:pt x="21545" y="21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4191000" y="6137526"/>
              <a:ext cx="22687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0" y="0"/>
                  </a:moveTo>
                  <a:cubicBezTo>
                    <a:pt x="4000" y="720"/>
                    <a:pt x="8000" y="1440"/>
                    <a:pt x="11400" y="2880"/>
                  </a:cubicBezTo>
                  <a:cubicBezTo>
                    <a:pt x="14800" y="4320"/>
                    <a:pt x="17600" y="6480"/>
                    <a:pt x="19300" y="8280"/>
                  </a:cubicBezTo>
                  <a:cubicBezTo>
                    <a:pt x="21000" y="10080"/>
                    <a:pt x="21600" y="11520"/>
                    <a:pt x="21400" y="12480"/>
                  </a:cubicBezTo>
                  <a:cubicBezTo>
                    <a:pt x="21200" y="13440"/>
                    <a:pt x="20200" y="13920"/>
                    <a:pt x="17500" y="14880"/>
                  </a:cubicBezTo>
                  <a:cubicBezTo>
                    <a:pt x="14800" y="15840"/>
                    <a:pt x="10400" y="17280"/>
                    <a:pt x="7900" y="18480"/>
                  </a:cubicBezTo>
                  <a:cubicBezTo>
                    <a:pt x="5400" y="19680"/>
                    <a:pt x="4800" y="20640"/>
                    <a:pt x="4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4273550" y="6315326"/>
              <a:ext cx="215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5143"/>
                    <a:pt x="10588" y="10286"/>
                    <a:pt x="6988" y="13886"/>
                  </a:cubicBezTo>
                  <a:cubicBezTo>
                    <a:pt x="3388" y="17486"/>
                    <a:pt x="1694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4070350" y="5375526"/>
              <a:ext cx="711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0"/>
                    <a:pt x="5657" y="0"/>
                    <a:pt x="8325" y="1440"/>
                  </a:cubicBezTo>
                  <a:cubicBezTo>
                    <a:pt x="10993" y="2880"/>
                    <a:pt x="13500" y="5760"/>
                    <a:pt x="15686" y="9360"/>
                  </a:cubicBezTo>
                  <a:cubicBezTo>
                    <a:pt x="17871" y="12960"/>
                    <a:pt x="19736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4216400" y="5413626"/>
              <a:ext cx="311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12" y="21600"/>
                  </a:moveTo>
                  <a:cubicBezTo>
                    <a:pt x="4996" y="21600"/>
                    <a:pt x="3380" y="21600"/>
                    <a:pt x="2131" y="21600"/>
                  </a:cubicBezTo>
                  <a:cubicBezTo>
                    <a:pt x="882" y="21600"/>
                    <a:pt x="0" y="21600"/>
                    <a:pt x="0" y="21600"/>
                  </a:cubicBezTo>
                  <a:cubicBezTo>
                    <a:pt x="0" y="21600"/>
                    <a:pt x="882" y="21600"/>
                    <a:pt x="4629" y="18000"/>
                  </a:cubicBezTo>
                  <a:cubicBezTo>
                    <a:pt x="8376" y="14400"/>
                    <a:pt x="1498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4789790" y="6207376"/>
              <a:ext cx="185525" cy="17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913" fill="norm" stroke="1" extrusionOk="0">
                  <a:moveTo>
                    <a:pt x="16529" y="0"/>
                  </a:moveTo>
                  <a:cubicBezTo>
                    <a:pt x="12403" y="0"/>
                    <a:pt x="8277" y="0"/>
                    <a:pt x="5244" y="2057"/>
                  </a:cubicBezTo>
                  <a:cubicBezTo>
                    <a:pt x="2210" y="4114"/>
                    <a:pt x="268" y="8229"/>
                    <a:pt x="26" y="11957"/>
                  </a:cubicBezTo>
                  <a:cubicBezTo>
                    <a:pt x="-217" y="15686"/>
                    <a:pt x="1239" y="19029"/>
                    <a:pt x="4637" y="20314"/>
                  </a:cubicBezTo>
                  <a:cubicBezTo>
                    <a:pt x="8035" y="21600"/>
                    <a:pt x="13374" y="20829"/>
                    <a:pt x="16650" y="17871"/>
                  </a:cubicBezTo>
                  <a:cubicBezTo>
                    <a:pt x="19927" y="14914"/>
                    <a:pt x="21140" y="9771"/>
                    <a:pt x="21262" y="6557"/>
                  </a:cubicBezTo>
                  <a:cubicBezTo>
                    <a:pt x="21383" y="3343"/>
                    <a:pt x="20412" y="2057"/>
                    <a:pt x="19320" y="1286"/>
                  </a:cubicBezTo>
                  <a:cubicBezTo>
                    <a:pt x="18228" y="514"/>
                    <a:pt x="17014" y="257"/>
                    <a:pt x="16165" y="900"/>
                  </a:cubicBezTo>
                  <a:cubicBezTo>
                    <a:pt x="15316" y="1543"/>
                    <a:pt x="14830" y="3086"/>
                    <a:pt x="14345" y="46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5048250" y="6334376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181600" y="6162926"/>
              <a:ext cx="107950" cy="26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76" fill="norm" stroke="1" extrusionOk="0">
                  <a:moveTo>
                    <a:pt x="20785" y="0"/>
                  </a:moveTo>
                  <a:cubicBezTo>
                    <a:pt x="14672" y="169"/>
                    <a:pt x="8559" y="337"/>
                    <a:pt x="4687" y="1434"/>
                  </a:cubicBezTo>
                  <a:cubicBezTo>
                    <a:pt x="815" y="2531"/>
                    <a:pt x="-815" y="4556"/>
                    <a:pt x="815" y="7172"/>
                  </a:cubicBezTo>
                  <a:cubicBezTo>
                    <a:pt x="2445" y="9788"/>
                    <a:pt x="7336" y="12994"/>
                    <a:pt x="9985" y="15187"/>
                  </a:cubicBezTo>
                  <a:cubicBezTo>
                    <a:pt x="12634" y="17381"/>
                    <a:pt x="13042" y="18563"/>
                    <a:pt x="12634" y="19491"/>
                  </a:cubicBezTo>
                  <a:cubicBezTo>
                    <a:pt x="12227" y="20419"/>
                    <a:pt x="11004" y="21094"/>
                    <a:pt x="8762" y="21347"/>
                  </a:cubicBezTo>
                  <a:cubicBezTo>
                    <a:pt x="6521" y="21600"/>
                    <a:pt x="3260" y="21431"/>
                    <a:pt x="0" y="212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5162550" y="6162926"/>
              <a:ext cx="254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14400"/>
                    <a:pt x="6840" y="7200"/>
                    <a:pt x="10440" y="3600"/>
                  </a:cubicBezTo>
                  <a:cubicBezTo>
                    <a:pt x="14040" y="0"/>
                    <a:pt x="178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5626100" y="6000289"/>
              <a:ext cx="152400" cy="55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21600" y="3818"/>
                  </a:moveTo>
                  <a:cubicBezTo>
                    <a:pt x="21000" y="2595"/>
                    <a:pt x="20400" y="1373"/>
                    <a:pt x="19350" y="680"/>
                  </a:cubicBezTo>
                  <a:cubicBezTo>
                    <a:pt x="18300" y="-13"/>
                    <a:pt x="16800" y="-176"/>
                    <a:pt x="14550" y="191"/>
                  </a:cubicBezTo>
                  <a:cubicBezTo>
                    <a:pt x="12300" y="558"/>
                    <a:pt x="9300" y="1454"/>
                    <a:pt x="7350" y="3207"/>
                  </a:cubicBezTo>
                  <a:cubicBezTo>
                    <a:pt x="5400" y="4959"/>
                    <a:pt x="4500" y="7567"/>
                    <a:pt x="5550" y="10053"/>
                  </a:cubicBezTo>
                  <a:cubicBezTo>
                    <a:pt x="6600" y="12539"/>
                    <a:pt x="9600" y="14903"/>
                    <a:pt x="11400" y="16452"/>
                  </a:cubicBezTo>
                  <a:cubicBezTo>
                    <a:pt x="13200" y="18001"/>
                    <a:pt x="13800" y="18734"/>
                    <a:pt x="13050" y="19427"/>
                  </a:cubicBezTo>
                  <a:cubicBezTo>
                    <a:pt x="12300" y="20120"/>
                    <a:pt x="10200" y="20772"/>
                    <a:pt x="8100" y="21098"/>
                  </a:cubicBezTo>
                  <a:cubicBezTo>
                    <a:pt x="6000" y="21424"/>
                    <a:pt x="3900" y="21424"/>
                    <a:pt x="2550" y="21220"/>
                  </a:cubicBezTo>
                  <a:cubicBezTo>
                    <a:pt x="1200" y="21016"/>
                    <a:pt x="600" y="20609"/>
                    <a:pt x="0" y="20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5918200" y="6091249"/>
              <a:ext cx="146050" cy="41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2397"/>
                  </a:moveTo>
                  <a:cubicBezTo>
                    <a:pt x="20348" y="1629"/>
                    <a:pt x="19096" y="862"/>
                    <a:pt x="17687" y="423"/>
                  </a:cubicBezTo>
                  <a:cubicBezTo>
                    <a:pt x="16278" y="-15"/>
                    <a:pt x="14713" y="-125"/>
                    <a:pt x="12522" y="149"/>
                  </a:cubicBezTo>
                  <a:cubicBezTo>
                    <a:pt x="10330" y="423"/>
                    <a:pt x="7513" y="1081"/>
                    <a:pt x="5165" y="2835"/>
                  </a:cubicBezTo>
                  <a:cubicBezTo>
                    <a:pt x="2817" y="4590"/>
                    <a:pt x="939" y="7440"/>
                    <a:pt x="470" y="10346"/>
                  </a:cubicBezTo>
                  <a:cubicBezTo>
                    <a:pt x="0" y="13252"/>
                    <a:pt x="939" y="16212"/>
                    <a:pt x="1409" y="17966"/>
                  </a:cubicBezTo>
                  <a:cubicBezTo>
                    <a:pt x="1878" y="19721"/>
                    <a:pt x="1878" y="20269"/>
                    <a:pt x="1565" y="20653"/>
                  </a:cubicBezTo>
                  <a:cubicBezTo>
                    <a:pt x="1252" y="21036"/>
                    <a:pt x="626" y="21256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848350" y="6299361"/>
              <a:ext cx="139700" cy="7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21340"/>
                  </a:moveTo>
                  <a:cubicBezTo>
                    <a:pt x="0" y="16224"/>
                    <a:pt x="0" y="11108"/>
                    <a:pt x="1800" y="7129"/>
                  </a:cubicBezTo>
                  <a:cubicBezTo>
                    <a:pt x="3600" y="3151"/>
                    <a:pt x="7200" y="308"/>
                    <a:pt x="10800" y="24"/>
                  </a:cubicBezTo>
                  <a:cubicBezTo>
                    <a:pt x="14400" y="-260"/>
                    <a:pt x="18000" y="2014"/>
                    <a:pt x="21600" y="42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6040577" y="6184224"/>
              <a:ext cx="182424" cy="32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956" fill="norm" stroke="1" extrusionOk="0">
                  <a:moveTo>
                    <a:pt x="21397" y="684"/>
                  </a:moveTo>
                  <a:cubicBezTo>
                    <a:pt x="18418" y="130"/>
                    <a:pt x="15438" y="-424"/>
                    <a:pt x="12087" y="476"/>
                  </a:cubicBezTo>
                  <a:cubicBezTo>
                    <a:pt x="8735" y="1376"/>
                    <a:pt x="5011" y="3730"/>
                    <a:pt x="2776" y="6845"/>
                  </a:cubicBezTo>
                  <a:cubicBezTo>
                    <a:pt x="542" y="9961"/>
                    <a:pt x="-203" y="13838"/>
                    <a:pt x="45" y="16399"/>
                  </a:cubicBezTo>
                  <a:cubicBezTo>
                    <a:pt x="294" y="18961"/>
                    <a:pt x="1535" y="20207"/>
                    <a:pt x="3397" y="20691"/>
                  </a:cubicBezTo>
                  <a:cubicBezTo>
                    <a:pt x="5259" y="21176"/>
                    <a:pt x="7742" y="20899"/>
                    <a:pt x="10225" y="206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172199" y="6279518"/>
              <a:ext cx="171451" cy="16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5311"/>
                  </a:moveTo>
                  <a:cubicBezTo>
                    <a:pt x="0" y="3444"/>
                    <a:pt x="0" y="1578"/>
                    <a:pt x="667" y="644"/>
                  </a:cubicBezTo>
                  <a:cubicBezTo>
                    <a:pt x="1333" y="-289"/>
                    <a:pt x="2667" y="-289"/>
                    <a:pt x="3867" y="1178"/>
                  </a:cubicBezTo>
                  <a:cubicBezTo>
                    <a:pt x="5067" y="2644"/>
                    <a:pt x="6133" y="5578"/>
                    <a:pt x="6533" y="8644"/>
                  </a:cubicBezTo>
                  <a:cubicBezTo>
                    <a:pt x="6933" y="11711"/>
                    <a:pt x="6667" y="14911"/>
                    <a:pt x="6000" y="17044"/>
                  </a:cubicBezTo>
                  <a:cubicBezTo>
                    <a:pt x="5333" y="19178"/>
                    <a:pt x="4267" y="20244"/>
                    <a:pt x="3600" y="19978"/>
                  </a:cubicBezTo>
                  <a:cubicBezTo>
                    <a:pt x="2933" y="19711"/>
                    <a:pt x="2667" y="18111"/>
                    <a:pt x="3600" y="15978"/>
                  </a:cubicBezTo>
                  <a:cubicBezTo>
                    <a:pt x="4533" y="13844"/>
                    <a:pt x="6667" y="11178"/>
                    <a:pt x="8133" y="9178"/>
                  </a:cubicBezTo>
                  <a:cubicBezTo>
                    <a:pt x="9600" y="7178"/>
                    <a:pt x="10400" y="5844"/>
                    <a:pt x="10667" y="5844"/>
                  </a:cubicBezTo>
                  <a:cubicBezTo>
                    <a:pt x="10933" y="5844"/>
                    <a:pt x="10667" y="7178"/>
                    <a:pt x="10533" y="9444"/>
                  </a:cubicBezTo>
                  <a:cubicBezTo>
                    <a:pt x="10400" y="11711"/>
                    <a:pt x="10400" y="14911"/>
                    <a:pt x="11067" y="17178"/>
                  </a:cubicBezTo>
                  <a:cubicBezTo>
                    <a:pt x="11733" y="19444"/>
                    <a:pt x="13067" y="20778"/>
                    <a:pt x="14933" y="21044"/>
                  </a:cubicBezTo>
                  <a:cubicBezTo>
                    <a:pt x="16800" y="21311"/>
                    <a:pt x="19200" y="20511"/>
                    <a:pt x="21600" y="197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337300" y="6169276"/>
              <a:ext cx="9849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9450" y="0"/>
                  </a:moveTo>
                  <a:cubicBezTo>
                    <a:pt x="13500" y="3535"/>
                    <a:pt x="17550" y="7069"/>
                    <a:pt x="19575" y="9884"/>
                  </a:cubicBezTo>
                  <a:cubicBezTo>
                    <a:pt x="21600" y="12698"/>
                    <a:pt x="21600" y="14793"/>
                    <a:pt x="18000" y="16625"/>
                  </a:cubicBezTo>
                  <a:cubicBezTo>
                    <a:pt x="14400" y="18458"/>
                    <a:pt x="7200" y="20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6527800" y="642327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6701716" y="6088843"/>
              <a:ext cx="397584" cy="424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45" fill="norm" stroke="1" extrusionOk="0">
                  <a:moveTo>
                    <a:pt x="8096" y="18318"/>
                  </a:moveTo>
                  <a:cubicBezTo>
                    <a:pt x="7410" y="17471"/>
                    <a:pt x="6724" y="16624"/>
                    <a:pt x="5810" y="16094"/>
                  </a:cubicBezTo>
                  <a:cubicBezTo>
                    <a:pt x="4896" y="15565"/>
                    <a:pt x="3753" y="15353"/>
                    <a:pt x="2724" y="15565"/>
                  </a:cubicBezTo>
                  <a:cubicBezTo>
                    <a:pt x="1696" y="15776"/>
                    <a:pt x="781" y="16412"/>
                    <a:pt x="324" y="17312"/>
                  </a:cubicBezTo>
                  <a:cubicBezTo>
                    <a:pt x="-133" y="18212"/>
                    <a:pt x="-133" y="19376"/>
                    <a:pt x="496" y="20224"/>
                  </a:cubicBezTo>
                  <a:cubicBezTo>
                    <a:pt x="1124" y="21071"/>
                    <a:pt x="2381" y="21600"/>
                    <a:pt x="3753" y="20965"/>
                  </a:cubicBezTo>
                  <a:cubicBezTo>
                    <a:pt x="5124" y="20329"/>
                    <a:pt x="6610" y="18529"/>
                    <a:pt x="7981" y="15829"/>
                  </a:cubicBezTo>
                  <a:cubicBezTo>
                    <a:pt x="9353" y="13129"/>
                    <a:pt x="10610" y="9529"/>
                    <a:pt x="11410" y="6882"/>
                  </a:cubicBezTo>
                  <a:cubicBezTo>
                    <a:pt x="12210" y="4235"/>
                    <a:pt x="12553" y="2541"/>
                    <a:pt x="12553" y="1482"/>
                  </a:cubicBezTo>
                  <a:cubicBezTo>
                    <a:pt x="12553" y="424"/>
                    <a:pt x="12210" y="0"/>
                    <a:pt x="11867" y="0"/>
                  </a:cubicBezTo>
                  <a:cubicBezTo>
                    <a:pt x="11524" y="0"/>
                    <a:pt x="11181" y="424"/>
                    <a:pt x="10496" y="2435"/>
                  </a:cubicBezTo>
                  <a:cubicBezTo>
                    <a:pt x="9810" y="4447"/>
                    <a:pt x="8781" y="8047"/>
                    <a:pt x="8153" y="10535"/>
                  </a:cubicBezTo>
                  <a:cubicBezTo>
                    <a:pt x="7524" y="13024"/>
                    <a:pt x="7296" y="14400"/>
                    <a:pt x="7067" y="15565"/>
                  </a:cubicBezTo>
                  <a:cubicBezTo>
                    <a:pt x="6838" y="16729"/>
                    <a:pt x="6610" y="17682"/>
                    <a:pt x="6610" y="17841"/>
                  </a:cubicBezTo>
                  <a:cubicBezTo>
                    <a:pt x="6610" y="18000"/>
                    <a:pt x="6838" y="17365"/>
                    <a:pt x="7638" y="16253"/>
                  </a:cubicBezTo>
                  <a:cubicBezTo>
                    <a:pt x="8438" y="15141"/>
                    <a:pt x="9810" y="13553"/>
                    <a:pt x="10781" y="12653"/>
                  </a:cubicBezTo>
                  <a:cubicBezTo>
                    <a:pt x="11753" y="11753"/>
                    <a:pt x="12324" y="11541"/>
                    <a:pt x="12896" y="11594"/>
                  </a:cubicBezTo>
                  <a:cubicBezTo>
                    <a:pt x="13467" y="11647"/>
                    <a:pt x="14038" y="11965"/>
                    <a:pt x="14324" y="12653"/>
                  </a:cubicBezTo>
                  <a:cubicBezTo>
                    <a:pt x="14610" y="13341"/>
                    <a:pt x="14610" y="14400"/>
                    <a:pt x="14438" y="15618"/>
                  </a:cubicBezTo>
                  <a:cubicBezTo>
                    <a:pt x="14267" y="16835"/>
                    <a:pt x="13924" y="18212"/>
                    <a:pt x="13467" y="19059"/>
                  </a:cubicBezTo>
                  <a:cubicBezTo>
                    <a:pt x="13010" y="19906"/>
                    <a:pt x="12438" y="20224"/>
                    <a:pt x="12038" y="20065"/>
                  </a:cubicBezTo>
                  <a:cubicBezTo>
                    <a:pt x="11638" y="19906"/>
                    <a:pt x="11410" y="19271"/>
                    <a:pt x="11981" y="17841"/>
                  </a:cubicBezTo>
                  <a:cubicBezTo>
                    <a:pt x="12553" y="16412"/>
                    <a:pt x="13924" y="14188"/>
                    <a:pt x="14838" y="12865"/>
                  </a:cubicBezTo>
                  <a:cubicBezTo>
                    <a:pt x="15753" y="11541"/>
                    <a:pt x="16210" y="11118"/>
                    <a:pt x="16724" y="10800"/>
                  </a:cubicBezTo>
                  <a:cubicBezTo>
                    <a:pt x="17238" y="10482"/>
                    <a:pt x="17810" y="10271"/>
                    <a:pt x="18038" y="10641"/>
                  </a:cubicBezTo>
                  <a:cubicBezTo>
                    <a:pt x="18267" y="11012"/>
                    <a:pt x="18153" y="11965"/>
                    <a:pt x="17753" y="13288"/>
                  </a:cubicBezTo>
                  <a:cubicBezTo>
                    <a:pt x="17353" y="14612"/>
                    <a:pt x="16667" y="16306"/>
                    <a:pt x="16267" y="17524"/>
                  </a:cubicBezTo>
                  <a:cubicBezTo>
                    <a:pt x="15867" y="18741"/>
                    <a:pt x="15753" y="19482"/>
                    <a:pt x="16667" y="20012"/>
                  </a:cubicBezTo>
                  <a:cubicBezTo>
                    <a:pt x="17581" y="20541"/>
                    <a:pt x="19524" y="20859"/>
                    <a:pt x="21467" y="211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7213599" y="6499476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3" name="Drawing"/>
          <p:cNvGrpSpPr/>
          <p:nvPr/>
        </p:nvGrpSpPr>
        <p:grpSpPr>
          <a:xfrm>
            <a:off x="317499" y="641738"/>
            <a:ext cx="11163301" cy="6971912"/>
            <a:chOff x="0" y="0"/>
            <a:chExt cx="11163299" cy="6971911"/>
          </a:xfrm>
        </p:grpSpPr>
        <p:sp>
          <p:nvSpPr>
            <p:cNvPr id="2022" name="Line"/>
            <p:cNvSpPr/>
            <p:nvPr/>
          </p:nvSpPr>
          <p:spPr>
            <a:xfrm>
              <a:off x="2076449" y="709706"/>
              <a:ext cx="50801" cy="585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614"/>
                  </a:moveTo>
                  <a:cubicBezTo>
                    <a:pt x="0" y="2224"/>
                    <a:pt x="0" y="1834"/>
                    <a:pt x="900" y="1289"/>
                  </a:cubicBezTo>
                  <a:cubicBezTo>
                    <a:pt x="1800" y="743"/>
                    <a:pt x="3600" y="41"/>
                    <a:pt x="4500" y="2"/>
                  </a:cubicBezTo>
                  <a:cubicBezTo>
                    <a:pt x="5400" y="-37"/>
                    <a:pt x="5400" y="587"/>
                    <a:pt x="5850" y="2380"/>
                  </a:cubicBezTo>
                  <a:cubicBezTo>
                    <a:pt x="6300" y="4174"/>
                    <a:pt x="7200" y="7137"/>
                    <a:pt x="7650" y="9983"/>
                  </a:cubicBezTo>
                  <a:cubicBezTo>
                    <a:pt x="8100" y="12829"/>
                    <a:pt x="8100" y="15559"/>
                    <a:pt x="10350" y="17469"/>
                  </a:cubicBezTo>
                  <a:cubicBezTo>
                    <a:pt x="12600" y="19380"/>
                    <a:pt x="17100" y="20471"/>
                    <a:pt x="2160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765300" y="1343367"/>
              <a:ext cx="768350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1319"/>
                  </a:moveTo>
                  <a:cubicBezTo>
                    <a:pt x="2142" y="18328"/>
                    <a:pt x="4284" y="15337"/>
                    <a:pt x="6516" y="12513"/>
                  </a:cubicBezTo>
                  <a:cubicBezTo>
                    <a:pt x="8747" y="9688"/>
                    <a:pt x="11068" y="7030"/>
                    <a:pt x="13448" y="4870"/>
                  </a:cubicBezTo>
                  <a:cubicBezTo>
                    <a:pt x="15828" y="2710"/>
                    <a:pt x="18268" y="1048"/>
                    <a:pt x="19636" y="384"/>
                  </a:cubicBezTo>
                  <a:cubicBezTo>
                    <a:pt x="21005" y="-281"/>
                    <a:pt x="21302" y="51"/>
                    <a:pt x="21600" y="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2037780" y="1699159"/>
              <a:ext cx="381570" cy="5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90" fill="norm" stroke="1" extrusionOk="0">
                  <a:moveTo>
                    <a:pt x="390" y="1930"/>
                  </a:moveTo>
                  <a:cubicBezTo>
                    <a:pt x="390" y="4903"/>
                    <a:pt x="390" y="7876"/>
                    <a:pt x="450" y="10981"/>
                  </a:cubicBezTo>
                  <a:cubicBezTo>
                    <a:pt x="510" y="14085"/>
                    <a:pt x="629" y="17321"/>
                    <a:pt x="689" y="19157"/>
                  </a:cubicBezTo>
                  <a:cubicBezTo>
                    <a:pt x="748" y="20994"/>
                    <a:pt x="748" y="21431"/>
                    <a:pt x="689" y="21387"/>
                  </a:cubicBezTo>
                  <a:cubicBezTo>
                    <a:pt x="629" y="21344"/>
                    <a:pt x="510" y="20819"/>
                    <a:pt x="331" y="19157"/>
                  </a:cubicBezTo>
                  <a:cubicBezTo>
                    <a:pt x="152" y="17496"/>
                    <a:pt x="-87" y="14697"/>
                    <a:pt x="32" y="11986"/>
                  </a:cubicBezTo>
                  <a:cubicBezTo>
                    <a:pt x="152" y="9276"/>
                    <a:pt x="629" y="6652"/>
                    <a:pt x="1822" y="4641"/>
                  </a:cubicBezTo>
                  <a:cubicBezTo>
                    <a:pt x="3016" y="2629"/>
                    <a:pt x="4925" y="1230"/>
                    <a:pt x="6835" y="531"/>
                  </a:cubicBezTo>
                  <a:cubicBezTo>
                    <a:pt x="8744" y="-169"/>
                    <a:pt x="10653" y="-169"/>
                    <a:pt x="12205" y="487"/>
                  </a:cubicBezTo>
                  <a:cubicBezTo>
                    <a:pt x="13756" y="1143"/>
                    <a:pt x="14949" y="2454"/>
                    <a:pt x="15964" y="4378"/>
                  </a:cubicBezTo>
                  <a:cubicBezTo>
                    <a:pt x="16978" y="6302"/>
                    <a:pt x="17814" y="8838"/>
                    <a:pt x="18351" y="10718"/>
                  </a:cubicBezTo>
                  <a:cubicBezTo>
                    <a:pt x="18888" y="12599"/>
                    <a:pt x="19126" y="13823"/>
                    <a:pt x="19305" y="14654"/>
                  </a:cubicBezTo>
                  <a:cubicBezTo>
                    <a:pt x="19484" y="15484"/>
                    <a:pt x="19604" y="15922"/>
                    <a:pt x="19962" y="16184"/>
                  </a:cubicBezTo>
                  <a:cubicBezTo>
                    <a:pt x="20320" y="16446"/>
                    <a:pt x="20916" y="16534"/>
                    <a:pt x="21513" y="16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077873" y="790096"/>
              <a:ext cx="700377" cy="77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36" fill="norm" stroke="1" extrusionOk="0">
                  <a:moveTo>
                    <a:pt x="15868" y="443"/>
                  </a:moveTo>
                  <a:cubicBezTo>
                    <a:pt x="16323" y="208"/>
                    <a:pt x="16779" y="-27"/>
                    <a:pt x="16941" y="2"/>
                  </a:cubicBezTo>
                  <a:cubicBezTo>
                    <a:pt x="17104" y="32"/>
                    <a:pt x="16974" y="325"/>
                    <a:pt x="16486" y="795"/>
                  </a:cubicBezTo>
                  <a:cubicBezTo>
                    <a:pt x="15998" y="1264"/>
                    <a:pt x="15152" y="1910"/>
                    <a:pt x="13883" y="2702"/>
                  </a:cubicBezTo>
                  <a:cubicBezTo>
                    <a:pt x="12615" y="3495"/>
                    <a:pt x="10923" y="4434"/>
                    <a:pt x="9459" y="5285"/>
                  </a:cubicBezTo>
                  <a:cubicBezTo>
                    <a:pt x="7995" y="6136"/>
                    <a:pt x="6759" y="6899"/>
                    <a:pt x="5816" y="7515"/>
                  </a:cubicBezTo>
                  <a:cubicBezTo>
                    <a:pt x="4873" y="8132"/>
                    <a:pt x="4222" y="8601"/>
                    <a:pt x="3832" y="8983"/>
                  </a:cubicBezTo>
                  <a:cubicBezTo>
                    <a:pt x="3441" y="9364"/>
                    <a:pt x="3311" y="9658"/>
                    <a:pt x="3571" y="9834"/>
                  </a:cubicBezTo>
                  <a:cubicBezTo>
                    <a:pt x="3832" y="10010"/>
                    <a:pt x="4482" y="10069"/>
                    <a:pt x="5588" y="10127"/>
                  </a:cubicBezTo>
                  <a:cubicBezTo>
                    <a:pt x="6694" y="10186"/>
                    <a:pt x="8256" y="10245"/>
                    <a:pt x="9362" y="10333"/>
                  </a:cubicBezTo>
                  <a:cubicBezTo>
                    <a:pt x="10468" y="10421"/>
                    <a:pt x="11118" y="10538"/>
                    <a:pt x="11574" y="10685"/>
                  </a:cubicBezTo>
                  <a:cubicBezTo>
                    <a:pt x="12029" y="10832"/>
                    <a:pt x="12289" y="11008"/>
                    <a:pt x="12387" y="11243"/>
                  </a:cubicBezTo>
                  <a:cubicBezTo>
                    <a:pt x="12485" y="11477"/>
                    <a:pt x="12420" y="11771"/>
                    <a:pt x="11801" y="12416"/>
                  </a:cubicBezTo>
                  <a:cubicBezTo>
                    <a:pt x="11183" y="13062"/>
                    <a:pt x="10012" y="14060"/>
                    <a:pt x="8451" y="15116"/>
                  </a:cubicBezTo>
                  <a:cubicBezTo>
                    <a:pt x="6889" y="16173"/>
                    <a:pt x="4938" y="17288"/>
                    <a:pt x="3474" y="18227"/>
                  </a:cubicBezTo>
                  <a:cubicBezTo>
                    <a:pt x="2010" y="19166"/>
                    <a:pt x="1034" y="19930"/>
                    <a:pt x="514" y="20458"/>
                  </a:cubicBezTo>
                  <a:cubicBezTo>
                    <a:pt x="-7" y="20986"/>
                    <a:pt x="-72" y="21280"/>
                    <a:pt x="58" y="21426"/>
                  </a:cubicBezTo>
                  <a:cubicBezTo>
                    <a:pt x="188" y="21573"/>
                    <a:pt x="514" y="21573"/>
                    <a:pt x="1945" y="21426"/>
                  </a:cubicBezTo>
                  <a:cubicBezTo>
                    <a:pt x="3376" y="21280"/>
                    <a:pt x="5914" y="20986"/>
                    <a:pt x="8256" y="20781"/>
                  </a:cubicBezTo>
                  <a:cubicBezTo>
                    <a:pt x="10598" y="20575"/>
                    <a:pt x="12745" y="20458"/>
                    <a:pt x="14924" y="20370"/>
                  </a:cubicBezTo>
                  <a:cubicBezTo>
                    <a:pt x="17104" y="20282"/>
                    <a:pt x="19316" y="20223"/>
                    <a:pt x="21528" y="20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251199" y="1790311"/>
              <a:ext cx="101096" cy="3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64" fill="norm" stroke="1" extrusionOk="0">
                  <a:moveTo>
                    <a:pt x="0" y="0"/>
                  </a:moveTo>
                  <a:cubicBezTo>
                    <a:pt x="4950" y="2863"/>
                    <a:pt x="9900" y="5725"/>
                    <a:pt x="13500" y="8653"/>
                  </a:cubicBezTo>
                  <a:cubicBezTo>
                    <a:pt x="17100" y="11581"/>
                    <a:pt x="19350" y="14573"/>
                    <a:pt x="20475" y="16460"/>
                  </a:cubicBezTo>
                  <a:cubicBezTo>
                    <a:pt x="21600" y="18347"/>
                    <a:pt x="21600" y="19128"/>
                    <a:pt x="21375" y="19843"/>
                  </a:cubicBezTo>
                  <a:cubicBezTo>
                    <a:pt x="21150" y="20559"/>
                    <a:pt x="20700" y="21210"/>
                    <a:pt x="19350" y="21405"/>
                  </a:cubicBezTo>
                  <a:cubicBezTo>
                    <a:pt x="18000" y="21600"/>
                    <a:pt x="15750" y="21340"/>
                    <a:pt x="12825" y="20169"/>
                  </a:cubicBezTo>
                  <a:cubicBezTo>
                    <a:pt x="9900" y="18998"/>
                    <a:pt x="6300" y="16916"/>
                    <a:pt x="4500" y="15419"/>
                  </a:cubicBezTo>
                  <a:cubicBezTo>
                    <a:pt x="2700" y="13923"/>
                    <a:pt x="2700" y="13012"/>
                    <a:pt x="2700" y="12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3270250" y="171411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3384550" y="1809361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3435350" y="1879211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3683000" y="1783961"/>
              <a:ext cx="444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815"/>
                    <a:pt x="8229" y="11631"/>
                    <a:pt x="11829" y="15231"/>
                  </a:cubicBezTo>
                  <a:cubicBezTo>
                    <a:pt x="15429" y="18831"/>
                    <a:pt x="18514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3314700" y="565777"/>
              <a:ext cx="184150" cy="21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6886"/>
                  </a:moveTo>
                  <a:cubicBezTo>
                    <a:pt x="0" y="9427"/>
                    <a:pt x="0" y="11969"/>
                    <a:pt x="497" y="14616"/>
                  </a:cubicBezTo>
                  <a:cubicBezTo>
                    <a:pt x="993" y="17263"/>
                    <a:pt x="1986" y="20016"/>
                    <a:pt x="2483" y="20651"/>
                  </a:cubicBezTo>
                  <a:cubicBezTo>
                    <a:pt x="2979" y="21286"/>
                    <a:pt x="2979" y="19804"/>
                    <a:pt x="2979" y="16627"/>
                  </a:cubicBezTo>
                  <a:cubicBezTo>
                    <a:pt x="2979" y="13451"/>
                    <a:pt x="2979" y="8580"/>
                    <a:pt x="3848" y="5192"/>
                  </a:cubicBezTo>
                  <a:cubicBezTo>
                    <a:pt x="4717" y="1804"/>
                    <a:pt x="6455" y="-102"/>
                    <a:pt x="8938" y="4"/>
                  </a:cubicBezTo>
                  <a:cubicBezTo>
                    <a:pt x="11421" y="110"/>
                    <a:pt x="14648" y="2227"/>
                    <a:pt x="16883" y="6145"/>
                  </a:cubicBezTo>
                  <a:cubicBezTo>
                    <a:pt x="19117" y="10063"/>
                    <a:pt x="20359" y="15780"/>
                    <a:pt x="2160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292600" y="831188"/>
              <a:ext cx="105834" cy="55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741"/>
                  </a:moveTo>
                  <a:cubicBezTo>
                    <a:pt x="432" y="335"/>
                    <a:pt x="864" y="-71"/>
                    <a:pt x="1512" y="10"/>
                  </a:cubicBezTo>
                  <a:cubicBezTo>
                    <a:pt x="2160" y="91"/>
                    <a:pt x="3024" y="660"/>
                    <a:pt x="5184" y="2487"/>
                  </a:cubicBezTo>
                  <a:cubicBezTo>
                    <a:pt x="7344" y="4314"/>
                    <a:pt x="10800" y="7400"/>
                    <a:pt x="13608" y="10242"/>
                  </a:cubicBezTo>
                  <a:cubicBezTo>
                    <a:pt x="16416" y="13084"/>
                    <a:pt x="18576" y="15682"/>
                    <a:pt x="19656" y="17225"/>
                  </a:cubicBezTo>
                  <a:cubicBezTo>
                    <a:pt x="20736" y="18768"/>
                    <a:pt x="20736" y="19255"/>
                    <a:pt x="20952" y="19905"/>
                  </a:cubicBezTo>
                  <a:cubicBezTo>
                    <a:pt x="21168" y="20555"/>
                    <a:pt x="21600" y="21367"/>
                    <a:pt x="21600" y="21448"/>
                  </a:cubicBezTo>
                  <a:cubicBezTo>
                    <a:pt x="21600" y="21529"/>
                    <a:pt x="21168" y="20879"/>
                    <a:pt x="20736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091147" y="805792"/>
              <a:ext cx="557054" cy="12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91" fill="norm" stroke="1" extrusionOk="0">
                  <a:moveTo>
                    <a:pt x="914" y="21291"/>
                  </a:moveTo>
                  <a:cubicBezTo>
                    <a:pt x="505" y="20229"/>
                    <a:pt x="96" y="19166"/>
                    <a:pt x="14" y="17927"/>
                  </a:cubicBezTo>
                  <a:cubicBezTo>
                    <a:pt x="-68" y="16688"/>
                    <a:pt x="177" y="15271"/>
                    <a:pt x="1405" y="12793"/>
                  </a:cubicBezTo>
                  <a:cubicBezTo>
                    <a:pt x="2632" y="10314"/>
                    <a:pt x="4841" y="6773"/>
                    <a:pt x="7541" y="4117"/>
                  </a:cubicBezTo>
                  <a:cubicBezTo>
                    <a:pt x="10241" y="1461"/>
                    <a:pt x="13432" y="-309"/>
                    <a:pt x="15846" y="45"/>
                  </a:cubicBezTo>
                  <a:cubicBezTo>
                    <a:pt x="18259" y="399"/>
                    <a:pt x="19896" y="2878"/>
                    <a:pt x="21532" y="5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4121150" y="1345811"/>
              <a:ext cx="5842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4" y="21221"/>
                    <a:pt x="2348" y="20842"/>
                    <a:pt x="4187" y="19137"/>
                  </a:cubicBezTo>
                  <a:cubicBezTo>
                    <a:pt x="6026" y="17432"/>
                    <a:pt x="8530" y="14400"/>
                    <a:pt x="11348" y="11179"/>
                  </a:cubicBezTo>
                  <a:cubicBezTo>
                    <a:pt x="14165" y="7958"/>
                    <a:pt x="17296" y="4547"/>
                    <a:pt x="19057" y="2653"/>
                  </a:cubicBezTo>
                  <a:cubicBezTo>
                    <a:pt x="20817" y="758"/>
                    <a:pt x="21209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4879886" y="709681"/>
              <a:ext cx="282664" cy="64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52" fill="norm" stroke="1" extrusionOk="0">
                  <a:moveTo>
                    <a:pt x="17657" y="876"/>
                  </a:moveTo>
                  <a:cubicBezTo>
                    <a:pt x="16368" y="456"/>
                    <a:pt x="15078" y="37"/>
                    <a:pt x="13305" y="2"/>
                  </a:cubicBezTo>
                  <a:cubicBezTo>
                    <a:pt x="11532" y="-33"/>
                    <a:pt x="9275" y="317"/>
                    <a:pt x="7180" y="1295"/>
                  </a:cubicBezTo>
                  <a:cubicBezTo>
                    <a:pt x="5084" y="2274"/>
                    <a:pt x="3150" y="3882"/>
                    <a:pt x="1860" y="5944"/>
                  </a:cubicBezTo>
                  <a:cubicBezTo>
                    <a:pt x="571" y="8006"/>
                    <a:pt x="-74" y="10522"/>
                    <a:pt x="7" y="12899"/>
                  </a:cubicBezTo>
                  <a:cubicBezTo>
                    <a:pt x="87" y="15276"/>
                    <a:pt x="893" y="17513"/>
                    <a:pt x="2183" y="19016"/>
                  </a:cubicBezTo>
                  <a:cubicBezTo>
                    <a:pt x="3472" y="20518"/>
                    <a:pt x="5245" y="21287"/>
                    <a:pt x="8550" y="21427"/>
                  </a:cubicBezTo>
                  <a:cubicBezTo>
                    <a:pt x="11854" y="21567"/>
                    <a:pt x="16690" y="21078"/>
                    <a:pt x="21526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276849" y="793361"/>
              <a:ext cx="368301" cy="48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0"/>
                  </a:moveTo>
                  <a:cubicBezTo>
                    <a:pt x="1862" y="1127"/>
                    <a:pt x="3724" y="2254"/>
                    <a:pt x="5524" y="3803"/>
                  </a:cubicBezTo>
                  <a:cubicBezTo>
                    <a:pt x="7324" y="5353"/>
                    <a:pt x="9062" y="7325"/>
                    <a:pt x="10924" y="9720"/>
                  </a:cubicBezTo>
                  <a:cubicBezTo>
                    <a:pt x="12786" y="12115"/>
                    <a:pt x="14772" y="14932"/>
                    <a:pt x="16200" y="16763"/>
                  </a:cubicBezTo>
                  <a:cubicBezTo>
                    <a:pt x="17628" y="18595"/>
                    <a:pt x="18497" y="19440"/>
                    <a:pt x="19303" y="20191"/>
                  </a:cubicBezTo>
                  <a:cubicBezTo>
                    <a:pt x="20110" y="20943"/>
                    <a:pt x="20855" y="21600"/>
                    <a:pt x="21228" y="21506"/>
                  </a:cubicBezTo>
                  <a:cubicBezTo>
                    <a:pt x="21600" y="21412"/>
                    <a:pt x="21600" y="20567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396984" y="736211"/>
              <a:ext cx="203717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9428" y="1487"/>
                    <a:pt x="17424" y="2974"/>
                    <a:pt x="15197" y="5048"/>
                  </a:cubicBezTo>
                  <a:cubicBezTo>
                    <a:pt x="12970" y="7122"/>
                    <a:pt x="10521" y="9783"/>
                    <a:pt x="8071" y="12130"/>
                  </a:cubicBezTo>
                  <a:cubicBezTo>
                    <a:pt x="5622" y="14478"/>
                    <a:pt x="3172" y="16513"/>
                    <a:pt x="1725" y="17961"/>
                  </a:cubicBezTo>
                  <a:cubicBezTo>
                    <a:pt x="277" y="19409"/>
                    <a:pt x="-168" y="20270"/>
                    <a:pt x="55" y="20817"/>
                  </a:cubicBezTo>
                  <a:cubicBezTo>
                    <a:pt x="277" y="21365"/>
                    <a:pt x="1168" y="21600"/>
                    <a:pt x="1836" y="21600"/>
                  </a:cubicBezTo>
                  <a:cubicBezTo>
                    <a:pt x="2504" y="21600"/>
                    <a:pt x="2950" y="21365"/>
                    <a:pt x="3395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759450" y="1129911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721350" y="925488"/>
              <a:ext cx="81824" cy="7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925" fill="norm" stroke="1" extrusionOk="0">
                  <a:moveTo>
                    <a:pt x="11631" y="3839"/>
                  </a:moveTo>
                  <a:cubicBezTo>
                    <a:pt x="8862" y="5591"/>
                    <a:pt x="6092" y="7342"/>
                    <a:pt x="5262" y="10261"/>
                  </a:cubicBezTo>
                  <a:cubicBezTo>
                    <a:pt x="4431" y="13180"/>
                    <a:pt x="5538" y="17267"/>
                    <a:pt x="8031" y="19310"/>
                  </a:cubicBezTo>
                  <a:cubicBezTo>
                    <a:pt x="10523" y="21353"/>
                    <a:pt x="14400" y="21353"/>
                    <a:pt x="16892" y="19894"/>
                  </a:cubicBezTo>
                  <a:cubicBezTo>
                    <a:pt x="19385" y="18434"/>
                    <a:pt x="20492" y="15515"/>
                    <a:pt x="21046" y="12596"/>
                  </a:cubicBezTo>
                  <a:cubicBezTo>
                    <a:pt x="21600" y="9677"/>
                    <a:pt x="21600" y="6758"/>
                    <a:pt x="20492" y="4423"/>
                  </a:cubicBezTo>
                  <a:cubicBezTo>
                    <a:pt x="19385" y="2088"/>
                    <a:pt x="17169" y="337"/>
                    <a:pt x="13569" y="45"/>
                  </a:cubicBezTo>
                  <a:cubicBezTo>
                    <a:pt x="9969" y="-247"/>
                    <a:pt x="4985" y="921"/>
                    <a:pt x="0" y="2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216650" y="897823"/>
              <a:ext cx="28575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480" y="11577"/>
                    <a:pt x="8960" y="3177"/>
                    <a:pt x="12560" y="777"/>
                  </a:cubicBezTo>
                  <a:cubicBezTo>
                    <a:pt x="16160" y="-1623"/>
                    <a:pt x="1888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184900" y="1060061"/>
              <a:ext cx="374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7" y="16364"/>
                    <a:pt x="8054" y="11127"/>
                    <a:pt x="11654" y="7527"/>
                  </a:cubicBezTo>
                  <a:cubicBezTo>
                    <a:pt x="15254" y="3927"/>
                    <a:pt x="1842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769100" y="749908"/>
              <a:ext cx="387350" cy="27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417"/>
                  </a:moveTo>
                  <a:cubicBezTo>
                    <a:pt x="1298" y="582"/>
                    <a:pt x="2597" y="746"/>
                    <a:pt x="3777" y="2395"/>
                  </a:cubicBezTo>
                  <a:cubicBezTo>
                    <a:pt x="4957" y="4044"/>
                    <a:pt x="6020" y="7177"/>
                    <a:pt x="5961" y="10145"/>
                  </a:cubicBezTo>
                  <a:cubicBezTo>
                    <a:pt x="5902" y="13113"/>
                    <a:pt x="4721" y="15916"/>
                    <a:pt x="3836" y="17730"/>
                  </a:cubicBezTo>
                  <a:cubicBezTo>
                    <a:pt x="2951" y="19543"/>
                    <a:pt x="2361" y="20368"/>
                    <a:pt x="1770" y="20862"/>
                  </a:cubicBezTo>
                  <a:cubicBezTo>
                    <a:pt x="1180" y="21357"/>
                    <a:pt x="590" y="21522"/>
                    <a:pt x="354" y="21110"/>
                  </a:cubicBezTo>
                  <a:cubicBezTo>
                    <a:pt x="118" y="20698"/>
                    <a:pt x="236" y="19708"/>
                    <a:pt x="1239" y="17647"/>
                  </a:cubicBezTo>
                  <a:cubicBezTo>
                    <a:pt x="2243" y="15586"/>
                    <a:pt x="4131" y="12453"/>
                    <a:pt x="6020" y="9650"/>
                  </a:cubicBezTo>
                  <a:cubicBezTo>
                    <a:pt x="7908" y="6847"/>
                    <a:pt x="9797" y="4374"/>
                    <a:pt x="11213" y="2643"/>
                  </a:cubicBezTo>
                  <a:cubicBezTo>
                    <a:pt x="12630" y="911"/>
                    <a:pt x="13574" y="-78"/>
                    <a:pt x="13751" y="4"/>
                  </a:cubicBezTo>
                  <a:cubicBezTo>
                    <a:pt x="13928" y="87"/>
                    <a:pt x="13338" y="1241"/>
                    <a:pt x="12630" y="2890"/>
                  </a:cubicBezTo>
                  <a:cubicBezTo>
                    <a:pt x="11921" y="4539"/>
                    <a:pt x="11095" y="6682"/>
                    <a:pt x="10682" y="8496"/>
                  </a:cubicBezTo>
                  <a:cubicBezTo>
                    <a:pt x="10269" y="10310"/>
                    <a:pt x="10269" y="11794"/>
                    <a:pt x="10859" y="13113"/>
                  </a:cubicBezTo>
                  <a:cubicBezTo>
                    <a:pt x="11449" y="14432"/>
                    <a:pt x="12630" y="15586"/>
                    <a:pt x="14518" y="15833"/>
                  </a:cubicBezTo>
                  <a:cubicBezTo>
                    <a:pt x="16407" y="16081"/>
                    <a:pt x="19003" y="15421"/>
                    <a:pt x="21600" y="14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7219950" y="513961"/>
              <a:ext cx="193838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0" y="0"/>
                  </a:moveTo>
                  <a:cubicBezTo>
                    <a:pt x="4826" y="1591"/>
                    <a:pt x="9651" y="3181"/>
                    <a:pt x="13443" y="4981"/>
                  </a:cubicBezTo>
                  <a:cubicBezTo>
                    <a:pt x="17234" y="6781"/>
                    <a:pt x="19991" y="8791"/>
                    <a:pt x="20796" y="11135"/>
                  </a:cubicBezTo>
                  <a:cubicBezTo>
                    <a:pt x="21600" y="13479"/>
                    <a:pt x="20451" y="16158"/>
                    <a:pt x="17234" y="17958"/>
                  </a:cubicBezTo>
                  <a:cubicBezTo>
                    <a:pt x="14017" y="19758"/>
                    <a:pt x="8732" y="20679"/>
                    <a:pt x="34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5792" y="1237861"/>
              <a:ext cx="719858" cy="110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64" fill="norm" stroke="1" extrusionOk="0">
                  <a:moveTo>
                    <a:pt x="13751" y="0"/>
                  </a:moveTo>
                  <a:cubicBezTo>
                    <a:pt x="12167" y="824"/>
                    <a:pt x="10584" y="1649"/>
                    <a:pt x="8937" y="2618"/>
                  </a:cubicBezTo>
                  <a:cubicBezTo>
                    <a:pt x="7290" y="3586"/>
                    <a:pt x="5580" y="4699"/>
                    <a:pt x="4186" y="5647"/>
                  </a:cubicBezTo>
                  <a:cubicBezTo>
                    <a:pt x="2792" y="6595"/>
                    <a:pt x="1716" y="7379"/>
                    <a:pt x="1082" y="7894"/>
                  </a:cubicBezTo>
                  <a:cubicBezTo>
                    <a:pt x="449" y="8409"/>
                    <a:pt x="259" y="8656"/>
                    <a:pt x="132" y="8883"/>
                  </a:cubicBezTo>
                  <a:cubicBezTo>
                    <a:pt x="5" y="9110"/>
                    <a:pt x="-58" y="9316"/>
                    <a:pt x="69" y="9460"/>
                  </a:cubicBezTo>
                  <a:cubicBezTo>
                    <a:pt x="195" y="9605"/>
                    <a:pt x="512" y="9687"/>
                    <a:pt x="1779" y="9708"/>
                  </a:cubicBezTo>
                  <a:cubicBezTo>
                    <a:pt x="3046" y="9728"/>
                    <a:pt x="5263" y="9687"/>
                    <a:pt x="6941" y="9708"/>
                  </a:cubicBezTo>
                  <a:cubicBezTo>
                    <a:pt x="8620" y="9728"/>
                    <a:pt x="9760" y="9811"/>
                    <a:pt x="10394" y="9955"/>
                  </a:cubicBezTo>
                  <a:cubicBezTo>
                    <a:pt x="11027" y="10099"/>
                    <a:pt x="11154" y="10305"/>
                    <a:pt x="10964" y="10821"/>
                  </a:cubicBezTo>
                  <a:cubicBezTo>
                    <a:pt x="10774" y="11336"/>
                    <a:pt x="10267" y="12160"/>
                    <a:pt x="9285" y="13150"/>
                  </a:cubicBezTo>
                  <a:cubicBezTo>
                    <a:pt x="8303" y="14139"/>
                    <a:pt x="6846" y="15293"/>
                    <a:pt x="5358" y="16427"/>
                  </a:cubicBezTo>
                  <a:cubicBezTo>
                    <a:pt x="3869" y="17560"/>
                    <a:pt x="2349" y="18673"/>
                    <a:pt x="1494" y="19333"/>
                  </a:cubicBezTo>
                  <a:cubicBezTo>
                    <a:pt x="639" y="19992"/>
                    <a:pt x="449" y="20198"/>
                    <a:pt x="322" y="20425"/>
                  </a:cubicBezTo>
                  <a:cubicBezTo>
                    <a:pt x="195" y="20652"/>
                    <a:pt x="132" y="20899"/>
                    <a:pt x="259" y="21105"/>
                  </a:cubicBezTo>
                  <a:cubicBezTo>
                    <a:pt x="385" y="21311"/>
                    <a:pt x="702" y="21476"/>
                    <a:pt x="1747" y="21538"/>
                  </a:cubicBezTo>
                  <a:cubicBezTo>
                    <a:pt x="2792" y="21600"/>
                    <a:pt x="4566" y="21559"/>
                    <a:pt x="6561" y="21332"/>
                  </a:cubicBezTo>
                  <a:cubicBezTo>
                    <a:pt x="8557" y="21105"/>
                    <a:pt x="10774" y="20693"/>
                    <a:pt x="13117" y="20363"/>
                  </a:cubicBezTo>
                  <a:cubicBezTo>
                    <a:pt x="15461" y="20034"/>
                    <a:pt x="17931" y="19786"/>
                    <a:pt x="19357" y="19724"/>
                  </a:cubicBezTo>
                  <a:cubicBezTo>
                    <a:pt x="20782" y="19663"/>
                    <a:pt x="21162" y="19786"/>
                    <a:pt x="21542" y="19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0" y="2789388"/>
              <a:ext cx="266700" cy="33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889"/>
                  </a:moveTo>
                  <a:cubicBezTo>
                    <a:pt x="0" y="1214"/>
                    <a:pt x="0" y="539"/>
                    <a:pt x="429" y="202"/>
                  </a:cubicBezTo>
                  <a:cubicBezTo>
                    <a:pt x="857" y="-136"/>
                    <a:pt x="1714" y="-136"/>
                    <a:pt x="3171" y="877"/>
                  </a:cubicBezTo>
                  <a:cubicBezTo>
                    <a:pt x="4629" y="1889"/>
                    <a:pt x="6686" y="3914"/>
                    <a:pt x="7629" y="6614"/>
                  </a:cubicBezTo>
                  <a:cubicBezTo>
                    <a:pt x="8571" y="9314"/>
                    <a:pt x="8400" y="12689"/>
                    <a:pt x="7800" y="15119"/>
                  </a:cubicBezTo>
                  <a:cubicBezTo>
                    <a:pt x="7200" y="17549"/>
                    <a:pt x="6171" y="19034"/>
                    <a:pt x="5314" y="19979"/>
                  </a:cubicBezTo>
                  <a:cubicBezTo>
                    <a:pt x="4457" y="20924"/>
                    <a:pt x="3771" y="21329"/>
                    <a:pt x="3000" y="21396"/>
                  </a:cubicBezTo>
                  <a:cubicBezTo>
                    <a:pt x="2229" y="21464"/>
                    <a:pt x="1371" y="21194"/>
                    <a:pt x="943" y="20586"/>
                  </a:cubicBezTo>
                  <a:cubicBezTo>
                    <a:pt x="514" y="19979"/>
                    <a:pt x="514" y="19034"/>
                    <a:pt x="1886" y="17009"/>
                  </a:cubicBezTo>
                  <a:cubicBezTo>
                    <a:pt x="3257" y="14984"/>
                    <a:pt x="6000" y="11879"/>
                    <a:pt x="8829" y="9179"/>
                  </a:cubicBezTo>
                  <a:cubicBezTo>
                    <a:pt x="11657" y="6479"/>
                    <a:pt x="14571" y="4184"/>
                    <a:pt x="16286" y="2699"/>
                  </a:cubicBezTo>
                  <a:cubicBezTo>
                    <a:pt x="18000" y="1214"/>
                    <a:pt x="18514" y="539"/>
                    <a:pt x="18343" y="404"/>
                  </a:cubicBezTo>
                  <a:cubicBezTo>
                    <a:pt x="18171" y="269"/>
                    <a:pt x="17314" y="674"/>
                    <a:pt x="16200" y="1957"/>
                  </a:cubicBezTo>
                  <a:cubicBezTo>
                    <a:pt x="15086" y="3239"/>
                    <a:pt x="13714" y="5399"/>
                    <a:pt x="13286" y="7559"/>
                  </a:cubicBezTo>
                  <a:cubicBezTo>
                    <a:pt x="12857" y="9719"/>
                    <a:pt x="13371" y="11879"/>
                    <a:pt x="14914" y="13566"/>
                  </a:cubicBezTo>
                  <a:cubicBezTo>
                    <a:pt x="16457" y="15254"/>
                    <a:pt x="19029" y="16469"/>
                    <a:pt x="21600" y="17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400050" y="2773064"/>
              <a:ext cx="146050" cy="254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16904" y="124"/>
                  </a:moveTo>
                  <a:cubicBezTo>
                    <a:pt x="15026" y="-51"/>
                    <a:pt x="13148" y="-227"/>
                    <a:pt x="10643" y="1002"/>
                  </a:cubicBezTo>
                  <a:cubicBezTo>
                    <a:pt x="8139" y="2232"/>
                    <a:pt x="5009" y="4866"/>
                    <a:pt x="2974" y="7588"/>
                  </a:cubicBezTo>
                  <a:cubicBezTo>
                    <a:pt x="939" y="10310"/>
                    <a:pt x="0" y="13119"/>
                    <a:pt x="0" y="15314"/>
                  </a:cubicBezTo>
                  <a:cubicBezTo>
                    <a:pt x="0" y="17510"/>
                    <a:pt x="939" y="19090"/>
                    <a:pt x="3443" y="20056"/>
                  </a:cubicBezTo>
                  <a:cubicBezTo>
                    <a:pt x="5948" y="21022"/>
                    <a:pt x="10017" y="21373"/>
                    <a:pt x="13304" y="20934"/>
                  </a:cubicBezTo>
                  <a:cubicBezTo>
                    <a:pt x="16591" y="20495"/>
                    <a:pt x="19096" y="19266"/>
                    <a:pt x="21600" y="18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419100" y="2869811"/>
              <a:ext cx="1270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8831"/>
                    <a:pt x="720" y="16062"/>
                    <a:pt x="4320" y="12462"/>
                  </a:cubicBezTo>
                  <a:cubicBezTo>
                    <a:pt x="7920" y="8862"/>
                    <a:pt x="1476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31031" y="2659988"/>
              <a:ext cx="118269" cy="44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511" fill="norm" stroke="1" extrusionOk="0">
                  <a:moveTo>
                    <a:pt x="16627" y="2470"/>
                  </a:moveTo>
                  <a:cubicBezTo>
                    <a:pt x="16627" y="1958"/>
                    <a:pt x="16627" y="1447"/>
                    <a:pt x="16248" y="935"/>
                  </a:cubicBezTo>
                  <a:cubicBezTo>
                    <a:pt x="15869" y="423"/>
                    <a:pt x="15111" y="-89"/>
                    <a:pt x="12458" y="13"/>
                  </a:cubicBezTo>
                  <a:cubicBezTo>
                    <a:pt x="9806" y="116"/>
                    <a:pt x="5258" y="832"/>
                    <a:pt x="3553" y="1856"/>
                  </a:cubicBezTo>
                  <a:cubicBezTo>
                    <a:pt x="1848" y="2880"/>
                    <a:pt x="2985" y="4211"/>
                    <a:pt x="5069" y="5285"/>
                  </a:cubicBezTo>
                  <a:cubicBezTo>
                    <a:pt x="7153" y="6360"/>
                    <a:pt x="10185" y="7179"/>
                    <a:pt x="11132" y="8305"/>
                  </a:cubicBezTo>
                  <a:cubicBezTo>
                    <a:pt x="12079" y="9431"/>
                    <a:pt x="10942" y="10865"/>
                    <a:pt x="8669" y="12247"/>
                  </a:cubicBezTo>
                  <a:cubicBezTo>
                    <a:pt x="6395" y="13629"/>
                    <a:pt x="2985" y="14959"/>
                    <a:pt x="1279" y="16137"/>
                  </a:cubicBezTo>
                  <a:cubicBezTo>
                    <a:pt x="-426" y="17314"/>
                    <a:pt x="-426" y="18338"/>
                    <a:pt x="1279" y="19208"/>
                  </a:cubicBezTo>
                  <a:cubicBezTo>
                    <a:pt x="2985" y="20078"/>
                    <a:pt x="6395" y="20794"/>
                    <a:pt x="9995" y="21153"/>
                  </a:cubicBezTo>
                  <a:cubicBezTo>
                    <a:pt x="13595" y="21511"/>
                    <a:pt x="17385" y="21511"/>
                    <a:pt x="21174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55650" y="2793611"/>
              <a:ext cx="1714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4917"/>
                    <a:pt x="10667" y="9834"/>
                    <a:pt x="14267" y="13434"/>
                  </a:cubicBezTo>
                  <a:cubicBezTo>
                    <a:pt x="17867" y="17034"/>
                    <a:pt x="19733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12800" y="2742811"/>
              <a:ext cx="1270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67"/>
                    <a:pt x="14400" y="3733"/>
                    <a:pt x="11160" y="6600"/>
                  </a:cubicBezTo>
                  <a:cubicBezTo>
                    <a:pt x="7920" y="9467"/>
                    <a:pt x="5040" y="13333"/>
                    <a:pt x="3240" y="16000"/>
                  </a:cubicBezTo>
                  <a:cubicBezTo>
                    <a:pt x="1440" y="18667"/>
                    <a:pt x="720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990600" y="3003161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142999" y="3041261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7200"/>
                    <a:pt x="10800" y="14400"/>
                    <a:pt x="14400" y="18000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485900" y="3041261"/>
              <a:ext cx="444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606550" y="2730111"/>
              <a:ext cx="2286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63"/>
                    <a:pt x="7200" y="7727"/>
                    <a:pt x="10800" y="11327"/>
                  </a:cubicBezTo>
                  <a:cubicBezTo>
                    <a:pt x="14400" y="14927"/>
                    <a:pt x="18000" y="182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701800" y="2685661"/>
              <a:ext cx="1524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417"/>
                    <a:pt x="12600" y="6834"/>
                    <a:pt x="9000" y="10434"/>
                  </a:cubicBezTo>
                  <a:cubicBezTo>
                    <a:pt x="5400" y="14034"/>
                    <a:pt x="2700" y="17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885950" y="2941482"/>
              <a:ext cx="139700" cy="14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7140"/>
                  </a:moveTo>
                  <a:cubicBezTo>
                    <a:pt x="327" y="10226"/>
                    <a:pt x="655" y="13312"/>
                    <a:pt x="818" y="15780"/>
                  </a:cubicBezTo>
                  <a:cubicBezTo>
                    <a:pt x="982" y="18249"/>
                    <a:pt x="982" y="20100"/>
                    <a:pt x="1145" y="19946"/>
                  </a:cubicBezTo>
                  <a:cubicBezTo>
                    <a:pt x="1309" y="19792"/>
                    <a:pt x="1636" y="17632"/>
                    <a:pt x="2455" y="14392"/>
                  </a:cubicBezTo>
                  <a:cubicBezTo>
                    <a:pt x="3273" y="11152"/>
                    <a:pt x="4582" y="6832"/>
                    <a:pt x="6873" y="3900"/>
                  </a:cubicBezTo>
                  <a:cubicBezTo>
                    <a:pt x="9164" y="969"/>
                    <a:pt x="12436" y="-574"/>
                    <a:pt x="15055" y="197"/>
                  </a:cubicBezTo>
                  <a:cubicBezTo>
                    <a:pt x="17673" y="969"/>
                    <a:pt x="19636" y="4055"/>
                    <a:pt x="20618" y="7912"/>
                  </a:cubicBezTo>
                  <a:cubicBezTo>
                    <a:pt x="21600" y="11769"/>
                    <a:pt x="21600" y="16397"/>
                    <a:pt x="21600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070100" y="2572171"/>
              <a:ext cx="99655" cy="48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70" fill="norm" stroke="1" extrusionOk="0">
                  <a:moveTo>
                    <a:pt x="0" y="1662"/>
                  </a:moveTo>
                  <a:cubicBezTo>
                    <a:pt x="0" y="1191"/>
                    <a:pt x="0" y="719"/>
                    <a:pt x="1763" y="389"/>
                  </a:cubicBezTo>
                  <a:cubicBezTo>
                    <a:pt x="3527" y="59"/>
                    <a:pt x="7053" y="-130"/>
                    <a:pt x="9257" y="106"/>
                  </a:cubicBezTo>
                  <a:cubicBezTo>
                    <a:pt x="11461" y="342"/>
                    <a:pt x="12343" y="1002"/>
                    <a:pt x="12343" y="2134"/>
                  </a:cubicBezTo>
                  <a:cubicBezTo>
                    <a:pt x="12343" y="3266"/>
                    <a:pt x="11461" y="4869"/>
                    <a:pt x="10139" y="6142"/>
                  </a:cubicBezTo>
                  <a:cubicBezTo>
                    <a:pt x="8816" y="7416"/>
                    <a:pt x="7053" y="8359"/>
                    <a:pt x="6392" y="9067"/>
                  </a:cubicBezTo>
                  <a:cubicBezTo>
                    <a:pt x="5731" y="9774"/>
                    <a:pt x="6171" y="10246"/>
                    <a:pt x="8596" y="11094"/>
                  </a:cubicBezTo>
                  <a:cubicBezTo>
                    <a:pt x="11020" y="11943"/>
                    <a:pt x="15429" y="13170"/>
                    <a:pt x="18073" y="14490"/>
                  </a:cubicBezTo>
                  <a:cubicBezTo>
                    <a:pt x="20718" y="15811"/>
                    <a:pt x="21600" y="17225"/>
                    <a:pt x="19837" y="18404"/>
                  </a:cubicBezTo>
                  <a:cubicBezTo>
                    <a:pt x="18073" y="19584"/>
                    <a:pt x="13665" y="20527"/>
                    <a:pt x="9257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80794" y="3181431"/>
              <a:ext cx="291630" cy="8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68" fill="norm" stroke="1" extrusionOk="0">
                  <a:moveTo>
                    <a:pt x="4647" y="6205"/>
                  </a:moveTo>
                  <a:cubicBezTo>
                    <a:pt x="3875" y="6732"/>
                    <a:pt x="3104" y="7259"/>
                    <a:pt x="2178" y="7522"/>
                  </a:cubicBezTo>
                  <a:cubicBezTo>
                    <a:pt x="1253" y="7785"/>
                    <a:pt x="173" y="7785"/>
                    <a:pt x="18" y="7522"/>
                  </a:cubicBezTo>
                  <a:cubicBezTo>
                    <a:pt x="-136" y="7259"/>
                    <a:pt x="635" y="6732"/>
                    <a:pt x="3567" y="5415"/>
                  </a:cubicBezTo>
                  <a:cubicBezTo>
                    <a:pt x="6498" y="4098"/>
                    <a:pt x="11590" y="1990"/>
                    <a:pt x="14521" y="937"/>
                  </a:cubicBezTo>
                  <a:cubicBezTo>
                    <a:pt x="17453" y="-117"/>
                    <a:pt x="18224" y="-117"/>
                    <a:pt x="19073" y="146"/>
                  </a:cubicBezTo>
                  <a:cubicBezTo>
                    <a:pt x="19921" y="410"/>
                    <a:pt x="20847" y="937"/>
                    <a:pt x="21155" y="2517"/>
                  </a:cubicBezTo>
                  <a:cubicBezTo>
                    <a:pt x="21464" y="4098"/>
                    <a:pt x="21155" y="6732"/>
                    <a:pt x="18995" y="9103"/>
                  </a:cubicBezTo>
                  <a:cubicBezTo>
                    <a:pt x="16835" y="11473"/>
                    <a:pt x="12824" y="13581"/>
                    <a:pt x="10124" y="14898"/>
                  </a:cubicBezTo>
                  <a:cubicBezTo>
                    <a:pt x="7424" y="16215"/>
                    <a:pt x="6035" y="16742"/>
                    <a:pt x="4878" y="17532"/>
                  </a:cubicBezTo>
                  <a:cubicBezTo>
                    <a:pt x="3721" y="18322"/>
                    <a:pt x="2795" y="19376"/>
                    <a:pt x="2718" y="20166"/>
                  </a:cubicBezTo>
                  <a:cubicBezTo>
                    <a:pt x="2641" y="20956"/>
                    <a:pt x="3413" y="21483"/>
                    <a:pt x="6190" y="20956"/>
                  </a:cubicBezTo>
                  <a:cubicBezTo>
                    <a:pt x="8967" y="20429"/>
                    <a:pt x="13750" y="18849"/>
                    <a:pt x="18533" y="17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317500" y="4012811"/>
              <a:ext cx="31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68291" y="3947511"/>
              <a:ext cx="355610" cy="30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69" fill="norm" stroke="1" extrusionOk="0">
                  <a:moveTo>
                    <a:pt x="2301" y="4178"/>
                  </a:moveTo>
                  <a:cubicBezTo>
                    <a:pt x="1662" y="4178"/>
                    <a:pt x="1023" y="4178"/>
                    <a:pt x="576" y="3803"/>
                  </a:cubicBezTo>
                  <a:cubicBezTo>
                    <a:pt x="129" y="3428"/>
                    <a:pt x="-127" y="2678"/>
                    <a:pt x="65" y="2003"/>
                  </a:cubicBezTo>
                  <a:cubicBezTo>
                    <a:pt x="256" y="1328"/>
                    <a:pt x="895" y="728"/>
                    <a:pt x="1982" y="353"/>
                  </a:cubicBezTo>
                  <a:cubicBezTo>
                    <a:pt x="3068" y="-22"/>
                    <a:pt x="4602" y="-172"/>
                    <a:pt x="5880" y="278"/>
                  </a:cubicBezTo>
                  <a:cubicBezTo>
                    <a:pt x="7158" y="728"/>
                    <a:pt x="8181" y="1778"/>
                    <a:pt x="8756" y="3953"/>
                  </a:cubicBezTo>
                  <a:cubicBezTo>
                    <a:pt x="9331" y="6128"/>
                    <a:pt x="9459" y="9428"/>
                    <a:pt x="8756" y="12428"/>
                  </a:cubicBezTo>
                  <a:cubicBezTo>
                    <a:pt x="8053" y="15428"/>
                    <a:pt x="6519" y="18128"/>
                    <a:pt x="5177" y="19628"/>
                  </a:cubicBezTo>
                  <a:cubicBezTo>
                    <a:pt x="3835" y="21128"/>
                    <a:pt x="2685" y="21428"/>
                    <a:pt x="2174" y="21203"/>
                  </a:cubicBezTo>
                  <a:cubicBezTo>
                    <a:pt x="1662" y="20978"/>
                    <a:pt x="1790" y="20228"/>
                    <a:pt x="3068" y="18578"/>
                  </a:cubicBezTo>
                  <a:cubicBezTo>
                    <a:pt x="4346" y="16928"/>
                    <a:pt x="6775" y="14378"/>
                    <a:pt x="8884" y="12128"/>
                  </a:cubicBezTo>
                  <a:cubicBezTo>
                    <a:pt x="10993" y="9878"/>
                    <a:pt x="12782" y="7928"/>
                    <a:pt x="13740" y="6578"/>
                  </a:cubicBezTo>
                  <a:cubicBezTo>
                    <a:pt x="14699" y="5228"/>
                    <a:pt x="14827" y="4478"/>
                    <a:pt x="14955" y="3728"/>
                  </a:cubicBezTo>
                  <a:cubicBezTo>
                    <a:pt x="15082" y="2978"/>
                    <a:pt x="15210" y="2228"/>
                    <a:pt x="14955" y="2078"/>
                  </a:cubicBezTo>
                  <a:cubicBezTo>
                    <a:pt x="14699" y="1928"/>
                    <a:pt x="14060" y="2378"/>
                    <a:pt x="13549" y="3728"/>
                  </a:cubicBezTo>
                  <a:cubicBezTo>
                    <a:pt x="13037" y="5078"/>
                    <a:pt x="12654" y="7328"/>
                    <a:pt x="12462" y="9653"/>
                  </a:cubicBezTo>
                  <a:cubicBezTo>
                    <a:pt x="12271" y="11978"/>
                    <a:pt x="12271" y="14378"/>
                    <a:pt x="13804" y="16178"/>
                  </a:cubicBezTo>
                  <a:cubicBezTo>
                    <a:pt x="15338" y="17978"/>
                    <a:pt x="18406" y="19178"/>
                    <a:pt x="21473" y="2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889000" y="3984733"/>
              <a:ext cx="1778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29" y="12302"/>
                    <a:pt x="2057" y="4448"/>
                    <a:pt x="5657" y="1502"/>
                  </a:cubicBezTo>
                  <a:cubicBezTo>
                    <a:pt x="9257" y="-1443"/>
                    <a:pt x="154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971550" y="4089011"/>
              <a:ext cx="254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7673"/>
                    <a:pt x="5040" y="13745"/>
                    <a:pt x="8640" y="10145"/>
                  </a:cubicBezTo>
                  <a:cubicBezTo>
                    <a:pt x="12240" y="6545"/>
                    <a:pt x="1692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409700" y="3814684"/>
              <a:ext cx="254000" cy="35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77"/>
                  </a:moveTo>
                  <a:cubicBezTo>
                    <a:pt x="1080" y="-50"/>
                    <a:pt x="2160" y="-177"/>
                    <a:pt x="4050" y="1094"/>
                  </a:cubicBezTo>
                  <a:cubicBezTo>
                    <a:pt x="5940" y="2364"/>
                    <a:pt x="8640" y="5032"/>
                    <a:pt x="11700" y="8654"/>
                  </a:cubicBezTo>
                  <a:cubicBezTo>
                    <a:pt x="14760" y="12275"/>
                    <a:pt x="18180" y="16849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454150" y="3714361"/>
              <a:ext cx="254000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187"/>
                    <a:pt x="18000" y="2374"/>
                    <a:pt x="15840" y="4312"/>
                  </a:cubicBezTo>
                  <a:cubicBezTo>
                    <a:pt x="13680" y="6251"/>
                    <a:pt x="11160" y="8941"/>
                    <a:pt x="8460" y="11670"/>
                  </a:cubicBezTo>
                  <a:cubicBezTo>
                    <a:pt x="5760" y="14400"/>
                    <a:pt x="2880" y="17169"/>
                    <a:pt x="1440" y="18831"/>
                  </a:cubicBezTo>
                  <a:cubicBezTo>
                    <a:pt x="0" y="20492"/>
                    <a:pt x="0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761843" y="4108061"/>
              <a:ext cx="980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09"/>
                    <a:pt x="2735" y="9818"/>
                    <a:pt x="575" y="13418"/>
                  </a:cubicBezTo>
                  <a:cubicBezTo>
                    <a:pt x="-1585" y="17018"/>
                    <a:pt x="2735" y="1930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499724" y="0"/>
              <a:ext cx="6475957" cy="255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74" fill="norm" stroke="1" extrusionOk="0">
                  <a:moveTo>
                    <a:pt x="10084" y="265"/>
                  </a:moveTo>
                  <a:cubicBezTo>
                    <a:pt x="10021" y="158"/>
                    <a:pt x="9957" y="51"/>
                    <a:pt x="9834" y="15"/>
                  </a:cubicBezTo>
                  <a:cubicBezTo>
                    <a:pt x="9710" y="-21"/>
                    <a:pt x="9527" y="15"/>
                    <a:pt x="9319" y="60"/>
                  </a:cubicBezTo>
                  <a:cubicBezTo>
                    <a:pt x="9111" y="104"/>
                    <a:pt x="8879" y="158"/>
                    <a:pt x="8642" y="221"/>
                  </a:cubicBezTo>
                  <a:cubicBezTo>
                    <a:pt x="8406" y="283"/>
                    <a:pt x="8167" y="355"/>
                    <a:pt x="7906" y="444"/>
                  </a:cubicBezTo>
                  <a:cubicBezTo>
                    <a:pt x="7645" y="534"/>
                    <a:pt x="7363" y="641"/>
                    <a:pt x="7084" y="749"/>
                  </a:cubicBezTo>
                  <a:cubicBezTo>
                    <a:pt x="6806" y="856"/>
                    <a:pt x="6531" y="963"/>
                    <a:pt x="6263" y="1062"/>
                  </a:cubicBezTo>
                  <a:cubicBezTo>
                    <a:pt x="5995" y="1160"/>
                    <a:pt x="5734" y="1250"/>
                    <a:pt x="5470" y="1348"/>
                  </a:cubicBezTo>
                  <a:cubicBezTo>
                    <a:pt x="5206" y="1446"/>
                    <a:pt x="4938" y="1554"/>
                    <a:pt x="4666" y="1670"/>
                  </a:cubicBezTo>
                  <a:cubicBezTo>
                    <a:pt x="4395" y="1786"/>
                    <a:pt x="4120" y="1912"/>
                    <a:pt x="3859" y="2046"/>
                  </a:cubicBezTo>
                  <a:cubicBezTo>
                    <a:pt x="3598" y="2180"/>
                    <a:pt x="3352" y="2323"/>
                    <a:pt x="3108" y="2475"/>
                  </a:cubicBezTo>
                  <a:cubicBezTo>
                    <a:pt x="2865" y="2628"/>
                    <a:pt x="2626" y="2789"/>
                    <a:pt x="2389" y="2950"/>
                  </a:cubicBezTo>
                  <a:cubicBezTo>
                    <a:pt x="2153" y="3111"/>
                    <a:pt x="1921" y="3272"/>
                    <a:pt x="1702" y="3442"/>
                  </a:cubicBezTo>
                  <a:cubicBezTo>
                    <a:pt x="1484" y="3612"/>
                    <a:pt x="1279" y="3791"/>
                    <a:pt x="1068" y="4006"/>
                  </a:cubicBezTo>
                  <a:cubicBezTo>
                    <a:pt x="856" y="4220"/>
                    <a:pt x="638" y="4471"/>
                    <a:pt x="461" y="4784"/>
                  </a:cubicBezTo>
                  <a:cubicBezTo>
                    <a:pt x="285" y="5097"/>
                    <a:pt x="151" y="5473"/>
                    <a:pt x="77" y="5956"/>
                  </a:cubicBezTo>
                  <a:cubicBezTo>
                    <a:pt x="3" y="6439"/>
                    <a:pt x="-11" y="7030"/>
                    <a:pt x="7" y="7683"/>
                  </a:cubicBezTo>
                  <a:cubicBezTo>
                    <a:pt x="24" y="8336"/>
                    <a:pt x="74" y="9052"/>
                    <a:pt x="126" y="9795"/>
                  </a:cubicBezTo>
                  <a:cubicBezTo>
                    <a:pt x="179" y="10537"/>
                    <a:pt x="236" y="11307"/>
                    <a:pt x="289" y="12023"/>
                  </a:cubicBezTo>
                  <a:cubicBezTo>
                    <a:pt x="341" y="12739"/>
                    <a:pt x="391" y="13401"/>
                    <a:pt x="437" y="14018"/>
                  </a:cubicBezTo>
                  <a:cubicBezTo>
                    <a:pt x="482" y="14636"/>
                    <a:pt x="525" y="15208"/>
                    <a:pt x="574" y="15861"/>
                  </a:cubicBezTo>
                  <a:cubicBezTo>
                    <a:pt x="623" y="16515"/>
                    <a:pt x="680" y="17248"/>
                    <a:pt x="754" y="17866"/>
                  </a:cubicBezTo>
                  <a:cubicBezTo>
                    <a:pt x="828" y="18483"/>
                    <a:pt x="920" y="18984"/>
                    <a:pt x="1046" y="19342"/>
                  </a:cubicBezTo>
                  <a:cubicBezTo>
                    <a:pt x="1173" y="19700"/>
                    <a:pt x="1335" y="19915"/>
                    <a:pt x="1533" y="20040"/>
                  </a:cubicBezTo>
                  <a:cubicBezTo>
                    <a:pt x="1730" y="20165"/>
                    <a:pt x="1963" y="20201"/>
                    <a:pt x="2217" y="20219"/>
                  </a:cubicBezTo>
                  <a:cubicBezTo>
                    <a:pt x="2470" y="20237"/>
                    <a:pt x="2745" y="20237"/>
                    <a:pt x="3020" y="20255"/>
                  </a:cubicBezTo>
                  <a:cubicBezTo>
                    <a:pt x="3295" y="20273"/>
                    <a:pt x="3570" y="20308"/>
                    <a:pt x="3838" y="20380"/>
                  </a:cubicBezTo>
                  <a:cubicBezTo>
                    <a:pt x="4106" y="20452"/>
                    <a:pt x="4367" y="20559"/>
                    <a:pt x="4621" y="20639"/>
                  </a:cubicBezTo>
                  <a:cubicBezTo>
                    <a:pt x="4874" y="20720"/>
                    <a:pt x="5121" y="20774"/>
                    <a:pt x="5375" y="20827"/>
                  </a:cubicBezTo>
                  <a:cubicBezTo>
                    <a:pt x="5629" y="20881"/>
                    <a:pt x="5890" y="20935"/>
                    <a:pt x="6161" y="21006"/>
                  </a:cubicBezTo>
                  <a:cubicBezTo>
                    <a:pt x="6432" y="21078"/>
                    <a:pt x="6714" y="21167"/>
                    <a:pt x="6979" y="21248"/>
                  </a:cubicBezTo>
                  <a:cubicBezTo>
                    <a:pt x="7243" y="21328"/>
                    <a:pt x="7490" y="21400"/>
                    <a:pt x="7758" y="21454"/>
                  </a:cubicBezTo>
                  <a:cubicBezTo>
                    <a:pt x="8026" y="21507"/>
                    <a:pt x="8315" y="21543"/>
                    <a:pt x="8590" y="21561"/>
                  </a:cubicBezTo>
                  <a:cubicBezTo>
                    <a:pt x="8864" y="21579"/>
                    <a:pt x="9125" y="21579"/>
                    <a:pt x="9397" y="21561"/>
                  </a:cubicBezTo>
                  <a:cubicBezTo>
                    <a:pt x="9668" y="21543"/>
                    <a:pt x="9950" y="21507"/>
                    <a:pt x="10232" y="21463"/>
                  </a:cubicBezTo>
                  <a:cubicBezTo>
                    <a:pt x="10514" y="21418"/>
                    <a:pt x="10796" y="21364"/>
                    <a:pt x="11078" y="21311"/>
                  </a:cubicBezTo>
                  <a:cubicBezTo>
                    <a:pt x="11360" y="21257"/>
                    <a:pt x="11642" y="21203"/>
                    <a:pt x="11924" y="21132"/>
                  </a:cubicBezTo>
                  <a:cubicBezTo>
                    <a:pt x="12206" y="21060"/>
                    <a:pt x="12488" y="20971"/>
                    <a:pt x="12773" y="20872"/>
                  </a:cubicBezTo>
                  <a:cubicBezTo>
                    <a:pt x="13059" y="20774"/>
                    <a:pt x="13348" y="20666"/>
                    <a:pt x="13609" y="20550"/>
                  </a:cubicBezTo>
                  <a:cubicBezTo>
                    <a:pt x="13870" y="20434"/>
                    <a:pt x="14102" y="20308"/>
                    <a:pt x="14363" y="20138"/>
                  </a:cubicBezTo>
                  <a:cubicBezTo>
                    <a:pt x="14624" y="19968"/>
                    <a:pt x="14913" y="19754"/>
                    <a:pt x="15202" y="19512"/>
                  </a:cubicBezTo>
                  <a:cubicBezTo>
                    <a:pt x="15491" y="19270"/>
                    <a:pt x="15780" y="19002"/>
                    <a:pt x="16059" y="18698"/>
                  </a:cubicBezTo>
                  <a:cubicBezTo>
                    <a:pt x="16337" y="18394"/>
                    <a:pt x="16605" y="18054"/>
                    <a:pt x="16866" y="17678"/>
                  </a:cubicBezTo>
                  <a:cubicBezTo>
                    <a:pt x="17127" y="17302"/>
                    <a:pt x="17380" y="16890"/>
                    <a:pt x="17599" y="16506"/>
                  </a:cubicBezTo>
                  <a:cubicBezTo>
                    <a:pt x="17817" y="16121"/>
                    <a:pt x="18001" y="15763"/>
                    <a:pt x="18184" y="15396"/>
                  </a:cubicBezTo>
                  <a:cubicBezTo>
                    <a:pt x="18367" y="15029"/>
                    <a:pt x="18551" y="14653"/>
                    <a:pt x="18744" y="14179"/>
                  </a:cubicBezTo>
                  <a:cubicBezTo>
                    <a:pt x="18938" y="13705"/>
                    <a:pt x="19143" y="13132"/>
                    <a:pt x="19333" y="12542"/>
                  </a:cubicBezTo>
                  <a:cubicBezTo>
                    <a:pt x="19523" y="11951"/>
                    <a:pt x="19700" y="11343"/>
                    <a:pt x="19851" y="10806"/>
                  </a:cubicBezTo>
                  <a:cubicBezTo>
                    <a:pt x="20003" y="10269"/>
                    <a:pt x="20130" y="9804"/>
                    <a:pt x="20274" y="9249"/>
                  </a:cubicBezTo>
                  <a:cubicBezTo>
                    <a:pt x="20419" y="8694"/>
                    <a:pt x="20581" y="8050"/>
                    <a:pt x="20729" y="7441"/>
                  </a:cubicBezTo>
                  <a:cubicBezTo>
                    <a:pt x="20877" y="6833"/>
                    <a:pt x="21011" y="6260"/>
                    <a:pt x="21145" y="5625"/>
                  </a:cubicBezTo>
                  <a:cubicBezTo>
                    <a:pt x="21279" y="4990"/>
                    <a:pt x="21413" y="4292"/>
                    <a:pt x="21490" y="3710"/>
                  </a:cubicBezTo>
                  <a:cubicBezTo>
                    <a:pt x="21568" y="3129"/>
                    <a:pt x="21589" y="2663"/>
                    <a:pt x="21547" y="2270"/>
                  </a:cubicBezTo>
                  <a:cubicBezTo>
                    <a:pt x="21504" y="1876"/>
                    <a:pt x="21399" y="1554"/>
                    <a:pt x="21226" y="1321"/>
                  </a:cubicBezTo>
                  <a:cubicBezTo>
                    <a:pt x="21053" y="1089"/>
                    <a:pt x="20814" y="945"/>
                    <a:pt x="20549" y="838"/>
                  </a:cubicBezTo>
                  <a:cubicBezTo>
                    <a:pt x="20285" y="731"/>
                    <a:pt x="19996" y="659"/>
                    <a:pt x="19721" y="614"/>
                  </a:cubicBezTo>
                  <a:cubicBezTo>
                    <a:pt x="19446" y="570"/>
                    <a:pt x="19185" y="552"/>
                    <a:pt x="18907" y="543"/>
                  </a:cubicBezTo>
                  <a:cubicBezTo>
                    <a:pt x="18628" y="534"/>
                    <a:pt x="18332" y="534"/>
                    <a:pt x="18057" y="525"/>
                  </a:cubicBezTo>
                  <a:cubicBezTo>
                    <a:pt x="17782" y="516"/>
                    <a:pt x="17528" y="498"/>
                    <a:pt x="17275" y="471"/>
                  </a:cubicBezTo>
                  <a:cubicBezTo>
                    <a:pt x="17021" y="444"/>
                    <a:pt x="16767" y="408"/>
                    <a:pt x="16506" y="382"/>
                  </a:cubicBezTo>
                  <a:cubicBezTo>
                    <a:pt x="16245" y="355"/>
                    <a:pt x="15978" y="337"/>
                    <a:pt x="15706" y="319"/>
                  </a:cubicBezTo>
                  <a:cubicBezTo>
                    <a:pt x="15435" y="301"/>
                    <a:pt x="15160" y="283"/>
                    <a:pt x="14871" y="274"/>
                  </a:cubicBezTo>
                  <a:cubicBezTo>
                    <a:pt x="14582" y="265"/>
                    <a:pt x="14279" y="265"/>
                    <a:pt x="13975" y="283"/>
                  </a:cubicBezTo>
                  <a:cubicBezTo>
                    <a:pt x="13672" y="301"/>
                    <a:pt x="13369" y="337"/>
                    <a:pt x="13112" y="382"/>
                  </a:cubicBezTo>
                  <a:cubicBezTo>
                    <a:pt x="12855" y="426"/>
                    <a:pt x="12643" y="480"/>
                    <a:pt x="12432" y="534"/>
                  </a:cubicBezTo>
                  <a:cubicBezTo>
                    <a:pt x="12220" y="587"/>
                    <a:pt x="12009" y="641"/>
                    <a:pt x="11709" y="731"/>
                  </a:cubicBezTo>
                  <a:cubicBezTo>
                    <a:pt x="11409" y="820"/>
                    <a:pt x="11022" y="945"/>
                    <a:pt x="10683" y="1071"/>
                  </a:cubicBezTo>
                  <a:cubicBezTo>
                    <a:pt x="10345" y="1196"/>
                    <a:pt x="10056" y="1321"/>
                    <a:pt x="9855" y="1411"/>
                  </a:cubicBezTo>
                  <a:cubicBezTo>
                    <a:pt x="9654" y="1500"/>
                    <a:pt x="9541" y="1554"/>
                    <a:pt x="9428" y="1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9143402" y="1530905"/>
              <a:ext cx="464149" cy="37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82" fill="norm" stroke="1" extrusionOk="0">
                  <a:moveTo>
                    <a:pt x="907" y="7548"/>
                  </a:moveTo>
                  <a:cubicBezTo>
                    <a:pt x="614" y="7066"/>
                    <a:pt x="321" y="6583"/>
                    <a:pt x="125" y="5980"/>
                  </a:cubicBezTo>
                  <a:cubicBezTo>
                    <a:pt x="-70" y="5376"/>
                    <a:pt x="-168" y="4652"/>
                    <a:pt x="858" y="4109"/>
                  </a:cubicBezTo>
                  <a:cubicBezTo>
                    <a:pt x="1884" y="3566"/>
                    <a:pt x="4035" y="3204"/>
                    <a:pt x="5647" y="4350"/>
                  </a:cubicBezTo>
                  <a:cubicBezTo>
                    <a:pt x="7260" y="5497"/>
                    <a:pt x="8335" y="8152"/>
                    <a:pt x="8531" y="10746"/>
                  </a:cubicBezTo>
                  <a:cubicBezTo>
                    <a:pt x="8726" y="13340"/>
                    <a:pt x="8042" y="15874"/>
                    <a:pt x="7407" y="17685"/>
                  </a:cubicBezTo>
                  <a:cubicBezTo>
                    <a:pt x="6771" y="19495"/>
                    <a:pt x="6185" y="20581"/>
                    <a:pt x="5647" y="21063"/>
                  </a:cubicBezTo>
                  <a:cubicBezTo>
                    <a:pt x="5110" y="21546"/>
                    <a:pt x="4621" y="21425"/>
                    <a:pt x="4377" y="21063"/>
                  </a:cubicBezTo>
                  <a:cubicBezTo>
                    <a:pt x="4132" y="20701"/>
                    <a:pt x="4132" y="20098"/>
                    <a:pt x="4914" y="18590"/>
                  </a:cubicBezTo>
                  <a:cubicBezTo>
                    <a:pt x="5696" y="17081"/>
                    <a:pt x="7260" y="14668"/>
                    <a:pt x="9068" y="12013"/>
                  </a:cubicBezTo>
                  <a:cubicBezTo>
                    <a:pt x="10876" y="9358"/>
                    <a:pt x="12929" y="6462"/>
                    <a:pt x="14151" y="4531"/>
                  </a:cubicBezTo>
                  <a:cubicBezTo>
                    <a:pt x="15372" y="2601"/>
                    <a:pt x="15763" y="1635"/>
                    <a:pt x="15763" y="972"/>
                  </a:cubicBezTo>
                  <a:cubicBezTo>
                    <a:pt x="15763" y="308"/>
                    <a:pt x="15372" y="-54"/>
                    <a:pt x="14981" y="6"/>
                  </a:cubicBezTo>
                  <a:cubicBezTo>
                    <a:pt x="14590" y="67"/>
                    <a:pt x="14199" y="549"/>
                    <a:pt x="13760" y="2178"/>
                  </a:cubicBezTo>
                  <a:cubicBezTo>
                    <a:pt x="13320" y="3807"/>
                    <a:pt x="12831" y="6583"/>
                    <a:pt x="12831" y="8936"/>
                  </a:cubicBezTo>
                  <a:cubicBezTo>
                    <a:pt x="12831" y="11289"/>
                    <a:pt x="13320" y="13220"/>
                    <a:pt x="14590" y="14306"/>
                  </a:cubicBezTo>
                  <a:cubicBezTo>
                    <a:pt x="15861" y="15392"/>
                    <a:pt x="17913" y="15633"/>
                    <a:pt x="19184" y="15573"/>
                  </a:cubicBezTo>
                  <a:cubicBezTo>
                    <a:pt x="20455" y="15512"/>
                    <a:pt x="20943" y="15150"/>
                    <a:pt x="21432" y="14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9836150" y="1536311"/>
              <a:ext cx="133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7100"/>
                    <a:pt x="1371" y="12600"/>
                    <a:pt x="4971" y="9000"/>
                  </a:cubicBezTo>
                  <a:cubicBezTo>
                    <a:pt x="8571" y="5400"/>
                    <a:pt x="1508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9899650" y="1707761"/>
              <a:ext cx="2159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000"/>
                    <a:pt x="12282" y="8400"/>
                    <a:pt x="15882" y="4800"/>
                  </a:cubicBezTo>
                  <a:cubicBezTo>
                    <a:pt x="19482" y="1200"/>
                    <a:pt x="20541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0394949" y="1307711"/>
              <a:ext cx="33020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842"/>
                    <a:pt x="2769" y="1683"/>
                    <a:pt x="4708" y="3366"/>
                  </a:cubicBezTo>
                  <a:cubicBezTo>
                    <a:pt x="6646" y="5049"/>
                    <a:pt x="9138" y="7574"/>
                    <a:pt x="11838" y="10286"/>
                  </a:cubicBezTo>
                  <a:cubicBezTo>
                    <a:pt x="14538" y="12997"/>
                    <a:pt x="17446" y="15896"/>
                    <a:pt x="19108" y="17813"/>
                  </a:cubicBezTo>
                  <a:cubicBezTo>
                    <a:pt x="20769" y="19730"/>
                    <a:pt x="21185" y="206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0440029" y="1216694"/>
              <a:ext cx="297822" cy="63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34" fill="norm" stroke="1" extrusionOk="0">
                  <a:moveTo>
                    <a:pt x="21403" y="720"/>
                  </a:moveTo>
                  <a:cubicBezTo>
                    <a:pt x="20947" y="360"/>
                    <a:pt x="20490" y="0"/>
                    <a:pt x="19958" y="0"/>
                  </a:cubicBezTo>
                  <a:cubicBezTo>
                    <a:pt x="19426" y="0"/>
                    <a:pt x="18817" y="360"/>
                    <a:pt x="17752" y="1584"/>
                  </a:cubicBezTo>
                  <a:cubicBezTo>
                    <a:pt x="16688" y="2808"/>
                    <a:pt x="15166" y="4896"/>
                    <a:pt x="13493" y="7164"/>
                  </a:cubicBezTo>
                  <a:cubicBezTo>
                    <a:pt x="11820" y="9432"/>
                    <a:pt x="9995" y="11880"/>
                    <a:pt x="7789" y="14148"/>
                  </a:cubicBezTo>
                  <a:cubicBezTo>
                    <a:pt x="5583" y="16416"/>
                    <a:pt x="2997" y="18504"/>
                    <a:pt x="1552" y="19728"/>
                  </a:cubicBezTo>
                  <a:cubicBezTo>
                    <a:pt x="107" y="20952"/>
                    <a:pt x="-197" y="21312"/>
                    <a:pt x="107" y="21456"/>
                  </a:cubicBezTo>
                  <a:cubicBezTo>
                    <a:pt x="411" y="21600"/>
                    <a:pt x="1324" y="21528"/>
                    <a:pt x="2237" y="21384"/>
                  </a:cubicBezTo>
                  <a:cubicBezTo>
                    <a:pt x="3149" y="21240"/>
                    <a:pt x="4062" y="21024"/>
                    <a:pt x="4975" y="2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0871199" y="1695061"/>
              <a:ext cx="423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971"/>
                    <a:pt x="21600" y="11941"/>
                    <a:pt x="21600" y="15541"/>
                  </a:cubicBezTo>
                  <a:cubicBezTo>
                    <a:pt x="21600" y="19141"/>
                    <a:pt x="10800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181350" y="1704814"/>
              <a:ext cx="3142078" cy="726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62" fill="norm" stroke="1" extrusionOk="0">
                  <a:moveTo>
                    <a:pt x="0" y="21562"/>
                  </a:moveTo>
                  <a:cubicBezTo>
                    <a:pt x="44" y="21185"/>
                    <a:pt x="87" y="20809"/>
                    <a:pt x="240" y="20495"/>
                  </a:cubicBezTo>
                  <a:cubicBezTo>
                    <a:pt x="392" y="20181"/>
                    <a:pt x="654" y="19929"/>
                    <a:pt x="1054" y="19490"/>
                  </a:cubicBezTo>
                  <a:cubicBezTo>
                    <a:pt x="1454" y="19050"/>
                    <a:pt x="1991" y="18422"/>
                    <a:pt x="2551" y="17732"/>
                  </a:cubicBezTo>
                  <a:cubicBezTo>
                    <a:pt x="3111" y="17041"/>
                    <a:pt x="3692" y="16288"/>
                    <a:pt x="4266" y="15565"/>
                  </a:cubicBezTo>
                  <a:cubicBezTo>
                    <a:pt x="4840" y="14843"/>
                    <a:pt x="5407" y="14153"/>
                    <a:pt x="5909" y="13588"/>
                  </a:cubicBezTo>
                  <a:cubicBezTo>
                    <a:pt x="6410" y="13022"/>
                    <a:pt x="6846" y="12583"/>
                    <a:pt x="7297" y="12175"/>
                  </a:cubicBezTo>
                  <a:cubicBezTo>
                    <a:pt x="7748" y="11767"/>
                    <a:pt x="8213" y="11390"/>
                    <a:pt x="8692" y="11013"/>
                  </a:cubicBezTo>
                  <a:cubicBezTo>
                    <a:pt x="9172" y="10636"/>
                    <a:pt x="9666" y="10260"/>
                    <a:pt x="10139" y="9914"/>
                  </a:cubicBezTo>
                  <a:cubicBezTo>
                    <a:pt x="10611" y="9569"/>
                    <a:pt x="11062" y="9255"/>
                    <a:pt x="11512" y="8941"/>
                  </a:cubicBezTo>
                  <a:cubicBezTo>
                    <a:pt x="11963" y="8627"/>
                    <a:pt x="12413" y="8313"/>
                    <a:pt x="12864" y="7999"/>
                  </a:cubicBezTo>
                  <a:cubicBezTo>
                    <a:pt x="13315" y="7685"/>
                    <a:pt x="13765" y="7371"/>
                    <a:pt x="14303" y="6995"/>
                  </a:cubicBezTo>
                  <a:cubicBezTo>
                    <a:pt x="14841" y="6618"/>
                    <a:pt x="15466" y="6178"/>
                    <a:pt x="16047" y="5739"/>
                  </a:cubicBezTo>
                  <a:cubicBezTo>
                    <a:pt x="16629" y="5299"/>
                    <a:pt x="17167" y="4860"/>
                    <a:pt x="17741" y="4389"/>
                  </a:cubicBezTo>
                  <a:cubicBezTo>
                    <a:pt x="18315" y="3918"/>
                    <a:pt x="18925" y="3415"/>
                    <a:pt x="19492" y="2882"/>
                  </a:cubicBezTo>
                  <a:cubicBezTo>
                    <a:pt x="20059" y="2348"/>
                    <a:pt x="20583" y="1783"/>
                    <a:pt x="20902" y="1406"/>
                  </a:cubicBezTo>
                  <a:cubicBezTo>
                    <a:pt x="21222" y="1029"/>
                    <a:pt x="21338" y="841"/>
                    <a:pt x="21433" y="653"/>
                  </a:cubicBezTo>
                  <a:cubicBezTo>
                    <a:pt x="21527" y="464"/>
                    <a:pt x="21600" y="276"/>
                    <a:pt x="21571" y="150"/>
                  </a:cubicBezTo>
                  <a:cubicBezTo>
                    <a:pt x="21542" y="25"/>
                    <a:pt x="21411" y="-38"/>
                    <a:pt x="21120" y="25"/>
                  </a:cubicBezTo>
                  <a:cubicBezTo>
                    <a:pt x="20830" y="88"/>
                    <a:pt x="20379" y="276"/>
                    <a:pt x="19928" y="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3294521" y="2018911"/>
              <a:ext cx="207122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277" y="21600"/>
                  </a:moveTo>
                  <a:cubicBezTo>
                    <a:pt x="144" y="21378"/>
                    <a:pt x="12" y="21157"/>
                    <a:pt x="1" y="20880"/>
                  </a:cubicBezTo>
                  <a:cubicBezTo>
                    <a:pt x="-10" y="20603"/>
                    <a:pt x="100" y="20271"/>
                    <a:pt x="542" y="19717"/>
                  </a:cubicBezTo>
                  <a:cubicBezTo>
                    <a:pt x="983" y="19163"/>
                    <a:pt x="1755" y="18388"/>
                    <a:pt x="2494" y="17557"/>
                  </a:cubicBezTo>
                  <a:cubicBezTo>
                    <a:pt x="3233" y="16726"/>
                    <a:pt x="3939" y="15840"/>
                    <a:pt x="4745" y="14898"/>
                  </a:cubicBezTo>
                  <a:cubicBezTo>
                    <a:pt x="5550" y="13957"/>
                    <a:pt x="6455" y="12960"/>
                    <a:pt x="7381" y="11908"/>
                  </a:cubicBezTo>
                  <a:cubicBezTo>
                    <a:pt x="8308" y="10855"/>
                    <a:pt x="9257" y="9748"/>
                    <a:pt x="10051" y="8862"/>
                  </a:cubicBezTo>
                  <a:cubicBezTo>
                    <a:pt x="10845" y="7975"/>
                    <a:pt x="11485" y="7311"/>
                    <a:pt x="12279" y="6480"/>
                  </a:cubicBezTo>
                  <a:cubicBezTo>
                    <a:pt x="13074" y="5649"/>
                    <a:pt x="14022" y="4652"/>
                    <a:pt x="14894" y="3766"/>
                  </a:cubicBezTo>
                  <a:cubicBezTo>
                    <a:pt x="15765" y="2880"/>
                    <a:pt x="16560" y="2105"/>
                    <a:pt x="17530" y="1495"/>
                  </a:cubicBezTo>
                  <a:cubicBezTo>
                    <a:pt x="18501" y="886"/>
                    <a:pt x="19648" y="443"/>
                    <a:pt x="20354" y="222"/>
                  </a:cubicBezTo>
                  <a:cubicBezTo>
                    <a:pt x="21060" y="0"/>
                    <a:pt x="21325" y="0"/>
                    <a:pt x="215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4730750" y="2361811"/>
              <a:ext cx="165100" cy="120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76"/>
                    <a:pt x="2769" y="152"/>
                    <a:pt x="3738" y="568"/>
                  </a:cubicBezTo>
                  <a:cubicBezTo>
                    <a:pt x="4708" y="985"/>
                    <a:pt x="5262" y="1743"/>
                    <a:pt x="5815" y="2823"/>
                  </a:cubicBezTo>
                  <a:cubicBezTo>
                    <a:pt x="6369" y="3903"/>
                    <a:pt x="6923" y="5305"/>
                    <a:pt x="7477" y="6745"/>
                  </a:cubicBezTo>
                  <a:cubicBezTo>
                    <a:pt x="8031" y="8185"/>
                    <a:pt x="8585" y="9663"/>
                    <a:pt x="9000" y="11027"/>
                  </a:cubicBezTo>
                  <a:cubicBezTo>
                    <a:pt x="9415" y="12392"/>
                    <a:pt x="9692" y="13642"/>
                    <a:pt x="10938" y="14874"/>
                  </a:cubicBezTo>
                  <a:cubicBezTo>
                    <a:pt x="12185" y="16105"/>
                    <a:pt x="14400" y="17318"/>
                    <a:pt x="16338" y="18436"/>
                  </a:cubicBezTo>
                  <a:cubicBezTo>
                    <a:pt x="18277" y="19554"/>
                    <a:pt x="19938" y="205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4686300" y="3403211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86"/>
                    <a:pt x="7200" y="6171"/>
                    <a:pt x="10800" y="9771"/>
                  </a:cubicBezTo>
                  <a:cubicBezTo>
                    <a:pt x="14400" y="13371"/>
                    <a:pt x="180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4933949" y="3454011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086"/>
                    <a:pt x="11520" y="6171"/>
                    <a:pt x="7920" y="9771"/>
                  </a:cubicBezTo>
                  <a:cubicBezTo>
                    <a:pt x="4320" y="13371"/>
                    <a:pt x="216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4038600" y="4203311"/>
              <a:ext cx="762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291"/>
                    <a:pt x="6000" y="6583"/>
                    <a:pt x="9600" y="10183"/>
                  </a:cubicBezTo>
                  <a:cubicBezTo>
                    <a:pt x="13200" y="13783"/>
                    <a:pt x="17400" y="17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3904686" y="4216374"/>
              <a:ext cx="286314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50" fill="norm" stroke="1" extrusionOk="0">
                  <a:moveTo>
                    <a:pt x="518" y="21050"/>
                  </a:moveTo>
                  <a:cubicBezTo>
                    <a:pt x="201" y="17763"/>
                    <a:pt x="-117" y="14476"/>
                    <a:pt x="42" y="12128"/>
                  </a:cubicBezTo>
                  <a:cubicBezTo>
                    <a:pt x="201" y="9780"/>
                    <a:pt x="836" y="8372"/>
                    <a:pt x="3615" y="6259"/>
                  </a:cubicBezTo>
                  <a:cubicBezTo>
                    <a:pt x="6395" y="4146"/>
                    <a:pt x="11318" y="1328"/>
                    <a:pt x="14654" y="389"/>
                  </a:cubicBezTo>
                  <a:cubicBezTo>
                    <a:pt x="17989" y="-550"/>
                    <a:pt x="19736" y="389"/>
                    <a:pt x="21483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3975100" y="4647811"/>
              <a:ext cx="304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0" y="20880"/>
                    <a:pt x="7500" y="20160"/>
                    <a:pt x="11100" y="16560"/>
                  </a:cubicBezTo>
                  <a:cubicBezTo>
                    <a:pt x="14700" y="12960"/>
                    <a:pt x="18150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485216" y="4090381"/>
              <a:ext cx="169334" cy="557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15930" y="683"/>
                  </a:moveTo>
                  <a:cubicBezTo>
                    <a:pt x="14850" y="438"/>
                    <a:pt x="13770" y="192"/>
                    <a:pt x="12420" y="70"/>
                  </a:cubicBezTo>
                  <a:cubicBezTo>
                    <a:pt x="11070" y="-53"/>
                    <a:pt x="9450" y="-53"/>
                    <a:pt x="7695" y="397"/>
                  </a:cubicBezTo>
                  <a:cubicBezTo>
                    <a:pt x="5940" y="847"/>
                    <a:pt x="4050" y="1747"/>
                    <a:pt x="2565" y="3383"/>
                  </a:cubicBezTo>
                  <a:cubicBezTo>
                    <a:pt x="1080" y="5020"/>
                    <a:pt x="0" y="7392"/>
                    <a:pt x="0" y="10052"/>
                  </a:cubicBezTo>
                  <a:cubicBezTo>
                    <a:pt x="0" y="12711"/>
                    <a:pt x="1080" y="15656"/>
                    <a:pt x="3240" y="17620"/>
                  </a:cubicBezTo>
                  <a:cubicBezTo>
                    <a:pt x="5400" y="19583"/>
                    <a:pt x="8640" y="20565"/>
                    <a:pt x="11880" y="21056"/>
                  </a:cubicBezTo>
                  <a:cubicBezTo>
                    <a:pt x="15120" y="21547"/>
                    <a:pt x="18360" y="21547"/>
                    <a:pt x="2160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743449" y="4184261"/>
              <a:ext cx="2413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58" y="3665"/>
                    <a:pt x="8716" y="7331"/>
                    <a:pt x="12316" y="10931"/>
                  </a:cubicBezTo>
                  <a:cubicBezTo>
                    <a:pt x="15916" y="14531"/>
                    <a:pt x="18758" y="180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844493" y="4101711"/>
              <a:ext cx="140257" cy="453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24" fill="norm" stroke="1" extrusionOk="0">
                  <a:moveTo>
                    <a:pt x="21362" y="0"/>
                  </a:moveTo>
                  <a:cubicBezTo>
                    <a:pt x="19750" y="200"/>
                    <a:pt x="18138" y="400"/>
                    <a:pt x="16204" y="1750"/>
                  </a:cubicBezTo>
                  <a:cubicBezTo>
                    <a:pt x="14269" y="3100"/>
                    <a:pt x="12013" y="5600"/>
                    <a:pt x="9917" y="8350"/>
                  </a:cubicBezTo>
                  <a:cubicBezTo>
                    <a:pt x="7822" y="11100"/>
                    <a:pt x="5887" y="14100"/>
                    <a:pt x="4437" y="15950"/>
                  </a:cubicBezTo>
                  <a:cubicBezTo>
                    <a:pt x="2986" y="17800"/>
                    <a:pt x="2019" y="18500"/>
                    <a:pt x="1213" y="19300"/>
                  </a:cubicBezTo>
                  <a:cubicBezTo>
                    <a:pt x="407" y="20100"/>
                    <a:pt x="-238" y="21000"/>
                    <a:pt x="84" y="21300"/>
                  </a:cubicBezTo>
                  <a:cubicBezTo>
                    <a:pt x="407" y="21600"/>
                    <a:pt x="1696" y="21300"/>
                    <a:pt x="2986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086349" y="4400161"/>
              <a:ext cx="50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413"/>
                    <a:pt x="9000" y="8826"/>
                    <a:pt x="12600" y="12426"/>
                  </a:cubicBezTo>
                  <a:cubicBezTo>
                    <a:pt x="16200" y="16026"/>
                    <a:pt x="1890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270499" y="4304911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327650" y="4419211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5689600" y="4095361"/>
              <a:ext cx="3175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12" y="2945"/>
                    <a:pt x="6624" y="5891"/>
                    <a:pt x="10008" y="9082"/>
                  </a:cubicBezTo>
                  <a:cubicBezTo>
                    <a:pt x="13392" y="12273"/>
                    <a:pt x="16848" y="15709"/>
                    <a:pt x="18792" y="17836"/>
                  </a:cubicBezTo>
                  <a:cubicBezTo>
                    <a:pt x="20736" y="19964"/>
                    <a:pt x="21168" y="207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867399" y="4019161"/>
              <a:ext cx="1143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994"/>
                    <a:pt x="15200" y="3988"/>
                    <a:pt x="12200" y="6702"/>
                  </a:cubicBezTo>
                  <a:cubicBezTo>
                    <a:pt x="9200" y="9415"/>
                    <a:pt x="6400" y="12849"/>
                    <a:pt x="4400" y="15452"/>
                  </a:cubicBezTo>
                  <a:cubicBezTo>
                    <a:pt x="2400" y="18055"/>
                    <a:pt x="1200" y="198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6102350" y="4266811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91"/>
                    <a:pt x="5760" y="11782"/>
                    <a:pt x="9360" y="15382"/>
                  </a:cubicBezTo>
                  <a:cubicBezTo>
                    <a:pt x="12960" y="18982"/>
                    <a:pt x="1728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6216650" y="3930261"/>
              <a:ext cx="11328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0" y="0"/>
                  </a:moveTo>
                  <a:cubicBezTo>
                    <a:pt x="4400" y="1683"/>
                    <a:pt x="8800" y="3366"/>
                    <a:pt x="13000" y="5797"/>
                  </a:cubicBezTo>
                  <a:cubicBezTo>
                    <a:pt x="17200" y="8229"/>
                    <a:pt x="21200" y="11408"/>
                    <a:pt x="21400" y="14166"/>
                  </a:cubicBezTo>
                  <a:cubicBezTo>
                    <a:pt x="21600" y="16925"/>
                    <a:pt x="18000" y="19262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6654800" y="4095361"/>
              <a:ext cx="2476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6200"/>
                    <a:pt x="8492" y="10800"/>
                    <a:pt x="12092" y="7200"/>
                  </a:cubicBezTo>
                  <a:cubicBezTo>
                    <a:pt x="15692" y="3600"/>
                    <a:pt x="1864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6769100" y="3993761"/>
              <a:ext cx="571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233"/>
                    <a:pt x="6400" y="6465"/>
                    <a:pt x="10000" y="10065"/>
                  </a:cubicBezTo>
                  <a:cubicBezTo>
                    <a:pt x="13600" y="13665"/>
                    <a:pt x="17600" y="176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7372350" y="3854061"/>
              <a:ext cx="444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271"/>
                    <a:pt x="8229" y="8542"/>
                    <a:pt x="11829" y="12142"/>
                  </a:cubicBezTo>
                  <a:cubicBezTo>
                    <a:pt x="15429" y="15742"/>
                    <a:pt x="18514" y="18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7228255" y="3800871"/>
              <a:ext cx="277445" cy="12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97" fill="norm" stroke="1" extrusionOk="0">
                  <a:moveTo>
                    <a:pt x="1813" y="21297"/>
                  </a:moveTo>
                  <a:cubicBezTo>
                    <a:pt x="1158" y="19903"/>
                    <a:pt x="504" y="18510"/>
                    <a:pt x="176" y="16768"/>
                  </a:cubicBezTo>
                  <a:cubicBezTo>
                    <a:pt x="-151" y="15026"/>
                    <a:pt x="-151" y="12936"/>
                    <a:pt x="1322" y="10149"/>
                  </a:cubicBezTo>
                  <a:cubicBezTo>
                    <a:pt x="2794" y="7362"/>
                    <a:pt x="5740" y="3878"/>
                    <a:pt x="8849" y="1962"/>
                  </a:cubicBezTo>
                  <a:cubicBezTo>
                    <a:pt x="11958" y="45"/>
                    <a:pt x="15231" y="-303"/>
                    <a:pt x="17358" y="220"/>
                  </a:cubicBezTo>
                  <a:cubicBezTo>
                    <a:pt x="19485" y="742"/>
                    <a:pt x="20467" y="2136"/>
                    <a:pt x="21449" y="3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7251700" y="4184261"/>
              <a:ext cx="311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8" y="21600"/>
                    <a:pt x="4996" y="21600"/>
                    <a:pt x="8596" y="18000"/>
                  </a:cubicBezTo>
                  <a:cubicBezTo>
                    <a:pt x="12196" y="14400"/>
                    <a:pt x="1689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7683863" y="3746111"/>
              <a:ext cx="171087" cy="44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05" fill="norm" stroke="1" extrusionOk="0">
                  <a:moveTo>
                    <a:pt x="21035" y="0"/>
                  </a:moveTo>
                  <a:cubicBezTo>
                    <a:pt x="17652" y="303"/>
                    <a:pt x="14269" y="606"/>
                    <a:pt x="10625" y="2120"/>
                  </a:cubicBezTo>
                  <a:cubicBezTo>
                    <a:pt x="6982" y="3634"/>
                    <a:pt x="3078" y="6359"/>
                    <a:pt x="1257" y="9185"/>
                  </a:cubicBezTo>
                  <a:cubicBezTo>
                    <a:pt x="-565" y="12011"/>
                    <a:pt x="-305" y="14938"/>
                    <a:pt x="1387" y="17058"/>
                  </a:cubicBezTo>
                  <a:cubicBezTo>
                    <a:pt x="3078" y="19178"/>
                    <a:pt x="6201" y="20490"/>
                    <a:pt x="8934" y="21045"/>
                  </a:cubicBezTo>
                  <a:cubicBezTo>
                    <a:pt x="11666" y="21600"/>
                    <a:pt x="14008" y="21398"/>
                    <a:pt x="16351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7871555" y="3780313"/>
              <a:ext cx="269145" cy="35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51" fill="norm" stroke="1" extrusionOk="0">
                  <a:moveTo>
                    <a:pt x="194" y="1780"/>
                  </a:moveTo>
                  <a:cubicBezTo>
                    <a:pt x="26" y="1008"/>
                    <a:pt x="-143" y="237"/>
                    <a:pt x="194" y="44"/>
                  </a:cubicBezTo>
                  <a:cubicBezTo>
                    <a:pt x="532" y="-149"/>
                    <a:pt x="1376" y="237"/>
                    <a:pt x="3485" y="2358"/>
                  </a:cubicBezTo>
                  <a:cubicBezTo>
                    <a:pt x="5595" y="4480"/>
                    <a:pt x="8969" y="8337"/>
                    <a:pt x="11754" y="11615"/>
                  </a:cubicBezTo>
                  <a:cubicBezTo>
                    <a:pt x="14538" y="14894"/>
                    <a:pt x="16732" y="17594"/>
                    <a:pt x="18251" y="19137"/>
                  </a:cubicBezTo>
                  <a:cubicBezTo>
                    <a:pt x="19770" y="20680"/>
                    <a:pt x="20613" y="21065"/>
                    <a:pt x="21457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007350" y="3758811"/>
              <a:ext cx="1016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662"/>
                    <a:pt x="14400" y="3323"/>
                    <a:pt x="10800" y="5760"/>
                  </a:cubicBezTo>
                  <a:cubicBezTo>
                    <a:pt x="7200" y="8197"/>
                    <a:pt x="3600" y="11409"/>
                    <a:pt x="1800" y="14178"/>
                  </a:cubicBezTo>
                  <a:cubicBezTo>
                    <a:pt x="0" y="16948"/>
                    <a:pt x="0" y="19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8159750" y="4005576"/>
              <a:ext cx="171450" cy="14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0" y="3778"/>
                  </a:moveTo>
                  <a:cubicBezTo>
                    <a:pt x="800" y="2561"/>
                    <a:pt x="1600" y="1344"/>
                    <a:pt x="2800" y="584"/>
                  </a:cubicBezTo>
                  <a:cubicBezTo>
                    <a:pt x="4000" y="-177"/>
                    <a:pt x="5600" y="-481"/>
                    <a:pt x="6800" y="1496"/>
                  </a:cubicBezTo>
                  <a:cubicBezTo>
                    <a:pt x="8000" y="3474"/>
                    <a:pt x="8800" y="7733"/>
                    <a:pt x="8800" y="10623"/>
                  </a:cubicBezTo>
                  <a:cubicBezTo>
                    <a:pt x="8800" y="13513"/>
                    <a:pt x="8000" y="15034"/>
                    <a:pt x="7200" y="16556"/>
                  </a:cubicBezTo>
                  <a:cubicBezTo>
                    <a:pt x="6400" y="18077"/>
                    <a:pt x="5600" y="19598"/>
                    <a:pt x="5867" y="20358"/>
                  </a:cubicBezTo>
                  <a:cubicBezTo>
                    <a:pt x="6133" y="21119"/>
                    <a:pt x="7467" y="21119"/>
                    <a:pt x="10267" y="19750"/>
                  </a:cubicBezTo>
                  <a:cubicBezTo>
                    <a:pt x="13067" y="18381"/>
                    <a:pt x="17333" y="15643"/>
                    <a:pt x="21600" y="12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8362949" y="3873111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8394700" y="3955661"/>
              <a:ext cx="165100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19938"/>
                  </a:moveTo>
                  <a:cubicBezTo>
                    <a:pt x="1385" y="20769"/>
                    <a:pt x="2769" y="21600"/>
                    <a:pt x="6369" y="18277"/>
                  </a:cubicBezTo>
                  <a:cubicBezTo>
                    <a:pt x="9969" y="14954"/>
                    <a:pt x="15785" y="74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8591550" y="3669911"/>
              <a:ext cx="3111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10" y="1271"/>
                    <a:pt x="3820" y="2541"/>
                    <a:pt x="6465" y="5153"/>
                  </a:cubicBezTo>
                  <a:cubicBezTo>
                    <a:pt x="9110" y="7765"/>
                    <a:pt x="12490" y="11718"/>
                    <a:pt x="15135" y="14682"/>
                  </a:cubicBezTo>
                  <a:cubicBezTo>
                    <a:pt x="17780" y="17647"/>
                    <a:pt x="19690" y="196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8751544" y="3612761"/>
              <a:ext cx="125756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21038" y="0"/>
                  </a:moveTo>
                  <a:cubicBezTo>
                    <a:pt x="16789" y="3156"/>
                    <a:pt x="12540" y="6312"/>
                    <a:pt x="8822" y="9370"/>
                  </a:cubicBezTo>
                  <a:cubicBezTo>
                    <a:pt x="5104" y="12427"/>
                    <a:pt x="1917" y="15386"/>
                    <a:pt x="677" y="17408"/>
                  </a:cubicBezTo>
                  <a:cubicBezTo>
                    <a:pt x="-562" y="19430"/>
                    <a:pt x="146" y="20515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9010650" y="3898511"/>
              <a:ext cx="444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070"/>
                    <a:pt x="4114" y="8139"/>
                    <a:pt x="7714" y="11739"/>
                  </a:cubicBezTo>
                  <a:cubicBezTo>
                    <a:pt x="11314" y="15339"/>
                    <a:pt x="16457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9042399" y="3570384"/>
              <a:ext cx="134081" cy="46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05" fill="norm" stroke="1" extrusionOk="0">
                  <a:moveTo>
                    <a:pt x="0" y="1364"/>
                  </a:moveTo>
                  <a:cubicBezTo>
                    <a:pt x="332" y="878"/>
                    <a:pt x="665" y="391"/>
                    <a:pt x="1828" y="148"/>
                  </a:cubicBezTo>
                  <a:cubicBezTo>
                    <a:pt x="2991" y="-95"/>
                    <a:pt x="4985" y="-95"/>
                    <a:pt x="7643" y="586"/>
                  </a:cubicBezTo>
                  <a:cubicBezTo>
                    <a:pt x="10302" y="1267"/>
                    <a:pt x="13625" y="2629"/>
                    <a:pt x="16449" y="4770"/>
                  </a:cubicBezTo>
                  <a:cubicBezTo>
                    <a:pt x="19274" y="6910"/>
                    <a:pt x="21600" y="9829"/>
                    <a:pt x="20935" y="12748"/>
                  </a:cubicBezTo>
                  <a:cubicBezTo>
                    <a:pt x="20271" y="15667"/>
                    <a:pt x="16615" y="18586"/>
                    <a:pt x="1296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9442450" y="3758811"/>
              <a:ext cx="2349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1" y="17018"/>
                    <a:pt x="3503" y="12436"/>
                    <a:pt x="7103" y="8836"/>
                  </a:cubicBezTo>
                  <a:cubicBezTo>
                    <a:pt x="10703" y="5236"/>
                    <a:pt x="16151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9563100" y="3657211"/>
              <a:ext cx="508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78"/>
                    <a:pt x="7200" y="10957"/>
                    <a:pt x="10800" y="14557"/>
                  </a:cubicBezTo>
                  <a:cubicBezTo>
                    <a:pt x="14400" y="18157"/>
                    <a:pt x="18000" y="198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9874250" y="3815961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0306050" y="3733411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7280"/>
                    <a:pt x="8471" y="12960"/>
                    <a:pt x="12071" y="9360"/>
                  </a:cubicBezTo>
                  <a:cubicBezTo>
                    <a:pt x="15671" y="5760"/>
                    <a:pt x="1863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0737849" y="3669911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330700" y="4806561"/>
              <a:ext cx="161112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0" y="21600"/>
                  </a:moveTo>
                  <a:cubicBezTo>
                    <a:pt x="1076" y="20073"/>
                    <a:pt x="2152" y="18545"/>
                    <a:pt x="3270" y="16909"/>
                  </a:cubicBezTo>
                  <a:cubicBezTo>
                    <a:pt x="4388" y="15273"/>
                    <a:pt x="5549" y="13527"/>
                    <a:pt x="6610" y="12218"/>
                  </a:cubicBezTo>
                  <a:cubicBezTo>
                    <a:pt x="7672" y="10909"/>
                    <a:pt x="8634" y="10036"/>
                    <a:pt x="9668" y="9055"/>
                  </a:cubicBezTo>
                  <a:cubicBezTo>
                    <a:pt x="10701" y="8073"/>
                    <a:pt x="11805" y="6982"/>
                    <a:pt x="12867" y="6000"/>
                  </a:cubicBezTo>
                  <a:cubicBezTo>
                    <a:pt x="13928" y="5018"/>
                    <a:pt x="14947" y="4145"/>
                    <a:pt x="15966" y="3491"/>
                  </a:cubicBezTo>
                  <a:cubicBezTo>
                    <a:pt x="16986" y="2836"/>
                    <a:pt x="18005" y="2400"/>
                    <a:pt x="18826" y="2073"/>
                  </a:cubicBezTo>
                  <a:cubicBezTo>
                    <a:pt x="19647" y="1745"/>
                    <a:pt x="20269" y="1527"/>
                    <a:pt x="20722" y="1309"/>
                  </a:cubicBezTo>
                  <a:cubicBezTo>
                    <a:pt x="21175" y="1091"/>
                    <a:pt x="21458" y="873"/>
                    <a:pt x="21529" y="655"/>
                  </a:cubicBezTo>
                  <a:cubicBezTo>
                    <a:pt x="21600" y="436"/>
                    <a:pt x="21458" y="218"/>
                    <a:pt x="21289" y="109"/>
                  </a:cubicBezTo>
                  <a:cubicBezTo>
                    <a:pt x="21119" y="0"/>
                    <a:pt x="20921" y="0"/>
                    <a:pt x="207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349890" y="4936476"/>
              <a:ext cx="1390147" cy="16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70" fill="norm" stroke="1" extrusionOk="0">
                  <a:moveTo>
                    <a:pt x="1564" y="19068"/>
                  </a:moveTo>
                  <a:cubicBezTo>
                    <a:pt x="911" y="19878"/>
                    <a:pt x="259" y="20688"/>
                    <a:pt x="63" y="21093"/>
                  </a:cubicBezTo>
                  <a:cubicBezTo>
                    <a:pt x="-133" y="21498"/>
                    <a:pt x="128" y="21498"/>
                    <a:pt x="830" y="20823"/>
                  </a:cubicBezTo>
                  <a:cubicBezTo>
                    <a:pt x="1531" y="20148"/>
                    <a:pt x="2673" y="18798"/>
                    <a:pt x="3831" y="17178"/>
                  </a:cubicBezTo>
                  <a:cubicBezTo>
                    <a:pt x="4990" y="15558"/>
                    <a:pt x="6164" y="13668"/>
                    <a:pt x="7404" y="11913"/>
                  </a:cubicBezTo>
                  <a:cubicBezTo>
                    <a:pt x="8644" y="10158"/>
                    <a:pt x="9949" y="8538"/>
                    <a:pt x="11222" y="7188"/>
                  </a:cubicBezTo>
                  <a:cubicBezTo>
                    <a:pt x="12494" y="5838"/>
                    <a:pt x="13734" y="4758"/>
                    <a:pt x="15007" y="3813"/>
                  </a:cubicBezTo>
                  <a:cubicBezTo>
                    <a:pt x="16279" y="2868"/>
                    <a:pt x="17584" y="2058"/>
                    <a:pt x="18579" y="1383"/>
                  </a:cubicBezTo>
                  <a:cubicBezTo>
                    <a:pt x="19575" y="708"/>
                    <a:pt x="20260" y="168"/>
                    <a:pt x="20700" y="33"/>
                  </a:cubicBezTo>
                  <a:cubicBezTo>
                    <a:pt x="21141" y="-102"/>
                    <a:pt x="21336" y="168"/>
                    <a:pt x="21402" y="978"/>
                  </a:cubicBezTo>
                  <a:cubicBezTo>
                    <a:pt x="21467" y="1788"/>
                    <a:pt x="21402" y="3138"/>
                    <a:pt x="21336" y="4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137150" y="5536811"/>
              <a:ext cx="444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940"/>
                    <a:pt x="4114" y="7879"/>
                    <a:pt x="7714" y="11479"/>
                  </a:cubicBezTo>
                  <a:cubicBezTo>
                    <a:pt x="11314" y="15079"/>
                    <a:pt x="16457" y="18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7537450" y="4362061"/>
              <a:ext cx="129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9" y="20520"/>
                    <a:pt x="2259" y="19440"/>
                    <a:pt x="3494" y="17640"/>
                  </a:cubicBezTo>
                  <a:cubicBezTo>
                    <a:pt x="4729" y="15840"/>
                    <a:pt x="6071" y="13320"/>
                    <a:pt x="7341" y="11160"/>
                  </a:cubicBezTo>
                  <a:cubicBezTo>
                    <a:pt x="8612" y="9000"/>
                    <a:pt x="9812" y="7200"/>
                    <a:pt x="11188" y="5580"/>
                  </a:cubicBezTo>
                  <a:cubicBezTo>
                    <a:pt x="12565" y="3960"/>
                    <a:pt x="14118" y="2520"/>
                    <a:pt x="15635" y="1620"/>
                  </a:cubicBezTo>
                  <a:cubicBezTo>
                    <a:pt x="17153" y="720"/>
                    <a:pt x="18635" y="360"/>
                    <a:pt x="19624" y="180"/>
                  </a:cubicBezTo>
                  <a:cubicBezTo>
                    <a:pt x="20612" y="0"/>
                    <a:pt x="211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7626350" y="4444611"/>
              <a:ext cx="12255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0" y="19286"/>
                    <a:pt x="3059" y="16971"/>
                    <a:pt x="4421" y="14914"/>
                  </a:cubicBezTo>
                  <a:cubicBezTo>
                    <a:pt x="5782" y="12857"/>
                    <a:pt x="6976" y="11057"/>
                    <a:pt x="8207" y="9514"/>
                  </a:cubicBezTo>
                  <a:cubicBezTo>
                    <a:pt x="9438" y="7971"/>
                    <a:pt x="10707" y="6686"/>
                    <a:pt x="12180" y="5529"/>
                  </a:cubicBezTo>
                  <a:cubicBezTo>
                    <a:pt x="13654" y="4371"/>
                    <a:pt x="15333" y="3343"/>
                    <a:pt x="16937" y="2443"/>
                  </a:cubicBezTo>
                  <a:cubicBezTo>
                    <a:pt x="18541" y="1543"/>
                    <a:pt x="20070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8287943" y="4920861"/>
              <a:ext cx="231170" cy="26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382" fill="norm" stroke="1" extrusionOk="0">
                  <a:moveTo>
                    <a:pt x="16235" y="9257"/>
                  </a:moveTo>
                  <a:cubicBezTo>
                    <a:pt x="16235" y="8229"/>
                    <a:pt x="16235" y="7200"/>
                    <a:pt x="15296" y="6257"/>
                  </a:cubicBezTo>
                  <a:cubicBezTo>
                    <a:pt x="14357" y="5314"/>
                    <a:pt x="12479" y="4457"/>
                    <a:pt x="9849" y="4971"/>
                  </a:cubicBezTo>
                  <a:cubicBezTo>
                    <a:pt x="7220" y="5486"/>
                    <a:pt x="3839" y="7371"/>
                    <a:pt x="1867" y="10029"/>
                  </a:cubicBezTo>
                  <a:cubicBezTo>
                    <a:pt x="-106" y="12686"/>
                    <a:pt x="-669" y="16114"/>
                    <a:pt x="928" y="18343"/>
                  </a:cubicBezTo>
                  <a:cubicBezTo>
                    <a:pt x="2524" y="20571"/>
                    <a:pt x="6281" y="21600"/>
                    <a:pt x="9849" y="21343"/>
                  </a:cubicBezTo>
                  <a:cubicBezTo>
                    <a:pt x="13418" y="21086"/>
                    <a:pt x="16799" y="19543"/>
                    <a:pt x="18677" y="16714"/>
                  </a:cubicBezTo>
                  <a:cubicBezTo>
                    <a:pt x="20555" y="13886"/>
                    <a:pt x="20931" y="9771"/>
                    <a:pt x="20086" y="6771"/>
                  </a:cubicBezTo>
                  <a:cubicBezTo>
                    <a:pt x="19241" y="3771"/>
                    <a:pt x="17174" y="1886"/>
                    <a:pt x="151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0331449" y="4139811"/>
              <a:ext cx="831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9" y="18635"/>
                    <a:pt x="3518" y="15671"/>
                    <a:pt x="5359" y="12494"/>
                  </a:cubicBezTo>
                  <a:cubicBezTo>
                    <a:pt x="7200" y="9318"/>
                    <a:pt x="9124" y="5929"/>
                    <a:pt x="11350" y="3812"/>
                  </a:cubicBezTo>
                  <a:cubicBezTo>
                    <a:pt x="13576" y="1694"/>
                    <a:pt x="16104" y="847"/>
                    <a:pt x="17863" y="424"/>
                  </a:cubicBezTo>
                  <a:cubicBezTo>
                    <a:pt x="19621" y="0"/>
                    <a:pt x="206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0553700" y="4241411"/>
              <a:ext cx="5016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4" y="16560"/>
                    <a:pt x="7109" y="11520"/>
                    <a:pt x="10709" y="7920"/>
                  </a:cubicBezTo>
                  <a:cubicBezTo>
                    <a:pt x="14309" y="4320"/>
                    <a:pt x="1795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0710224" y="4590661"/>
              <a:ext cx="229623" cy="21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179" fill="norm" stroke="1" extrusionOk="0">
                  <a:moveTo>
                    <a:pt x="14537" y="3115"/>
                  </a:moveTo>
                  <a:cubicBezTo>
                    <a:pt x="12625" y="2908"/>
                    <a:pt x="10714" y="2700"/>
                    <a:pt x="8324" y="3842"/>
                  </a:cubicBezTo>
                  <a:cubicBezTo>
                    <a:pt x="5935" y="4985"/>
                    <a:pt x="3068" y="7477"/>
                    <a:pt x="1443" y="10385"/>
                  </a:cubicBezTo>
                  <a:cubicBezTo>
                    <a:pt x="-182" y="13292"/>
                    <a:pt x="-564" y="16615"/>
                    <a:pt x="965" y="18692"/>
                  </a:cubicBezTo>
                  <a:cubicBezTo>
                    <a:pt x="2494" y="20769"/>
                    <a:pt x="5935" y="21600"/>
                    <a:pt x="9280" y="20977"/>
                  </a:cubicBezTo>
                  <a:cubicBezTo>
                    <a:pt x="12625" y="20354"/>
                    <a:pt x="15875" y="18277"/>
                    <a:pt x="17978" y="16096"/>
                  </a:cubicBezTo>
                  <a:cubicBezTo>
                    <a:pt x="20080" y="13915"/>
                    <a:pt x="21036" y="11631"/>
                    <a:pt x="20654" y="8931"/>
                  </a:cubicBezTo>
                  <a:cubicBezTo>
                    <a:pt x="20271" y="6231"/>
                    <a:pt x="18551" y="3115"/>
                    <a:pt x="168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997450" y="6648061"/>
              <a:ext cx="317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8" y="17486"/>
                    <a:pt x="7776" y="13371"/>
                    <a:pt x="11376" y="9771"/>
                  </a:cubicBezTo>
                  <a:cubicBezTo>
                    <a:pt x="14976" y="6171"/>
                    <a:pt x="1828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5079999" y="6800461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514"/>
                    <a:pt x="8640" y="15429"/>
                    <a:pt x="12240" y="11829"/>
                  </a:cubicBezTo>
                  <a:cubicBezTo>
                    <a:pt x="15840" y="8229"/>
                    <a:pt x="1872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638800" y="6502011"/>
              <a:ext cx="3175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211"/>
                    <a:pt x="11520" y="6422"/>
                    <a:pt x="15120" y="10022"/>
                  </a:cubicBezTo>
                  <a:cubicBezTo>
                    <a:pt x="18720" y="13622"/>
                    <a:pt x="20160" y="176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219912"/>
            <a:ext cx="9956800" cy="2120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85" name="Drawing"/>
          <p:cNvGrpSpPr/>
          <p:nvPr/>
        </p:nvGrpSpPr>
        <p:grpSpPr>
          <a:xfrm>
            <a:off x="260350" y="2561965"/>
            <a:ext cx="12719051" cy="7191635"/>
            <a:chOff x="0" y="0"/>
            <a:chExt cx="12719049" cy="7191634"/>
          </a:xfrm>
        </p:grpSpPr>
        <p:sp>
          <p:nvSpPr>
            <p:cNvPr id="333" name="Line"/>
            <p:cNvSpPr/>
            <p:nvPr/>
          </p:nvSpPr>
          <p:spPr>
            <a:xfrm>
              <a:off x="962764" y="426619"/>
              <a:ext cx="281836" cy="246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64" fill="norm" stroke="1" extrusionOk="0">
                  <a:moveTo>
                    <a:pt x="12275" y="8363"/>
                  </a:moveTo>
                  <a:cubicBezTo>
                    <a:pt x="12275" y="6184"/>
                    <a:pt x="12275" y="4006"/>
                    <a:pt x="11469" y="2373"/>
                  </a:cubicBezTo>
                  <a:cubicBezTo>
                    <a:pt x="10663" y="739"/>
                    <a:pt x="9051" y="-350"/>
                    <a:pt x="7197" y="104"/>
                  </a:cubicBezTo>
                  <a:cubicBezTo>
                    <a:pt x="5344" y="558"/>
                    <a:pt x="3248" y="2554"/>
                    <a:pt x="1878" y="5821"/>
                  </a:cubicBezTo>
                  <a:cubicBezTo>
                    <a:pt x="508" y="9089"/>
                    <a:pt x="-137" y="13626"/>
                    <a:pt x="24" y="16621"/>
                  </a:cubicBezTo>
                  <a:cubicBezTo>
                    <a:pt x="185" y="19616"/>
                    <a:pt x="1153" y="21068"/>
                    <a:pt x="2764" y="21159"/>
                  </a:cubicBezTo>
                  <a:cubicBezTo>
                    <a:pt x="4376" y="21250"/>
                    <a:pt x="6633" y="19979"/>
                    <a:pt x="8164" y="17347"/>
                  </a:cubicBezTo>
                  <a:cubicBezTo>
                    <a:pt x="9696" y="14716"/>
                    <a:pt x="10502" y="10722"/>
                    <a:pt x="10985" y="7909"/>
                  </a:cubicBezTo>
                  <a:cubicBezTo>
                    <a:pt x="11469" y="5095"/>
                    <a:pt x="11630" y="3462"/>
                    <a:pt x="11630" y="3099"/>
                  </a:cubicBezTo>
                  <a:cubicBezTo>
                    <a:pt x="11630" y="2736"/>
                    <a:pt x="11469" y="3643"/>
                    <a:pt x="12114" y="5912"/>
                  </a:cubicBezTo>
                  <a:cubicBezTo>
                    <a:pt x="12759" y="8181"/>
                    <a:pt x="14209" y="11811"/>
                    <a:pt x="15902" y="14080"/>
                  </a:cubicBezTo>
                  <a:cubicBezTo>
                    <a:pt x="17594" y="16349"/>
                    <a:pt x="19529" y="17257"/>
                    <a:pt x="21463" y="18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257300" y="371734"/>
              <a:ext cx="11752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314" y="0"/>
                  </a:moveTo>
                  <a:cubicBezTo>
                    <a:pt x="6557" y="610"/>
                    <a:pt x="10800" y="1220"/>
                    <a:pt x="14464" y="3234"/>
                  </a:cubicBezTo>
                  <a:cubicBezTo>
                    <a:pt x="18129" y="5247"/>
                    <a:pt x="21214" y="8664"/>
                    <a:pt x="21407" y="11654"/>
                  </a:cubicBezTo>
                  <a:cubicBezTo>
                    <a:pt x="21600" y="14644"/>
                    <a:pt x="18900" y="17207"/>
                    <a:pt x="14850" y="18793"/>
                  </a:cubicBezTo>
                  <a:cubicBezTo>
                    <a:pt x="10800" y="20380"/>
                    <a:pt x="5400" y="209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763993" y="390076"/>
              <a:ext cx="125007" cy="40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415" fill="norm" stroke="1" extrusionOk="0">
                  <a:moveTo>
                    <a:pt x="14304" y="2710"/>
                  </a:moveTo>
                  <a:cubicBezTo>
                    <a:pt x="15698" y="1819"/>
                    <a:pt x="17091" y="928"/>
                    <a:pt x="16917" y="427"/>
                  </a:cubicBezTo>
                  <a:cubicBezTo>
                    <a:pt x="16743" y="-74"/>
                    <a:pt x="15001" y="-185"/>
                    <a:pt x="12214" y="372"/>
                  </a:cubicBezTo>
                  <a:cubicBezTo>
                    <a:pt x="9427" y="928"/>
                    <a:pt x="5594" y="2153"/>
                    <a:pt x="2981" y="4324"/>
                  </a:cubicBezTo>
                  <a:cubicBezTo>
                    <a:pt x="369" y="6495"/>
                    <a:pt x="-1025" y="9613"/>
                    <a:pt x="891" y="12229"/>
                  </a:cubicBezTo>
                  <a:cubicBezTo>
                    <a:pt x="2807" y="14846"/>
                    <a:pt x="8033" y="16961"/>
                    <a:pt x="11865" y="18409"/>
                  </a:cubicBezTo>
                  <a:cubicBezTo>
                    <a:pt x="15698" y="19856"/>
                    <a:pt x="18136" y="20636"/>
                    <a:pt x="20575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095499" y="454284"/>
              <a:ext cx="247651" cy="31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0"/>
                  </a:moveTo>
                  <a:cubicBezTo>
                    <a:pt x="3877" y="3479"/>
                    <a:pt x="7754" y="6958"/>
                    <a:pt x="10615" y="10003"/>
                  </a:cubicBezTo>
                  <a:cubicBezTo>
                    <a:pt x="13477" y="13047"/>
                    <a:pt x="15323" y="15656"/>
                    <a:pt x="16708" y="17613"/>
                  </a:cubicBezTo>
                  <a:cubicBezTo>
                    <a:pt x="18092" y="19570"/>
                    <a:pt x="19015" y="20875"/>
                    <a:pt x="19754" y="21238"/>
                  </a:cubicBezTo>
                  <a:cubicBezTo>
                    <a:pt x="20492" y="21600"/>
                    <a:pt x="21046" y="21020"/>
                    <a:pt x="21600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197099" y="441584"/>
              <a:ext cx="1968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1241"/>
                    <a:pt x="16955" y="2483"/>
                    <a:pt x="13819" y="4966"/>
                  </a:cubicBezTo>
                  <a:cubicBezTo>
                    <a:pt x="10684" y="7448"/>
                    <a:pt x="6735" y="11172"/>
                    <a:pt x="4297" y="14152"/>
                  </a:cubicBezTo>
                  <a:cubicBezTo>
                    <a:pt x="1858" y="17131"/>
                    <a:pt x="929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629405" y="511434"/>
              <a:ext cx="297946" cy="13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0919" fill="norm" stroke="1" extrusionOk="0">
                  <a:moveTo>
                    <a:pt x="4559" y="15247"/>
                  </a:moveTo>
                  <a:cubicBezTo>
                    <a:pt x="3946" y="16200"/>
                    <a:pt x="3333" y="17153"/>
                    <a:pt x="2644" y="17788"/>
                  </a:cubicBezTo>
                  <a:cubicBezTo>
                    <a:pt x="1954" y="18424"/>
                    <a:pt x="1189" y="18741"/>
                    <a:pt x="729" y="18106"/>
                  </a:cubicBezTo>
                  <a:cubicBezTo>
                    <a:pt x="269" y="17471"/>
                    <a:pt x="116" y="15882"/>
                    <a:pt x="40" y="13818"/>
                  </a:cubicBezTo>
                  <a:cubicBezTo>
                    <a:pt x="-37" y="11753"/>
                    <a:pt x="-37" y="9212"/>
                    <a:pt x="346" y="7147"/>
                  </a:cubicBezTo>
                  <a:cubicBezTo>
                    <a:pt x="729" y="5082"/>
                    <a:pt x="1495" y="3494"/>
                    <a:pt x="3103" y="4606"/>
                  </a:cubicBezTo>
                  <a:cubicBezTo>
                    <a:pt x="4712" y="5718"/>
                    <a:pt x="7163" y="9529"/>
                    <a:pt x="9001" y="12706"/>
                  </a:cubicBezTo>
                  <a:cubicBezTo>
                    <a:pt x="10840" y="15882"/>
                    <a:pt x="12065" y="18424"/>
                    <a:pt x="13061" y="19853"/>
                  </a:cubicBezTo>
                  <a:cubicBezTo>
                    <a:pt x="14057" y="21282"/>
                    <a:pt x="14823" y="21600"/>
                    <a:pt x="15895" y="18741"/>
                  </a:cubicBezTo>
                  <a:cubicBezTo>
                    <a:pt x="16967" y="15882"/>
                    <a:pt x="18346" y="9847"/>
                    <a:pt x="19342" y="6194"/>
                  </a:cubicBezTo>
                  <a:cubicBezTo>
                    <a:pt x="20337" y="2541"/>
                    <a:pt x="20950" y="1271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3137678" y="294533"/>
              <a:ext cx="177023" cy="383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55" fill="norm" stroke="1" extrusionOk="0">
                  <a:moveTo>
                    <a:pt x="21252" y="2169"/>
                  </a:moveTo>
                  <a:cubicBezTo>
                    <a:pt x="20998" y="1347"/>
                    <a:pt x="20744" y="525"/>
                    <a:pt x="19981" y="173"/>
                  </a:cubicBezTo>
                  <a:cubicBezTo>
                    <a:pt x="19219" y="-179"/>
                    <a:pt x="17948" y="-62"/>
                    <a:pt x="15280" y="1171"/>
                  </a:cubicBezTo>
                  <a:cubicBezTo>
                    <a:pt x="12612" y="2404"/>
                    <a:pt x="8546" y="4751"/>
                    <a:pt x="5624" y="7451"/>
                  </a:cubicBezTo>
                  <a:cubicBezTo>
                    <a:pt x="2701" y="10151"/>
                    <a:pt x="923" y="13204"/>
                    <a:pt x="287" y="15375"/>
                  </a:cubicBezTo>
                  <a:cubicBezTo>
                    <a:pt x="-348" y="17547"/>
                    <a:pt x="160" y="18838"/>
                    <a:pt x="923" y="19660"/>
                  </a:cubicBezTo>
                  <a:cubicBezTo>
                    <a:pt x="1685" y="20482"/>
                    <a:pt x="2701" y="20834"/>
                    <a:pt x="3845" y="21069"/>
                  </a:cubicBezTo>
                  <a:cubicBezTo>
                    <a:pt x="4988" y="21304"/>
                    <a:pt x="6259" y="21421"/>
                    <a:pt x="8292" y="20775"/>
                  </a:cubicBezTo>
                  <a:cubicBezTo>
                    <a:pt x="10325" y="20130"/>
                    <a:pt x="13120" y="18721"/>
                    <a:pt x="14645" y="17606"/>
                  </a:cubicBezTo>
                  <a:cubicBezTo>
                    <a:pt x="16170" y="16491"/>
                    <a:pt x="16424" y="15669"/>
                    <a:pt x="16043" y="15082"/>
                  </a:cubicBezTo>
                  <a:cubicBezTo>
                    <a:pt x="15661" y="14495"/>
                    <a:pt x="14645" y="14143"/>
                    <a:pt x="13628" y="14143"/>
                  </a:cubicBezTo>
                  <a:cubicBezTo>
                    <a:pt x="12612" y="14143"/>
                    <a:pt x="11596" y="14495"/>
                    <a:pt x="11341" y="14906"/>
                  </a:cubicBezTo>
                  <a:cubicBezTo>
                    <a:pt x="11087" y="15317"/>
                    <a:pt x="11596" y="15786"/>
                    <a:pt x="12104" y="16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352093" y="490846"/>
              <a:ext cx="95958" cy="15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022" fill="norm" stroke="1" extrusionOk="0">
                  <a:moveTo>
                    <a:pt x="2911" y="7985"/>
                  </a:moveTo>
                  <a:cubicBezTo>
                    <a:pt x="5668" y="7985"/>
                    <a:pt x="8425" y="7985"/>
                    <a:pt x="11183" y="7409"/>
                  </a:cubicBezTo>
                  <a:cubicBezTo>
                    <a:pt x="13940" y="6833"/>
                    <a:pt x="16698" y="5681"/>
                    <a:pt x="18306" y="4241"/>
                  </a:cubicBezTo>
                  <a:cubicBezTo>
                    <a:pt x="19915" y="2801"/>
                    <a:pt x="20374" y="1073"/>
                    <a:pt x="19455" y="353"/>
                  </a:cubicBezTo>
                  <a:cubicBezTo>
                    <a:pt x="18536" y="-367"/>
                    <a:pt x="16238" y="-79"/>
                    <a:pt x="12791" y="2081"/>
                  </a:cubicBezTo>
                  <a:cubicBezTo>
                    <a:pt x="9345" y="4241"/>
                    <a:pt x="4749" y="8273"/>
                    <a:pt x="2221" y="11297"/>
                  </a:cubicBezTo>
                  <a:cubicBezTo>
                    <a:pt x="-306" y="14321"/>
                    <a:pt x="-766" y="16337"/>
                    <a:pt x="1302" y="17921"/>
                  </a:cubicBezTo>
                  <a:cubicBezTo>
                    <a:pt x="3370" y="19505"/>
                    <a:pt x="7966" y="20657"/>
                    <a:pt x="11643" y="20945"/>
                  </a:cubicBezTo>
                  <a:cubicBezTo>
                    <a:pt x="15319" y="21233"/>
                    <a:pt x="18077" y="20657"/>
                    <a:pt x="20834" y="20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513566" y="486034"/>
              <a:ext cx="132181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319" fill="norm" stroke="1" extrusionOk="0">
                  <a:moveTo>
                    <a:pt x="10649" y="2991"/>
                  </a:moveTo>
                  <a:cubicBezTo>
                    <a:pt x="8988" y="2991"/>
                    <a:pt x="7326" y="2991"/>
                    <a:pt x="5498" y="4652"/>
                  </a:cubicBezTo>
                  <a:cubicBezTo>
                    <a:pt x="3671" y="6314"/>
                    <a:pt x="1677" y="9637"/>
                    <a:pt x="680" y="12295"/>
                  </a:cubicBezTo>
                  <a:cubicBezTo>
                    <a:pt x="-317" y="14954"/>
                    <a:pt x="-317" y="16948"/>
                    <a:pt x="1345" y="18609"/>
                  </a:cubicBezTo>
                  <a:cubicBezTo>
                    <a:pt x="3006" y="20271"/>
                    <a:pt x="6329" y="21600"/>
                    <a:pt x="9818" y="21268"/>
                  </a:cubicBezTo>
                  <a:cubicBezTo>
                    <a:pt x="13308" y="20935"/>
                    <a:pt x="16963" y="18942"/>
                    <a:pt x="18957" y="16117"/>
                  </a:cubicBezTo>
                  <a:cubicBezTo>
                    <a:pt x="20951" y="13292"/>
                    <a:pt x="21283" y="9637"/>
                    <a:pt x="19954" y="6812"/>
                  </a:cubicBezTo>
                  <a:cubicBezTo>
                    <a:pt x="18625" y="3988"/>
                    <a:pt x="15634" y="1994"/>
                    <a:pt x="126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845120" y="295643"/>
              <a:ext cx="142680" cy="40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43" fill="norm" stroke="1" extrusionOk="0">
                  <a:moveTo>
                    <a:pt x="16171" y="2986"/>
                  </a:moveTo>
                  <a:cubicBezTo>
                    <a:pt x="16480" y="2432"/>
                    <a:pt x="16789" y="1878"/>
                    <a:pt x="16943" y="1324"/>
                  </a:cubicBezTo>
                  <a:cubicBezTo>
                    <a:pt x="17097" y="770"/>
                    <a:pt x="17097" y="216"/>
                    <a:pt x="16326" y="50"/>
                  </a:cubicBezTo>
                  <a:cubicBezTo>
                    <a:pt x="15554" y="-116"/>
                    <a:pt x="14011" y="106"/>
                    <a:pt x="11543" y="1158"/>
                  </a:cubicBezTo>
                  <a:cubicBezTo>
                    <a:pt x="9074" y="2210"/>
                    <a:pt x="5680" y="4093"/>
                    <a:pt x="3211" y="6862"/>
                  </a:cubicBezTo>
                  <a:cubicBezTo>
                    <a:pt x="743" y="9632"/>
                    <a:pt x="-800" y="13287"/>
                    <a:pt x="434" y="15890"/>
                  </a:cubicBezTo>
                  <a:cubicBezTo>
                    <a:pt x="1669" y="18493"/>
                    <a:pt x="5680" y="20044"/>
                    <a:pt x="9537" y="20764"/>
                  </a:cubicBezTo>
                  <a:cubicBezTo>
                    <a:pt x="13394" y="21484"/>
                    <a:pt x="17097" y="21373"/>
                    <a:pt x="2080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103192" y="543184"/>
              <a:ext cx="4335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14221" y="0"/>
                  </a:moveTo>
                  <a:cubicBezTo>
                    <a:pt x="10294" y="441"/>
                    <a:pt x="6367" y="882"/>
                    <a:pt x="3421" y="2278"/>
                  </a:cubicBezTo>
                  <a:cubicBezTo>
                    <a:pt x="476" y="3673"/>
                    <a:pt x="-1488" y="6024"/>
                    <a:pt x="1457" y="9404"/>
                  </a:cubicBezTo>
                  <a:cubicBezTo>
                    <a:pt x="4403" y="12784"/>
                    <a:pt x="12257" y="17192"/>
                    <a:pt x="201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095749" y="443944"/>
              <a:ext cx="153532" cy="21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23" fill="norm" stroke="1" extrusionOk="0">
                  <a:moveTo>
                    <a:pt x="1775" y="16282"/>
                  </a:moveTo>
                  <a:cubicBezTo>
                    <a:pt x="888" y="12893"/>
                    <a:pt x="0" y="9505"/>
                    <a:pt x="0" y="6752"/>
                  </a:cubicBezTo>
                  <a:cubicBezTo>
                    <a:pt x="0" y="3999"/>
                    <a:pt x="888" y="1882"/>
                    <a:pt x="4142" y="823"/>
                  </a:cubicBezTo>
                  <a:cubicBezTo>
                    <a:pt x="7397" y="-236"/>
                    <a:pt x="13019" y="-236"/>
                    <a:pt x="16570" y="611"/>
                  </a:cubicBezTo>
                  <a:cubicBezTo>
                    <a:pt x="20121" y="1458"/>
                    <a:pt x="21600" y="3152"/>
                    <a:pt x="21452" y="5693"/>
                  </a:cubicBezTo>
                  <a:cubicBezTo>
                    <a:pt x="21304" y="8235"/>
                    <a:pt x="19529" y="11623"/>
                    <a:pt x="17458" y="14164"/>
                  </a:cubicBezTo>
                  <a:cubicBezTo>
                    <a:pt x="15386" y="16705"/>
                    <a:pt x="13019" y="18399"/>
                    <a:pt x="10948" y="19564"/>
                  </a:cubicBezTo>
                  <a:cubicBezTo>
                    <a:pt x="8877" y="20729"/>
                    <a:pt x="7101" y="21364"/>
                    <a:pt x="6362" y="20835"/>
                  </a:cubicBezTo>
                  <a:cubicBezTo>
                    <a:pt x="5622" y="20305"/>
                    <a:pt x="5918" y="18611"/>
                    <a:pt x="6214" y="16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311650" y="300546"/>
              <a:ext cx="118929" cy="344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20" fill="norm" stroke="1" extrusionOk="0">
                  <a:moveTo>
                    <a:pt x="0" y="83"/>
                  </a:moveTo>
                  <a:cubicBezTo>
                    <a:pt x="1895" y="-48"/>
                    <a:pt x="3789" y="-180"/>
                    <a:pt x="7011" y="1005"/>
                  </a:cubicBezTo>
                  <a:cubicBezTo>
                    <a:pt x="10232" y="2191"/>
                    <a:pt x="14779" y="4693"/>
                    <a:pt x="17621" y="7327"/>
                  </a:cubicBezTo>
                  <a:cubicBezTo>
                    <a:pt x="20463" y="9961"/>
                    <a:pt x="21600" y="12727"/>
                    <a:pt x="21221" y="14900"/>
                  </a:cubicBezTo>
                  <a:cubicBezTo>
                    <a:pt x="20842" y="17074"/>
                    <a:pt x="18947" y="18654"/>
                    <a:pt x="16105" y="19642"/>
                  </a:cubicBezTo>
                  <a:cubicBezTo>
                    <a:pt x="13263" y="20630"/>
                    <a:pt x="9474" y="21025"/>
                    <a:pt x="5684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6153513" y="271077"/>
              <a:ext cx="183635" cy="66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32" fill="norm" stroke="1" extrusionOk="0">
                  <a:moveTo>
                    <a:pt x="1414" y="6920"/>
                  </a:moveTo>
                  <a:cubicBezTo>
                    <a:pt x="929" y="8964"/>
                    <a:pt x="443" y="11008"/>
                    <a:pt x="201" y="13121"/>
                  </a:cubicBezTo>
                  <a:cubicBezTo>
                    <a:pt x="-42" y="15233"/>
                    <a:pt x="-42" y="17414"/>
                    <a:pt x="79" y="18913"/>
                  </a:cubicBezTo>
                  <a:cubicBezTo>
                    <a:pt x="201" y="20412"/>
                    <a:pt x="443" y="21229"/>
                    <a:pt x="565" y="21400"/>
                  </a:cubicBezTo>
                  <a:cubicBezTo>
                    <a:pt x="686" y="21570"/>
                    <a:pt x="686" y="21093"/>
                    <a:pt x="565" y="19594"/>
                  </a:cubicBezTo>
                  <a:cubicBezTo>
                    <a:pt x="443" y="18095"/>
                    <a:pt x="201" y="15574"/>
                    <a:pt x="565" y="13257"/>
                  </a:cubicBezTo>
                  <a:cubicBezTo>
                    <a:pt x="929" y="10940"/>
                    <a:pt x="1900" y="8828"/>
                    <a:pt x="3113" y="6886"/>
                  </a:cubicBezTo>
                  <a:cubicBezTo>
                    <a:pt x="4327" y="4944"/>
                    <a:pt x="5783" y="3173"/>
                    <a:pt x="6754" y="2116"/>
                  </a:cubicBezTo>
                  <a:cubicBezTo>
                    <a:pt x="7724" y="1060"/>
                    <a:pt x="8210" y="720"/>
                    <a:pt x="9059" y="447"/>
                  </a:cubicBezTo>
                  <a:cubicBezTo>
                    <a:pt x="9909" y="174"/>
                    <a:pt x="11122" y="-30"/>
                    <a:pt x="12214" y="4"/>
                  </a:cubicBezTo>
                  <a:cubicBezTo>
                    <a:pt x="13306" y="38"/>
                    <a:pt x="14277" y="311"/>
                    <a:pt x="15976" y="1469"/>
                  </a:cubicBezTo>
                  <a:cubicBezTo>
                    <a:pt x="17675" y="2627"/>
                    <a:pt x="20102" y="4672"/>
                    <a:pt x="20830" y="6239"/>
                  </a:cubicBezTo>
                  <a:cubicBezTo>
                    <a:pt x="21558" y="7806"/>
                    <a:pt x="20587" y="8896"/>
                    <a:pt x="16947" y="9612"/>
                  </a:cubicBezTo>
                  <a:cubicBezTo>
                    <a:pt x="13306" y="10327"/>
                    <a:pt x="6996" y="10668"/>
                    <a:pt x="4569" y="10838"/>
                  </a:cubicBezTo>
                  <a:cubicBezTo>
                    <a:pt x="2142" y="11008"/>
                    <a:pt x="3598" y="11008"/>
                    <a:pt x="5055" y="1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6362700" y="606684"/>
              <a:ext cx="146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3467"/>
                    <a:pt x="9391" y="6933"/>
                    <a:pt x="12991" y="10533"/>
                  </a:cubicBezTo>
                  <a:cubicBezTo>
                    <a:pt x="16591" y="14133"/>
                    <a:pt x="19096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6393236" y="613034"/>
              <a:ext cx="10916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21423" y="0"/>
                  </a:moveTo>
                  <a:cubicBezTo>
                    <a:pt x="19346" y="232"/>
                    <a:pt x="17269" y="465"/>
                    <a:pt x="13946" y="2903"/>
                  </a:cubicBezTo>
                  <a:cubicBezTo>
                    <a:pt x="10623" y="5342"/>
                    <a:pt x="6054" y="9987"/>
                    <a:pt x="3354" y="13006"/>
                  </a:cubicBezTo>
                  <a:cubicBezTo>
                    <a:pt x="654" y="16026"/>
                    <a:pt x="-177" y="17419"/>
                    <a:pt x="31" y="18581"/>
                  </a:cubicBezTo>
                  <a:cubicBezTo>
                    <a:pt x="238" y="19742"/>
                    <a:pt x="1485" y="20671"/>
                    <a:pt x="27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6601149" y="291843"/>
              <a:ext cx="136202" cy="37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204" fill="norm" stroke="1" extrusionOk="0">
                  <a:moveTo>
                    <a:pt x="21059" y="2714"/>
                  </a:moveTo>
                  <a:cubicBezTo>
                    <a:pt x="20732" y="1759"/>
                    <a:pt x="20404" y="805"/>
                    <a:pt x="19423" y="327"/>
                  </a:cubicBezTo>
                  <a:cubicBezTo>
                    <a:pt x="18441" y="-150"/>
                    <a:pt x="16804" y="-150"/>
                    <a:pt x="14514" y="626"/>
                  </a:cubicBezTo>
                  <a:cubicBezTo>
                    <a:pt x="12223" y="1401"/>
                    <a:pt x="9277" y="2953"/>
                    <a:pt x="6495" y="5698"/>
                  </a:cubicBezTo>
                  <a:cubicBezTo>
                    <a:pt x="3714" y="8442"/>
                    <a:pt x="1095" y="12380"/>
                    <a:pt x="277" y="15244"/>
                  </a:cubicBezTo>
                  <a:cubicBezTo>
                    <a:pt x="-541" y="18109"/>
                    <a:pt x="441" y="19899"/>
                    <a:pt x="3386" y="20674"/>
                  </a:cubicBezTo>
                  <a:cubicBezTo>
                    <a:pt x="6332" y="21450"/>
                    <a:pt x="11241" y="21211"/>
                    <a:pt x="16150" y="2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6864350" y="447934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33"/>
                    <a:pt x="7200" y="9067"/>
                    <a:pt x="3600" y="12667"/>
                  </a:cubicBezTo>
                  <a:cubicBezTo>
                    <a:pt x="0" y="16267"/>
                    <a:pt x="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6889750" y="339984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985000" y="296020"/>
              <a:ext cx="131631" cy="38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55" fill="norm" stroke="1" extrusionOk="0">
                  <a:moveTo>
                    <a:pt x="0" y="1024"/>
                  </a:moveTo>
                  <a:cubicBezTo>
                    <a:pt x="0" y="440"/>
                    <a:pt x="0" y="-144"/>
                    <a:pt x="1371" y="31"/>
                  </a:cubicBezTo>
                  <a:cubicBezTo>
                    <a:pt x="2743" y="206"/>
                    <a:pt x="5486" y="1140"/>
                    <a:pt x="8743" y="2892"/>
                  </a:cubicBezTo>
                  <a:cubicBezTo>
                    <a:pt x="12000" y="4643"/>
                    <a:pt x="15771" y="7212"/>
                    <a:pt x="18171" y="10131"/>
                  </a:cubicBezTo>
                  <a:cubicBezTo>
                    <a:pt x="20571" y="13050"/>
                    <a:pt x="21600" y="16319"/>
                    <a:pt x="21257" y="18362"/>
                  </a:cubicBezTo>
                  <a:cubicBezTo>
                    <a:pt x="20914" y="20405"/>
                    <a:pt x="19200" y="21222"/>
                    <a:pt x="16286" y="21339"/>
                  </a:cubicBezTo>
                  <a:cubicBezTo>
                    <a:pt x="13371" y="21456"/>
                    <a:pt x="9257" y="20872"/>
                    <a:pt x="5143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7493000" y="473334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800" y="84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7518400" y="593984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8063936" y="383224"/>
              <a:ext cx="185785" cy="51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49" fill="norm" stroke="1" extrusionOk="0">
                  <a:moveTo>
                    <a:pt x="784" y="3769"/>
                  </a:moveTo>
                  <a:cubicBezTo>
                    <a:pt x="304" y="6159"/>
                    <a:pt x="-176" y="8549"/>
                    <a:pt x="64" y="11205"/>
                  </a:cubicBezTo>
                  <a:cubicBezTo>
                    <a:pt x="304" y="13860"/>
                    <a:pt x="1264" y="16782"/>
                    <a:pt x="1744" y="18641"/>
                  </a:cubicBezTo>
                  <a:cubicBezTo>
                    <a:pt x="2224" y="20500"/>
                    <a:pt x="2224" y="21296"/>
                    <a:pt x="2224" y="21429"/>
                  </a:cubicBezTo>
                  <a:cubicBezTo>
                    <a:pt x="2224" y="21562"/>
                    <a:pt x="2224" y="21031"/>
                    <a:pt x="2104" y="19172"/>
                  </a:cubicBezTo>
                  <a:cubicBezTo>
                    <a:pt x="1984" y="17313"/>
                    <a:pt x="1744" y="14126"/>
                    <a:pt x="2464" y="11028"/>
                  </a:cubicBezTo>
                  <a:cubicBezTo>
                    <a:pt x="3184" y="7929"/>
                    <a:pt x="4864" y="4919"/>
                    <a:pt x="5944" y="3193"/>
                  </a:cubicBezTo>
                  <a:cubicBezTo>
                    <a:pt x="7024" y="1467"/>
                    <a:pt x="7504" y="1024"/>
                    <a:pt x="8344" y="670"/>
                  </a:cubicBezTo>
                  <a:cubicBezTo>
                    <a:pt x="9184" y="316"/>
                    <a:pt x="10384" y="51"/>
                    <a:pt x="11584" y="6"/>
                  </a:cubicBezTo>
                  <a:cubicBezTo>
                    <a:pt x="12784" y="-38"/>
                    <a:pt x="13984" y="139"/>
                    <a:pt x="15544" y="847"/>
                  </a:cubicBezTo>
                  <a:cubicBezTo>
                    <a:pt x="17104" y="1555"/>
                    <a:pt x="19024" y="2795"/>
                    <a:pt x="20104" y="3990"/>
                  </a:cubicBezTo>
                  <a:cubicBezTo>
                    <a:pt x="21184" y="5185"/>
                    <a:pt x="21424" y="6336"/>
                    <a:pt x="20464" y="7132"/>
                  </a:cubicBezTo>
                  <a:cubicBezTo>
                    <a:pt x="19504" y="7929"/>
                    <a:pt x="17344" y="8372"/>
                    <a:pt x="14224" y="8682"/>
                  </a:cubicBezTo>
                  <a:cubicBezTo>
                    <a:pt x="11104" y="8992"/>
                    <a:pt x="7024" y="9169"/>
                    <a:pt x="2944" y="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8532197" y="356357"/>
              <a:ext cx="116504" cy="30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269" fill="norm" stroke="1" extrusionOk="0">
                  <a:moveTo>
                    <a:pt x="21230" y="190"/>
                  </a:moveTo>
                  <a:cubicBezTo>
                    <a:pt x="17759" y="40"/>
                    <a:pt x="14287" y="-110"/>
                    <a:pt x="11780" y="115"/>
                  </a:cubicBezTo>
                  <a:cubicBezTo>
                    <a:pt x="9273" y="340"/>
                    <a:pt x="7730" y="940"/>
                    <a:pt x="5994" y="2590"/>
                  </a:cubicBezTo>
                  <a:cubicBezTo>
                    <a:pt x="4259" y="4240"/>
                    <a:pt x="2330" y="6940"/>
                    <a:pt x="1173" y="9715"/>
                  </a:cubicBezTo>
                  <a:cubicBezTo>
                    <a:pt x="16" y="12490"/>
                    <a:pt x="-370" y="15340"/>
                    <a:pt x="401" y="17365"/>
                  </a:cubicBezTo>
                  <a:cubicBezTo>
                    <a:pt x="1173" y="19390"/>
                    <a:pt x="3101" y="20590"/>
                    <a:pt x="5223" y="21040"/>
                  </a:cubicBezTo>
                  <a:cubicBezTo>
                    <a:pt x="7344" y="21490"/>
                    <a:pt x="9659" y="21190"/>
                    <a:pt x="11973" y="20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8708743" y="428884"/>
              <a:ext cx="980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109"/>
                    <a:pt x="2735" y="12218"/>
                    <a:pt x="575" y="15818"/>
                  </a:cubicBezTo>
                  <a:cubicBezTo>
                    <a:pt x="-1585" y="19418"/>
                    <a:pt x="2735" y="2050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8775700" y="543184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9049391" y="414303"/>
              <a:ext cx="177699" cy="42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32" fill="norm" stroke="1" extrusionOk="0">
                  <a:moveTo>
                    <a:pt x="6022" y="4541"/>
                  </a:moveTo>
                  <a:cubicBezTo>
                    <a:pt x="5259" y="5494"/>
                    <a:pt x="4497" y="6447"/>
                    <a:pt x="3989" y="8617"/>
                  </a:cubicBezTo>
                  <a:cubicBezTo>
                    <a:pt x="3481" y="10788"/>
                    <a:pt x="3227" y="14176"/>
                    <a:pt x="2972" y="16241"/>
                  </a:cubicBezTo>
                  <a:cubicBezTo>
                    <a:pt x="2718" y="18306"/>
                    <a:pt x="2464" y="19047"/>
                    <a:pt x="1956" y="19841"/>
                  </a:cubicBezTo>
                  <a:cubicBezTo>
                    <a:pt x="1448" y="20635"/>
                    <a:pt x="685" y="21482"/>
                    <a:pt x="304" y="21429"/>
                  </a:cubicBezTo>
                  <a:cubicBezTo>
                    <a:pt x="-77" y="21376"/>
                    <a:pt x="-77" y="20423"/>
                    <a:pt x="177" y="17988"/>
                  </a:cubicBezTo>
                  <a:cubicBezTo>
                    <a:pt x="431" y="15553"/>
                    <a:pt x="939" y="11635"/>
                    <a:pt x="2083" y="8670"/>
                  </a:cubicBezTo>
                  <a:cubicBezTo>
                    <a:pt x="3227" y="5706"/>
                    <a:pt x="5005" y="3694"/>
                    <a:pt x="7419" y="2370"/>
                  </a:cubicBezTo>
                  <a:cubicBezTo>
                    <a:pt x="9834" y="1047"/>
                    <a:pt x="12883" y="411"/>
                    <a:pt x="15170" y="147"/>
                  </a:cubicBezTo>
                  <a:cubicBezTo>
                    <a:pt x="17457" y="-118"/>
                    <a:pt x="18982" y="-12"/>
                    <a:pt x="19998" y="358"/>
                  </a:cubicBezTo>
                  <a:cubicBezTo>
                    <a:pt x="21015" y="729"/>
                    <a:pt x="21523" y="1364"/>
                    <a:pt x="21269" y="2635"/>
                  </a:cubicBezTo>
                  <a:cubicBezTo>
                    <a:pt x="21015" y="3906"/>
                    <a:pt x="19998" y="5811"/>
                    <a:pt x="18347" y="7082"/>
                  </a:cubicBezTo>
                  <a:cubicBezTo>
                    <a:pt x="16695" y="8353"/>
                    <a:pt x="14408" y="8988"/>
                    <a:pt x="11994" y="9253"/>
                  </a:cubicBezTo>
                  <a:cubicBezTo>
                    <a:pt x="9579" y="9517"/>
                    <a:pt x="7038" y="9411"/>
                    <a:pt x="5641" y="9306"/>
                  </a:cubicBezTo>
                  <a:cubicBezTo>
                    <a:pt x="4243" y="9200"/>
                    <a:pt x="3989" y="9094"/>
                    <a:pt x="3735" y="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9232900" y="314584"/>
              <a:ext cx="139717" cy="30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38" fill="norm" stroke="1" extrusionOk="0">
                  <a:moveTo>
                    <a:pt x="9529" y="0"/>
                  </a:moveTo>
                  <a:cubicBezTo>
                    <a:pt x="12706" y="2550"/>
                    <a:pt x="15882" y="5100"/>
                    <a:pt x="18106" y="7875"/>
                  </a:cubicBezTo>
                  <a:cubicBezTo>
                    <a:pt x="20329" y="10650"/>
                    <a:pt x="21600" y="13650"/>
                    <a:pt x="20647" y="15975"/>
                  </a:cubicBezTo>
                  <a:cubicBezTo>
                    <a:pt x="19694" y="18300"/>
                    <a:pt x="16518" y="19950"/>
                    <a:pt x="13182" y="20775"/>
                  </a:cubicBezTo>
                  <a:cubicBezTo>
                    <a:pt x="9847" y="21600"/>
                    <a:pt x="6353" y="21600"/>
                    <a:pt x="4129" y="21075"/>
                  </a:cubicBezTo>
                  <a:cubicBezTo>
                    <a:pt x="1906" y="20550"/>
                    <a:pt x="953" y="19500"/>
                    <a:pt x="0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9391650" y="124084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9401862" y="-1"/>
              <a:ext cx="67995" cy="6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345" fill="norm" stroke="1" extrusionOk="0">
                  <a:moveTo>
                    <a:pt x="6464" y="5145"/>
                  </a:moveTo>
                  <a:cubicBezTo>
                    <a:pt x="3923" y="3120"/>
                    <a:pt x="1382" y="1095"/>
                    <a:pt x="429" y="3120"/>
                  </a:cubicBezTo>
                  <a:cubicBezTo>
                    <a:pt x="-524" y="5145"/>
                    <a:pt x="111" y="11220"/>
                    <a:pt x="2335" y="14257"/>
                  </a:cubicBezTo>
                  <a:cubicBezTo>
                    <a:pt x="4558" y="17295"/>
                    <a:pt x="8370" y="17295"/>
                    <a:pt x="11547" y="16283"/>
                  </a:cubicBezTo>
                  <a:cubicBezTo>
                    <a:pt x="14723" y="15270"/>
                    <a:pt x="17264" y="13245"/>
                    <a:pt x="18852" y="10545"/>
                  </a:cubicBezTo>
                  <a:cubicBezTo>
                    <a:pt x="20441" y="7845"/>
                    <a:pt x="21076" y="4470"/>
                    <a:pt x="19488" y="2445"/>
                  </a:cubicBezTo>
                  <a:cubicBezTo>
                    <a:pt x="17900" y="420"/>
                    <a:pt x="14088" y="-255"/>
                    <a:pt x="10594" y="82"/>
                  </a:cubicBezTo>
                  <a:cubicBezTo>
                    <a:pt x="7100" y="420"/>
                    <a:pt x="3923" y="1770"/>
                    <a:pt x="2970" y="5482"/>
                  </a:cubicBezTo>
                  <a:cubicBezTo>
                    <a:pt x="2017" y="9195"/>
                    <a:pt x="3288" y="15270"/>
                    <a:pt x="4558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9474200" y="187584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5840"/>
                    <a:pt x="5891" y="10080"/>
                    <a:pt x="9491" y="6480"/>
                  </a:cubicBezTo>
                  <a:cubicBezTo>
                    <a:pt x="13091" y="2880"/>
                    <a:pt x="173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9715500" y="85984"/>
              <a:ext cx="12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227132" y="1471855"/>
              <a:ext cx="218789" cy="65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20" fill="norm" stroke="1" extrusionOk="0">
                  <a:moveTo>
                    <a:pt x="3797" y="7791"/>
                  </a:moveTo>
                  <a:cubicBezTo>
                    <a:pt x="3999" y="10405"/>
                    <a:pt x="4201" y="13019"/>
                    <a:pt x="4302" y="15186"/>
                  </a:cubicBezTo>
                  <a:cubicBezTo>
                    <a:pt x="4403" y="17353"/>
                    <a:pt x="4403" y="19072"/>
                    <a:pt x="4403" y="20104"/>
                  </a:cubicBezTo>
                  <a:cubicBezTo>
                    <a:pt x="4403" y="21136"/>
                    <a:pt x="4403" y="21480"/>
                    <a:pt x="4201" y="21411"/>
                  </a:cubicBezTo>
                  <a:cubicBezTo>
                    <a:pt x="3999" y="21342"/>
                    <a:pt x="3596" y="20861"/>
                    <a:pt x="2889" y="19348"/>
                  </a:cubicBezTo>
                  <a:cubicBezTo>
                    <a:pt x="2182" y="17834"/>
                    <a:pt x="1173" y="15289"/>
                    <a:pt x="567" y="12950"/>
                  </a:cubicBezTo>
                  <a:cubicBezTo>
                    <a:pt x="-38" y="10611"/>
                    <a:pt x="-240" y="8479"/>
                    <a:pt x="366" y="6587"/>
                  </a:cubicBezTo>
                  <a:cubicBezTo>
                    <a:pt x="971" y="4695"/>
                    <a:pt x="2384" y="3044"/>
                    <a:pt x="3898" y="1944"/>
                  </a:cubicBezTo>
                  <a:cubicBezTo>
                    <a:pt x="5412" y="843"/>
                    <a:pt x="7027" y="293"/>
                    <a:pt x="8844" y="86"/>
                  </a:cubicBezTo>
                  <a:cubicBezTo>
                    <a:pt x="10661" y="-120"/>
                    <a:pt x="12680" y="18"/>
                    <a:pt x="14900" y="774"/>
                  </a:cubicBezTo>
                  <a:cubicBezTo>
                    <a:pt x="17121" y="1531"/>
                    <a:pt x="19543" y="2907"/>
                    <a:pt x="20452" y="4317"/>
                  </a:cubicBezTo>
                  <a:cubicBezTo>
                    <a:pt x="21360" y="5727"/>
                    <a:pt x="20754" y="7172"/>
                    <a:pt x="18837" y="8100"/>
                  </a:cubicBezTo>
                  <a:cubicBezTo>
                    <a:pt x="16919" y="9029"/>
                    <a:pt x="13689" y="9442"/>
                    <a:pt x="11166" y="9751"/>
                  </a:cubicBezTo>
                  <a:cubicBezTo>
                    <a:pt x="8642" y="10061"/>
                    <a:pt x="6825" y="10267"/>
                    <a:pt x="5009" y="10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420055" y="1768734"/>
              <a:ext cx="177096" cy="27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59" fill="norm" stroke="1" extrusionOk="0">
                  <a:moveTo>
                    <a:pt x="677" y="6431"/>
                  </a:moveTo>
                  <a:cubicBezTo>
                    <a:pt x="169" y="5606"/>
                    <a:pt x="-339" y="4782"/>
                    <a:pt x="296" y="4287"/>
                  </a:cubicBezTo>
                  <a:cubicBezTo>
                    <a:pt x="932" y="3792"/>
                    <a:pt x="2710" y="3627"/>
                    <a:pt x="5252" y="4534"/>
                  </a:cubicBezTo>
                  <a:cubicBezTo>
                    <a:pt x="7793" y="5441"/>
                    <a:pt x="11096" y="7420"/>
                    <a:pt x="12875" y="10223"/>
                  </a:cubicBezTo>
                  <a:cubicBezTo>
                    <a:pt x="14654" y="13026"/>
                    <a:pt x="14908" y="16653"/>
                    <a:pt x="14654" y="18797"/>
                  </a:cubicBezTo>
                  <a:cubicBezTo>
                    <a:pt x="14400" y="20940"/>
                    <a:pt x="13637" y="21600"/>
                    <a:pt x="12240" y="21435"/>
                  </a:cubicBezTo>
                  <a:cubicBezTo>
                    <a:pt x="10842" y="21270"/>
                    <a:pt x="8809" y="20281"/>
                    <a:pt x="7666" y="17973"/>
                  </a:cubicBezTo>
                  <a:cubicBezTo>
                    <a:pt x="6522" y="15664"/>
                    <a:pt x="6268" y="12037"/>
                    <a:pt x="8682" y="8821"/>
                  </a:cubicBezTo>
                  <a:cubicBezTo>
                    <a:pt x="11096" y="5606"/>
                    <a:pt x="16179" y="2803"/>
                    <a:pt x="212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755870" y="1577527"/>
              <a:ext cx="139225" cy="43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330" fill="norm" stroke="1" extrusionOk="0">
                  <a:moveTo>
                    <a:pt x="20016" y="4708"/>
                  </a:moveTo>
                  <a:cubicBezTo>
                    <a:pt x="20334" y="4189"/>
                    <a:pt x="20651" y="3669"/>
                    <a:pt x="20810" y="2890"/>
                  </a:cubicBezTo>
                  <a:cubicBezTo>
                    <a:pt x="20969" y="2112"/>
                    <a:pt x="20969" y="1073"/>
                    <a:pt x="20175" y="502"/>
                  </a:cubicBezTo>
                  <a:cubicBezTo>
                    <a:pt x="19381" y="-69"/>
                    <a:pt x="17793" y="-173"/>
                    <a:pt x="15569" y="294"/>
                  </a:cubicBezTo>
                  <a:cubicBezTo>
                    <a:pt x="13345" y="762"/>
                    <a:pt x="10487" y="1800"/>
                    <a:pt x="7469" y="3773"/>
                  </a:cubicBezTo>
                  <a:cubicBezTo>
                    <a:pt x="4451" y="5746"/>
                    <a:pt x="1275" y="8654"/>
                    <a:pt x="322" y="11458"/>
                  </a:cubicBezTo>
                  <a:cubicBezTo>
                    <a:pt x="-631" y="14262"/>
                    <a:pt x="640" y="16962"/>
                    <a:pt x="2704" y="18623"/>
                  </a:cubicBezTo>
                  <a:cubicBezTo>
                    <a:pt x="4769" y="20285"/>
                    <a:pt x="7628" y="20908"/>
                    <a:pt x="10010" y="21167"/>
                  </a:cubicBezTo>
                  <a:cubicBezTo>
                    <a:pt x="12393" y="21427"/>
                    <a:pt x="14298" y="21323"/>
                    <a:pt x="16204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990850" y="1686184"/>
              <a:ext cx="2286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830"/>
                    <a:pt x="6000" y="7660"/>
                    <a:pt x="9600" y="11260"/>
                  </a:cubicBezTo>
                  <a:cubicBezTo>
                    <a:pt x="13200" y="14860"/>
                    <a:pt x="17400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041650" y="1654434"/>
              <a:ext cx="1841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17" y="1800"/>
                    <a:pt x="16634" y="3600"/>
                    <a:pt x="13779" y="6429"/>
                  </a:cubicBezTo>
                  <a:cubicBezTo>
                    <a:pt x="10924" y="9257"/>
                    <a:pt x="7697" y="13114"/>
                    <a:pt x="5338" y="15814"/>
                  </a:cubicBezTo>
                  <a:cubicBezTo>
                    <a:pt x="2979" y="18514"/>
                    <a:pt x="149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643815" y="1616334"/>
              <a:ext cx="24873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21330" y="0"/>
                  </a:moveTo>
                  <a:cubicBezTo>
                    <a:pt x="16611" y="4186"/>
                    <a:pt x="11891" y="8372"/>
                    <a:pt x="8533" y="11135"/>
                  </a:cubicBezTo>
                  <a:cubicBezTo>
                    <a:pt x="5175" y="13898"/>
                    <a:pt x="3179" y="15237"/>
                    <a:pt x="1817" y="16409"/>
                  </a:cubicBezTo>
                  <a:cubicBezTo>
                    <a:pt x="456" y="17581"/>
                    <a:pt x="-270" y="18586"/>
                    <a:pt x="93" y="19088"/>
                  </a:cubicBezTo>
                  <a:cubicBezTo>
                    <a:pt x="456" y="19591"/>
                    <a:pt x="1908" y="19591"/>
                    <a:pt x="4903" y="19926"/>
                  </a:cubicBezTo>
                  <a:cubicBezTo>
                    <a:pt x="7898" y="20260"/>
                    <a:pt x="12436" y="20930"/>
                    <a:pt x="169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3689350" y="1971934"/>
              <a:ext cx="247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21600"/>
                    <a:pt x="11815" y="21600"/>
                    <a:pt x="15415" y="18000"/>
                  </a:cubicBezTo>
                  <a:cubicBezTo>
                    <a:pt x="19015" y="14400"/>
                    <a:pt x="2030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4185708" y="1667134"/>
              <a:ext cx="21484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1494" y="0"/>
                  </a:moveTo>
                  <a:cubicBezTo>
                    <a:pt x="19165" y="4670"/>
                    <a:pt x="16835" y="9341"/>
                    <a:pt x="14718" y="12649"/>
                  </a:cubicBezTo>
                  <a:cubicBezTo>
                    <a:pt x="12600" y="15957"/>
                    <a:pt x="10694" y="17903"/>
                    <a:pt x="9212" y="19070"/>
                  </a:cubicBezTo>
                  <a:cubicBezTo>
                    <a:pt x="7729" y="20238"/>
                    <a:pt x="6670" y="20627"/>
                    <a:pt x="5612" y="20627"/>
                  </a:cubicBezTo>
                  <a:cubicBezTo>
                    <a:pt x="4553" y="20627"/>
                    <a:pt x="3494" y="20238"/>
                    <a:pt x="2541" y="19362"/>
                  </a:cubicBezTo>
                  <a:cubicBezTo>
                    <a:pt x="1588" y="18486"/>
                    <a:pt x="741" y="17124"/>
                    <a:pt x="318" y="15957"/>
                  </a:cubicBezTo>
                  <a:cubicBezTo>
                    <a:pt x="-106" y="14789"/>
                    <a:pt x="-106" y="13816"/>
                    <a:pt x="318" y="13038"/>
                  </a:cubicBezTo>
                  <a:cubicBezTo>
                    <a:pt x="741" y="12259"/>
                    <a:pt x="1588" y="11676"/>
                    <a:pt x="3070" y="11578"/>
                  </a:cubicBezTo>
                  <a:cubicBezTo>
                    <a:pt x="4553" y="11481"/>
                    <a:pt x="6670" y="11870"/>
                    <a:pt x="9847" y="13622"/>
                  </a:cubicBezTo>
                  <a:cubicBezTo>
                    <a:pt x="13023" y="15373"/>
                    <a:pt x="17259" y="18486"/>
                    <a:pt x="21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508500" y="1519191"/>
              <a:ext cx="116019" cy="47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95" fill="norm" stroke="1" extrusionOk="0">
                  <a:moveTo>
                    <a:pt x="0" y="85"/>
                  </a:moveTo>
                  <a:cubicBezTo>
                    <a:pt x="1929" y="-10"/>
                    <a:pt x="3857" y="-105"/>
                    <a:pt x="6364" y="276"/>
                  </a:cubicBezTo>
                  <a:cubicBezTo>
                    <a:pt x="8871" y="656"/>
                    <a:pt x="11957" y="1513"/>
                    <a:pt x="14850" y="3511"/>
                  </a:cubicBezTo>
                  <a:cubicBezTo>
                    <a:pt x="17743" y="5509"/>
                    <a:pt x="20443" y="8649"/>
                    <a:pt x="21021" y="11409"/>
                  </a:cubicBezTo>
                  <a:cubicBezTo>
                    <a:pt x="21600" y="14168"/>
                    <a:pt x="20057" y="16547"/>
                    <a:pt x="17164" y="18165"/>
                  </a:cubicBezTo>
                  <a:cubicBezTo>
                    <a:pt x="14271" y="19782"/>
                    <a:pt x="10029" y="20639"/>
                    <a:pt x="5786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5099049" y="1768734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0800"/>
                    <a:pt x="7855" y="0"/>
                    <a:pt x="11455" y="0"/>
                  </a:cubicBezTo>
                  <a:cubicBezTo>
                    <a:pt x="15055" y="0"/>
                    <a:pt x="1832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5060950" y="1883034"/>
              <a:ext cx="254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400"/>
                    <a:pt x="10080" y="7200"/>
                    <a:pt x="13680" y="360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5696948" y="1648084"/>
              <a:ext cx="405403" cy="45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01" fill="norm" stroke="1" extrusionOk="0">
                  <a:moveTo>
                    <a:pt x="21547" y="0"/>
                  </a:moveTo>
                  <a:cubicBezTo>
                    <a:pt x="19185" y="1507"/>
                    <a:pt x="16822" y="3014"/>
                    <a:pt x="14291" y="4370"/>
                  </a:cubicBezTo>
                  <a:cubicBezTo>
                    <a:pt x="11760" y="5727"/>
                    <a:pt x="9059" y="6932"/>
                    <a:pt x="7372" y="7686"/>
                  </a:cubicBezTo>
                  <a:cubicBezTo>
                    <a:pt x="5684" y="8439"/>
                    <a:pt x="5009" y="8740"/>
                    <a:pt x="4503" y="9142"/>
                  </a:cubicBezTo>
                  <a:cubicBezTo>
                    <a:pt x="3997" y="9544"/>
                    <a:pt x="3659" y="10047"/>
                    <a:pt x="3772" y="10348"/>
                  </a:cubicBezTo>
                  <a:cubicBezTo>
                    <a:pt x="3884" y="10649"/>
                    <a:pt x="4447" y="10750"/>
                    <a:pt x="6303" y="10800"/>
                  </a:cubicBezTo>
                  <a:cubicBezTo>
                    <a:pt x="8159" y="10850"/>
                    <a:pt x="11309" y="10850"/>
                    <a:pt x="13222" y="10900"/>
                  </a:cubicBezTo>
                  <a:cubicBezTo>
                    <a:pt x="15135" y="10951"/>
                    <a:pt x="15810" y="11051"/>
                    <a:pt x="16091" y="11353"/>
                  </a:cubicBezTo>
                  <a:cubicBezTo>
                    <a:pt x="16372" y="11654"/>
                    <a:pt x="16259" y="12156"/>
                    <a:pt x="15078" y="13010"/>
                  </a:cubicBezTo>
                  <a:cubicBezTo>
                    <a:pt x="13897" y="13864"/>
                    <a:pt x="11647" y="15070"/>
                    <a:pt x="9228" y="16225"/>
                  </a:cubicBezTo>
                  <a:cubicBezTo>
                    <a:pt x="6809" y="17380"/>
                    <a:pt x="4222" y="18486"/>
                    <a:pt x="2534" y="19340"/>
                  </a:cubicBezTo>
                  <a:cubicBezTo>
                    <a:pt x="847" y="20193"/>
                    <a:pt x="59" y="20796"/>
                    <a:pt x="3" y="21148"/>
                  </a:cubicBezTo>
                  <a:cubicBezTo>
                    <a:pt x="-53" y="21500"/>
                    <a:pt x="622" y="21600"/>
                    <a:pt x="3097" y="21399"/>
                  </a:cubicBezTo>
                  <a:cubicBezTo>
                    <a:pt x="5572" y="21198"/>
                    <a:pt x="9847" y="20696"/>
                    <a:pt x="12772" y="20445"/>
                  </a:cubicBezTo>
                  <a:cubicBezTo>
                    <a:pt x="15697" y="20193"/>
                    <a:pt x="17272" y="20193"/>
                    <a:pt x="18284" y="20394"/>
                  </a:cubicBezTo>
                  <a:cubicBezTo>
                    <a:pt x="19297" y="20595"/>
                    <a:pt x="19747" y="20997"/>
                    <a:pt x="20197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683250" y="2340234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678454" y="2233731"/>
              <a:ext cx="70549" cy="4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0368" fill="norm" stroke="1" extrusionOk="0">
                  <a:moveTo>
                    <a:pt x="8804" y="2002"/>
                  </a:moveTo>
                  <a:cubicBezTo>
                    <a:pt x="5718" y="2866"/>
                    <a:pt x="2633" y="3730"/>
                    <a:pt x="1090" y="6322"/>
                  </a:cubicBezTo>
                  <a:cubicBezTo>
                    <a:pt x="-453" y="8914"/>
                    <a:pt x="-453" y="13234"/>
                    <a:pt x="1707" y="16258"/>
                  </a:cubicBezTo>
                  <a:cubicBezTo>
                    <a:pt x="3867" y="19282"/>
                    <a:pt x="8187" y="21010"/>
                    <a:pt x="11581" y="20146"/>
                  </a:cubicBezTo>
                  <a:cubicBezTo>
                    <a:pt x="14976" y="19282"/>
                    <a:pt x="17444" y="15826"/>
                    <a:pt x="18987" y="11938"/>
                  </a:cubicBezTo>
                  <a:cubicBezTo>
                    <a:pt x="20530" y="8050"/>
                    <a:pt x="21147" y="3730"/>
                    <a:pt x="19913" y="1570"/>
                  </a:cubicBezTo>
                  <a:cubicBezTo>
                    <a:pt x="18678" y="-590"/>
                    <a:pt x="15593" y="-590"/>
                    <a:pt x="14358" y="2002"/>
                  </a:cubicBezTo>
                  <a:cubicBezTo>
                    <a:pt x="13124" y="4594"/>
                    <a:pt x="13741" y="9778"/>
                    <a:pt x="14358" y="14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5778500" y="2378334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810250" y="2448184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070600" y="2302134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776342" y="1413134"/>
              <a:ext cx="23075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63" fill="norm" stroke="1" extrusionOk="0">
                  <a:moveTo>
                    <a:pt x="16105" y="0"/>
                  </a:moveTo>
                  <a:cubicBezTo>
                    <a:pt x="14142" y="6075"/>
                    <a:pt x="12178" y="12150"/>
                    <a:pt x="10116" y="16031"/>
                  </a:cubicBezTo>
                  <a:cubicBezTo>
                    <a:pt x="8054" y="19912"/>
                    <a:pt x="5894" y="21600"/>
                    <a:pt x="4225" y="20756"/>
                  </a:cubicBezTo>
                  <a:cubicBezTo>
                    <a:pt x="2556" y="19912"/>
                    <a:pt x="1378" y="16538"/>
                    <a:pt x="691" y="13669"/>
                  </a:cubicBezTo>
                  <a:cubicBezTo>
                    <a:pt x="3" y="10800"/>
                    <a:pt x="-193" y="8437"/>
                    <a:pt x="200" y="7087"/>
                  </a:cubicBezTo>
                  <a:cubicBezTo>
                    <a:pt x="592" y="5737"/>
                    <a:pt x="1574" y="5400"/>
                    <a:pt x="3734" y="6581"/>
                  </a:cubicBezTo>
                  <a:cubicBezTo>
                    <a:pt x="5894" y="7762"/>
                    <a:pt x="9232" y="10462"/>
                    <a:pt x="12374" y="13162"/>
                  </a:cubicBezTo>
                  <a:cubicBezTo>
                    <a:pt x="15516" y="15862"/>
                    <a:pt x="18462" y="18563"/>
                    <a:pt x="21407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6532154" y="1707050"/>
              <a:ext cx="146201" cy="47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518" fill="norm" stroke="1" extrusionOk="0">
                  <a:moveTo>
                    <a:pt x="2083" y="9624"/>
                  </a:moveTo>
                  <a:cubicBezTo>
                    <a:pt x="2083" y="12098"/>
                    <a:pt x="2083" y="14572"/>
                    <a:pt x="2083" y="16332"/>
                  </a:cubicBezTo>
                  <a:cubicBezTo>
                    <a:pt x="2083" y="18092"/>
                    <a:pt x="2083" y="19139"/>
                    <a:pt x="2083" y="19996"/>
                  </a:cubicBezTo>
                  <a:cubicBezTo>
                    <a:pt x="2083" y="20852"/>
                    <a:pt x="2083" y="21518"/>
                    <a:pt x="1783" y="21518"/>
                  </a:cubicBezTo>
                  <a:cubicBezTo>
                    <a:pt x="1483" y="21518"/>
                    <a:pt x="883" y="20852"/>
                    <a:pt x="433" y="18759"/>
                  </a:cubicBezTo>
                  <a:cubicBezTo>
                    <a:pt x="-17" y="16665"/>
                    <a:pt x="-317" y="13144"/>
                    <a:pt x="583" y="10004"/>
                  </a:cubicBezTo>
                  <a:cubicBezTo>
                    <a:pt x="1483" y="6864"/>
                    <a:pt x="3583" y="4105"/>
                    <a:pt x="5083" y="2487"/>
                  </a:cubicBezTo>
                  <a:cubicBezTo>
                    <a:pt x="6583" y="870"/>
                    <a:pt x="7483" y="394"/>
                    <a:pt x="8683" y="156"/>
                  </a:cubicBezTo>
                  <a:cubicBezTo>
                    <a:pt x="9883" y="-82"/>
                    <a:pt x="11383" y="-82"/>
                    <a:pt x="13333" y="394"/>
                  </a:cubicBezTo>
                  <a:cubicBezTo>
                    <a:pt x="15283" y="870"/>
                    <a:pt x="17683" y="1821"/>
                    <a:pt x="19183" y="3201"/>
                  </a:cubicBezTo>
                  <a:cubicBezTo>
                    <a:pt x="20683" y="4581"/>
                    <a:pt x="21283" y="6388"/>
                    <a:pt x="20083" y="7768"/>
                  </a:cubicBezTo>
                  <a:cubicBezTo>
                    <a:pt x="18883" y="9148"/>
                    <a:pt x="15883" y="10099"/>
                    <a:pt x="13483" y="10623"/>
                  </a:cubicBezTo>
                  <a:cubicBezTo>
                    <a:pt x="11083" y="11146"/>
                    <a:pt x="9283" y="11241"/>
                    <a:pt x="7633" y="11241"/>
                  </a:cubicBezTo>
                  <a:cubicBezTo>
                    <a:pt x="5983" y="11241"/>
                    <a:pt x="4483" y="11146"/>
                    <a:pt x="3883" y="10861"/>
                  </a:cubicBezTo>
                  <a:cubicBezTo>
                    <a:pt x="3283" y="10575"/>
                    <a:pt x="3583" y="10099"/>
                    <a:pt x="3883" y="9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6877595" y="1627258"/>
              <a:ext cx="122368" cy="3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447" fill="norm" stroke="1" extrusionOk="0">
                  <a:moveTo>
                    <a:pt x="20427" y="3271"/>
                  </a:moveTo>
                  <a:cubicBezTo>
                    <a:pt x="20787" y="2218"/>
                    <a:pt x="21147" y="1164"/>
                    <a:pt x="20247" y="571"/>
                  </a:cubicBezTo>
                  <a:cubicBezTo>
                    <a:pt x="19347" y="-21"/>
                    <a:pt x="17187" y="-153"/>
                    <a:pt x="14487" y="176"/>
                  </a:cubicBezTo>
                  <a:cubicBezTo>
                    <a:pt x="11787" y="506"/>
                    <a:pt x="8547" y="1296"/>
                    <a:pt x="5847" y="3337"/>
                  </a:cubicBezTo>
                  <a:cubicBezTo>
                    <a:pt x="3147" y="5379"/>
                    <a:pt x="987" y="8671"/>
                    <a:pt x="267" y="11635"/>
                  </a:cubicBezTo>
                  <a:cubicBezTo>
                    <a:pt x="-453" y="14598"/>
                    <a:pt x="267" y="17232"/>
                    <a:pt x="2607" y="18813"/>
                  </a:cubicBezTo>
                  <a:cubicBezTo>
                    <a:pt x="4947" y="20393"/>
                    <a:pt x="8907" y="20920"/>
                    <a:pt x="12867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7085377" y="1711584"/>
              <a:ext cx="1392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6032"/>
                    <a:pt x="1783" y="12065"/>
                    <a:pt x="240" y="15665"/>
                  </a:cubicBezTo>
                  <a:cubicBezTo>
                    <a:pt x="-1303" y="19265"/>
                    <a:pt x="4868" y="2043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7181850" y="1813184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7430057" y="1688072"/>
              <a:ext cx="140878" cy="38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09" fill="norm" stroke="1" extrusionOk="0">
                  <a:moveTo>
                    <a:pt x="6587" y="7291"/>
                  </a:moveTo>
                  <a:cubicBezTo>
                    <a:pt x="4998" y="9404"/>
                    <a:pt x="3410" y="11517"/>
                    <a:pt x="2616" y="13454"/>
                  </a:cubicBezTo>
                  <a:cubicBezTo>
                    <a:pt x="1822" y="15391"/>
                    <a:pt x="1822" y="17152"/>
                    <a:pt x="1663" y="18560"/>
                  </a:cubicBezTo>
                  <a:cubicBezTo>
                    <a:pt x="1504" y="19969"/>
                    <a:pt x="1187" y="21025"/>
                    <a:pt x="869" y="21260"/>
                  </a:cubicBezTo>
                  <a:cubicBezTo>
                    <a:pt x="551" y="21495"/>
                    <a:pt x="234" y="20908"/>
                    <a:pt x="75" y="18619"/>
                  </a:cubicBezTo>
                  <a:cubicBezTo>
                    <a:pt x="-84" y="16330"/>
                    <a:pt x="-84" y="12338"/>
                    <a:pt x="1028" y="9228"/>
                  </a:cubicBezTo>
                  <a:cubicBezTo>
                    <a:pt x="2140" y="6117"/>
                    <a:pt x="4363" y="3886"/>
                    <a:pt x="6269" y="2478"/>
                  </a:cubicBezTo>
                  <a:cubicBezTo>
                    <a:pt x="8175" y="1069"/>
                    <a:pt x="9763" y="482"/>
                    <a:pt x="11351" y="188"/>
                  </a:cubicBezTo>
                  <a:cubicBezTo>
                    <a:pt x="12940" y="-105"/>
                    <a:pt x="14528" y="-105"/>
                    <a:pt x="16434" y="541"/>
                  </a:cubicBezTo>
                  <a:cubicBezTo>
                    <a:pt x="18340" y="1186"/>
                    <a:pt x="20563" y="2478"/>
                    <a:pt x="21040" y="4062"/>
                  </a:cubicBezTo>
                  <a:cubicBezTo>
                    <a:pt x="21516" y="5647"/>
                    <a:pt x="20245" y="7525"/>
                    <a:pt x="18657" y="8699"/>
                  </a:cubicBezTo>
                  <a:cubicBezTo>
                    <a:pt x="17069" y="9873"/>
                    <a:pt x="15163" y="10343"/>
                    <a:pt x="13257" y="10636"/>
                  </a:cubicBezTo>
                  <a:cubicBezTo>
                    <a:pt x="11351" y="10930"/>
                    <a:pt x="9445" y="11047"/>
                    <a:pt x="8334" y="10695"/>
                  </a:cubicBezTo>
                  <a:cubicBezTo>
                    <a:pt x="7222" y="10343"/>
                    <a:pt x="6904" y="9521"/>
                    <a:pt x="6587" y="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7594600" y="1630102"/>
              <a:ext cx="121200" cy="27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517" fill="norm" stroke="1" extrusionOk="0">
                  <a:moveTo>
                    <a:pt x="2197" y="899"/>
                  </a:moveTo>
                  <a:cubicBezTo>
                    <a:pt x="4027" y="572"/>
                    <a:pt x="5858" y="244"/>
                    <a:pt x="7871" y="81"/>
                  </a:cubicBezTo>
                  <a:cubicBezTo>
                    <a:pt x="9885" y="-83"/>
                    <a:pt x="12081" y="-83"/>
                    <a:pt x="14278" y="899"/>
                  </a:cubicBezTo>
                  <a:cubicBezTo>
                    <a:pt x="16475" y="1881"/>
                    <a:pt x="18671" y="3844"/>
                    <a:pt x="19953" y="6053"/>
                  </a:cubicBezTo>
                  <a:cubicBezTo>
                    <a:pt x="21234" y="8262"/>
                    <a:pt x="21600" y="10717"/>
                    <a:pt x="19220" y="13335"/>
                  </a:cubicBezTo>
                  <a:cubicBezTo>
                    <a:pt x="16841" y="15953"/>
                    <a:pt x="11715" y="18735"/>
                    <a:pt x="8054" y="20126"/>
                  </a:cubicBezTo>
                  <a:cubicBezTo>
                    <a:pt x="4393" y="21517"/>
                    <a:pt x="2197" y="21517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7721600" y="1438534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7711016" y="1294186"/>
              <a:ext cx="65618" cy="8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4" fill="norm" stroke="1" extrusionOk="0">
                  <a:moveTo>
                    <a:pt x="16026" y="2550"/>
                  </a:moveTo>
                  <a:cubicBezTo>
                    <a:pt x="13239" y="1078"/>
                    <a:pt x="10452" y="-395"/>
                    <a:pt x="8013" y="96"/>
                  </a:cubicBezTo>
                  <a:cubicBezTo>
                    <a:pt x="5574" y="587"/>
                    <a:pt x="3484" y="3041"/>
                    <a:pt x="2090" y="5496"/>
                  </a:cubicBezTo>
                  <a:cubicBezTo>
                    <a:pt x="697" y="7950"/>
                    <a:pt x="0" y="10405"/>
                    <a:pt x="0" y="13105"/>
                  </a:cubicBezTo>
                  <a:cubicBezTo>
                    <a:pt x="0" y="15805"/>
                    <a:pt x="697" y="18750"/>
                    <a:pt x="4181" y="19978"/>
                  </a:cubicBezTo>
                  <a:cubicBezTo>
                    <a:pt x="7665" y="21205"/>
                    <a:pt x="13935" y="20714"/>
                    <a:pt x="17419" y="19241"/>
                  </a:cubicBezTo>
                  <a:cubicBezTo>
                    <a:pt x="20903" y="17769"/>
                    <a:pt x="21600" y="15314"/>
                    <a:pt x="21600" y="12860"/>
                  </a:cubicBezTo>
                  <a:cubicBezTo>
                    <a:pt x="21600" y="10405"/>
                    <a:pt x="20903" y="7950"/>
                    <a:pt x="18813" y="7705"/>
                  </a:cubicBezTo>
                  <a:cubicBezTo>
                    <a:pt x="16723" y="7460"/>
                    <a:pt x="13239" y="9423"/>
                    <a:pt x="9755" y="1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7804150" y="1495684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8026400" y="1425834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8610600" y="1841478"/>
              <a:ext cx="1460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35" y="2735"/>
                    <a:pt x="11270" y="-1585"/>
                    <a:pt x="14870" y="575"/>
                  </a:cubicBezTo>
                  <a:cubicBezTo>
                    <a:pt x="18470" y="2735"/>
                    <a:pt x="2003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8623300" y="1921134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8514"/>
                    <a:pt x="5867" y="15429"/>
                    <a:pt x="9467" y="11829"/>
                  </a:cubicBezTo>
                  <a:cubicBezTo>
                    <a:pt x="13067" y="8229"/>
                    <a:pt x="1733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9044516" y="1636868"/>
              <a:ext cx="178610" cy="60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513" fill="norm" stroke="1" extrusionOk="0">
                  <a:moveTo>
                    <a:pt x="3516" y="7347"/>
                  </a:moveTo>
                  <a:cubicBezTo>
                    <a:pt x="3265" y="10486"/>
                    <a:pt x="3014" y="13626"/>
                    <a:pt x="2888" y="15868"/>
                  </a:cubicBezTo>
                  <a:cubicBezTo>
                    <a:pt x="2763" y="18110"/>
                    <a:pt x="2763" y="19455"/>
                    <a:pt x="2637" y="20315"/>
                  </a:cubicBezTo>
                  <a:cubicBezTo>
                    <a:pt x="2512" y="21174"/>
                    <a:pt x="2260" y="21548"/>
                    <a:pt x="1884" y="21511"/>
                  </a:cubicBezTo>
                  <a:cubicBezTo>
                    <a:pt x="1507" y="21473"/>
                    <a:pt x="1005" y="21025"/>
                    <a:pt x="628" y="19418"/>
                  </a:cubicBezTo>
                  <a:cubicBezTo>
                    <a:pt x="251" y="17811"/>
                    <a:pt x="0" y="15046"/>
                    <a:pt x="0" y="12243"/>
                  </a:cubicBezTo>
                  <a:cubicBezTo>
                    <a:pt x="0" y="9440"/>
                    <a:pt x="251" y="6600"/>
                    <a:pt x="1256" y="4657"/>
                  </a:cubicBezTo>
                  <a:cubicBezTo>
                    <a:pt x="2260" y="2713"/>
                    <a:pt x="4019" y="1667"/>
                    <a:pt x="5400" y="1032"/>
                  </a:cubicBezTo>
                  <a:cubicBezTo>
                    <a:pt x="6781" y="396"/>
                    <a:pt x="7786" y="172"/>
                    <a:pt x="8916" y="60"/>
                  </a:cubicBezTo>
                  <a:cubicBezTo>
                    <a:pt x="10047" y="-52"/>
                    <a:pt x="11302" y="-52"/>
                    <a:pt x="13437" y="471"/>
                  </a:cubicBezTo>
                  <a:cubicBezTo>
                    <a:pt x="15572" y="994"/>
                    <a:pt x="18586" y="2041"/>
                    <a:pt x="20093" y="3237"/>
                  </a:cubicBezTo>
                  <a:cubicBezTo>
                    <a:pt x="21600" y="4432"/>
                    <a:pt x="21600" y="5778"/>
                    <a:pt x="19842" y="6861"/>
                  </a:cubicBezTo>
                  <a:cubicBezTo>
                    <a:pt x="18084" y="7945"/>
                    <a:pt x="14567" y="8767"/>
                    <a:pt x="12181" y="9216"/>
                  </a:cubicBezTo>
                  <a:cubicBezTo>
                    <a:pt x="9795" y="9664"/>
                    <a:pt x="8540" y="9739"/>
                    <a:pt x="7535" y="9627"/>
                  </a:cubicBezTo>
                  <a:cubicBezTo>
                    <a:pt x="6530" y="9515"/>
                    <a:pt x="5777" y="9216"/>
                    <a:pt x="5023" y="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9376833" y="1444088"/>
              <a:ext cx="160868" cy="59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3" fill="norm" stroke="1" extrusionOk="0">
                  <a:moveTo>
                    <a:pt x="16270" y="934"/>
                  </a:moveTo>
                  <a:cubicBezTo>
                    <a:pt x="15428" y="632"/>
                    <a:pt x="14587" y="330"/>
                    <a:pt x="12763" y="141"/>
                  </a:cubicBezTo>
                  <a:cubicBezTo>
                    <a:pt x="10940" y="-47"/>
                    <a:pt x="8135" y="-123"/>
                    <a:pt x="5750" y="406"/>
                  </a:cubicBezTo>
                  <a:cubicBezTo>
                    <a:pt x="3366" y="934"/>
                    <a:pt x="1402" y="2067"/>
                    <a:pt x="1122" y="3011"/>
                  </a:cubicBezTo>
                  <a:cubicBezTo>
                    <a:pt x="841" y="3955"/>
                    <a:pt x="2244" y="4711"/>
                    <a:pt x="3927" y="5579"/>
                  </a:cubicBezTo>
                  <a:cubicBezTo>
                    <a:pt x="5610" y="6448"/>
                    <a:pt x="7574" y="7429"/>
                    <a:pt x="8696" y="8185"/>
                  </a:cubicBezTo>
                  <a:cubicBezTo>
                    <a:pt x="9818" y="8940"/>
                    <a:pt x="10098" y="9469"/>
                    <a:pt x="9677" y="9884"/>
                  </a:cubicBezTo>
                  <a:cubicBezTo>
                    <a:pt x="9257" y="10299"/>
                    <a:pt x="8135" y="10601"/>
                    <a:pt x="6872" y="10828"/>
                  </a:cubicBezTo>
                  <a:cubicBezTo>
                    <a:pt x="5610" y="11055"/>
                    <a:pt x="4207" y="11206"/>
                    <a:pt x="2805" y="11243"/>
                  </a:cubicBezTo>
                  <a:cubicBezTo>
                    <a:pt x="1402" y="11281"/>
                    <a:pt x="0" y="11206"/>
                    <a:pt x="0" y="11092"/>
                  </a:cubicBezTo>
                  <a:cubicBezTo>
                    <a:pt x="0" y="10979"/>
                    <a:pt x="1402" y="10828"/>
                    <a:pt x="2805" y="10866"/>
                  </a:cubicBezTo>
                  <a:cubicBezTo>
                    <a:pt x="4207" y="10904"/>
                    <a:pt x="5610" y="11130"/>
                    <a:pt x="6872" y="11583"/>
                  </a:cubicBezTo>
                  <a:cubicBezTo>
                    <a:pt x="8135" y="12036"/>
                    <a:pt x="9257" y="12716"/>
                    <a:pt x="8976" y="13736"/>
                  </a:cubicBezTo>
                  <a:cubicBezTo>
                    <a:pt x="8696" y="14755"/>
                    <a:pt x="7013" y="16115"/>
                    <a:pt x="5329" y="17210"/>
                  </a:cubicBezTo>
                  <a:cubicBezTo>
                    <a:pt x="3646" y="18305"/>
                    <a:pt x="1963" y="19136"/>
                    <a:pt x="981" y="19778"/>
                  </a:cubicBezTo>
                  <a:cubicBezTo>
                    <a:pt x="0" y="20420"/>
                    <a:pt x="-281" y="20873"/>
                    <a:pt x="420" y="21137"/>
                  </a:cubicBezTo>
                  <a:cubicBezTo>
                    <a:pt x="1122" y="21401"/>
                    <a:pt x="2805" y="21477"/>
                    <a:pt x="6451" y="21326"/>
                  </a:cubicBezTo>
                  <a:cubicBezTo>
                    <a:pt x="10098" y="21175"/>
                    <a:pt x="15709" y="20797"/>
                    <a:pt x="21319" y="20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9690099" y="1654434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64"/>
                    <a:pt x="14400" y="11127"/>
                    <a:pt x="10800" y="14727"/>
                  </a:cubicBezTo>
                  <a:cubicBezTo>
                    <a:pt x="7200" y="18327"/>
                    <a:pt x="36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9817100" y="1768734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4400"/>
                    <a:pt x="9874" y="7200"/>
                    <a:pt x="13474" y="3600"/>
                  </a:cubicBezTo>
                  <a:cubicBezTo>
                    <a:pt x="17074" y="0"/>
                    <a:pt x="193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9935305" y="1698884"/>
              <a:ext cx="2784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5214"/>
                    <a:pt x="-1304" y="10428"/>
                    <a:pt x="1782" y="14028"/>
                  </a:cubicBezTo>
                  <a:cubicBezTo>
                    <a:pt x="4867" y="17628"/>
                    <a:pt x="12582" y="19614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0127179" y="1585533"/>
              <a:ext cx="96322" cy="25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375" fill="norm" stroke="1" extrusionOk="0">
                  <a:moveTo>
                    <a:pt x="20913" y="5319"/>
                  </a:moveTo>
                  <a:cubicBezTo>
                    <a:pt x="20913" y="4059"/>
                    <a:pt x="20913" y="2799"/>
                    <a:pt x="20224" y="1809"/>
                  </a:cubicBezTo>
                  <a:cubicBezTo>
                    <a:pt x="19534" y="819"/>
                    <a:pt x="18156" y="99"/>
                    <a:pt x="16547" y="9"/>
                  </a:cubicBezTo>
                  <a:cubicBezTo>
                    <a:pt x="14939" y="-81"/>
                    <a:pt x="13100" y="459"/>
                    <a:pt x="10343" y="2529"/>
                  </a:cubicBezTo>
                  <a:cubicBezTo>
                    <a:pt x="7585" y="4599"/>
                    <a:pt x="3909" y="8199"/>
                    <a:pt x="1841" y="11259"/>
                  </a:cubicBezTo>
                  <a:cubicBezTo>
                    <a:pt x="-227" y="14319"/>
                    <a:pt x="-687" y="16839"/>
                    <a:pt x="1151" y="18549"/>
                  </a:cubicBezTo>
                  <a:cubicBezTo>
                    <a:pt x="2990" y="20259"/>
                    <a:pt x="7126" y="21159"/>
                    <a:pt x="10113" y="21339"/>
                  </a:cubicBezTo>
                  <a:cubicBezTo>
                    <a:pt x="13100" y="21519"/>
                    <a:pt x="14939" y="20979"/>
                    <a:pt x="16777" y="20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0298477" y="1648084"/>
              <a:ext cx="139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538"/>
                    <a:pt x="-1303" y="11077"/>
                    <a:pt x="240" y="14677"/>
                  </a:cubicBezTo>
                  <a:cubicBezTo>
                    <a:pt x="1783" y="18277"/>
                    <a:pt x="11040" y="19938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0356849" y="1698884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0517716" y="1608208"/>
              <a:ext cx="115178" cy="34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33" fill="norm" stroke="1" extrusionOk="0">
                  <a:moveTo>
                    <a:pt x="8871" y="5677"/>
                  </a:moveTo>
                  <a:cubicBezTo>
                    <a:pt x="7329" y="9520"/>
                    <a:pt x="5786" y="13363"/>
                    <a:pt x="5014" y="15682"/>
                  </a:cubicBezTo>
                  <a:cubicBezTo>
                    <a:pt x="4243" y="18001"/>
                    <a:pt x="4243" y="18796"/>
                    <a:pt x="4243" y="19591"/>
                  </a:cubicBezTo>
                  <a:cubicBezTo>
                    <a:pt x="4243" y="20386"/>
                    <a:pt x="4243" y="21181"/>
                    <a:pt x="3664" y="21313"/>
                  </a:cubicBezTo>
                  <a:cubicBezTo>
                    <a:pt x="3086" y="21446"/>
                    <a:pt x="1929" y="20916"/>
                    <a:pt x="1157" y="18597"/>
                  </a:cubicBezTo>
                  <a:cubicBezTo>
                    <a:pt x="386" y="16278"/>
                    <a:pt x="0" y="12170"/>
                    <a:pt x="0" y="9321"/>
                  </a:cubicBezTo>
                  <a:cubicBezTo>
                    <a:pt x="0" y="6472"/>
                    <a:pt x="386" y="4882"/>
                    <a:pt x="1736" y="3556"/>
                  </a:cubicBezTo>
                  <a:cubicBezTo>
                    <a:pt x="3086" y="2231"/>
                    <a:pt x="5400" y="1171"/>
                    <a:pt x="7521" y="575"/>
                  </a:cubicBezTo>
                  <a:cubicBezTo>
                    <a:pt x="9643" y="-21"/>
                    <a:pt x="11571" y="-154"/>
                    <a:pt x="13500" y="177"/>
                  </a:cubicBezTo>
                  <a:cubicBezTo>
                    <a:pt x="15429" y="509"/>
                    <a:pt x="17357" y="1304"/>
                    <a:pt x="18900" y="2563"/>
                  </a:cubicBezTo>
                  <a:cubicBezTo>
                    <a:pt x="20443" y="3821"/>
                    <a:pt x="21600" y="5544"/>
                    <a:pt x="20636" y="7002"/>
                  </a:cubicBezTo>
                  <a:cubicBezTo>
                    <a:pt x="19671" y="8459"/>
                    <a:pt x="16586" y="9652"/>
                    <a:pt x="14079" y="10116"/>
                  </a:cubicBezTo>
                  <a:cubicBezTo>
                    <a:pt x="11571" y="10580"/>
                    <a:pt x="9643" y="10315"/>
                    <a:pt x="7714" y="10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0610849" y="1514734"/>
              <a:ext cx="9881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600" fill="norm" stroke="1" extrusionOk="0">
                  <a:moveTo>
                    <a:pt x="6480" y="0"/>
                  </a:moveTo>
                  <a:cubicBezTo>
                    <a:pt x="10368" y="783"/>
                    <a:pt x="14256" y="1565"/>
                    <a:pt x="17064" y="3757"/>
                  </a:cubicBezTo>
                  <a:cubicBezTo>
                    <a:pt x="19872" y="5948"/>
                    <a:pt x="21600" y="9548"/>
                    <a:pt x="18576" y="12757"/>
                  </a:cubicBezTo>
                  <a:cubicBezTo>
                    <a:pt x="15552" y="15965"/>
                    <a:pt x="7776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0807700" y="1686184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0909249" y="1597284"/>
              <a:ext cx="2545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937"/>
                    <a:pt x="3363" y="9874"/>
                    <a:pt x="870" y="13474"/>
                  </a:cubicBezTo>
                  <a:cubicBezTo>
                    <a:pt x="-1622" y="17074"/>
                    <a:pt x="1701" y="19337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1144250" y="1724284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1353800" y="1717934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1512550" y="1679834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1588750" y="1597284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16"/>
                    <a:pt x="7200" y="7432"/>
                    <a:pt x="3600" y="10452"/>
                  </a:cubicBezTo>
                  <a:cubicBezTo>
                    <a:pt x="0" y="13471"/>
                    <a:pt x="0" y="15794"/>
                    <a:pt x="0" y="17535"/>
                  </a:cubicBezTo>
                  <a:cubicBezTo>
                    <a:pt x="0" y="19277"/>
                    <a:pt x="0" y="20439"/>
                    <a:pt x="3600" y="21019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1742871" y="1523922"/>
              <a:ext cx="112580" cy="27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136" fill="norm" stroke="1" extrusionOk="0">
                  <a:moveTo>
                    <a:pt x="21275" y="4136"/>
                  </a:moveTo>
                  <a:cubicBezTo>
                    <a:pt x="20875" y="2685"/>
                    <a:pt x="20475" y="1235"/>
                    <a:pt x="19275" y="509"/>
                  </a:cubicBezTo>
                  <a:cubicBezTo>
                    <a:pt x="18075" y="-216"/>
                    <a:pt x="16075" y="-216"/>
                    <a:pt x="13475" y="832"/>
                  </a:cubicBezTo>
                  <a:cubicBezTo>
                    <a:pt x="10875" y="1880"/>
                    <a:pt x="7675" y="3975"/>
                    <a:pt x="5075" y="6554"/>
                  </a:cubicBezTo>
                  <a:cubicBezTo>
                    <a:pt x="2475" y="9133"/>
                    <a:pt x="475" y="12196"/>
                    <a:pt x="75" y="14775"/>
                  </a:cubicBezTo>
                  <a:cubicBezTo>
                    <a:pt x="-325" y="17354"/>
                    <a:pt x="875" y="19450"/>
                    <a:pt x="3875" y="20417"/>
                  </a:cubicBezTo>
                  <a:cubicBezTo>
                    <a:pt x="6875" y="21384"/>
                    <a:pt x="11675" y="21223"/>
                    <a:pt x="14675" y="20820"/>
                  </a:cubicBezTo>
                  <a:cubicBezTo>
                    <a:pt x="17675" y="20417"/>
                    <a:pt x="18875" y="19772"/>
                    <a:pt x="20075" y="19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1906250" y="1578234"/>
              <a:ext cx="444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950"/>
                    <a:pt x="9257" y="9900"/>
                    <a:pt x="5657" y="13500"/>
                  </a:cubicBezTo>
                  <a:cubicBezTo>
                    <a:pt x="2057" y="17100"/>
                    <a:pt x="1029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1982449" y="1654434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7600"/>
                    <a:pt x="2160" y="13600"/>
                    <a:pt x="5760" y="10000"/>
                  </a:cubicBezTo>
                  <a:cubicBezTo>
                    <a:pt x="9360" y="6400"/>
                    <a:pt x="1548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2109983" y="1519387"/>
              <a:ext cx="143593" cy="38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13" fill="norm" stroke="1" extrusionOk="0">
                  <a:moveTo>
                    <a:pt x="9312" y="8239"/>
                  </a:moveTo>
                  <a:cubicBezTo>
                    <a:pt x="7121" y="10600"/>
                    <a:pt x="4930" y="12961"/>
                    <a:pt x="3521" y="14967"/>
                  </a:cubicBezTo>
                  <a:cubicBezTo>
                    <a:pt x="2112" y="16974"/>
                    <a:pt x="1486" y="18626"/>
                    <a:pt x="1017" y="19748"/>
                  </a:cubicBezTo>
                  <a:cubicBezTo>
                    <a:pt x="547" y="20869"/>
                    <a:pt x="234" y="21459"/>
                    <a:pt x="78" y="21282"/>
                  </a:cubicBezTo>
                  <a:cubicBezTo>
                    <a:pt x="-79" y="21105"/>
                    <a:pt x="-79" y="20161"/>
                    <a:pt x="860" y="17446"/>
                  </a:cubicBezTo>
                  <a:cubicBezTo>
                    <a:pt x="1799" y="14731"/>
                    <a:pt x="3678" y="10246"/>
                    <a:pt x="5243" y="7354"/>
                  </a:cubicBezTo>
                  <a:cubicBezTo>
                    <a:pt x="6808" y="4462"/>
                    <a:pt x="8060" y="3164"/>
                    <a:pt x="9156" y="2102"/>
                  </a:cubicBezTo>
                  <a:cubicBezTo>
                    <a:pt x="10251" y="1039"/>
                    <a:pt x="11191" y="213"/>
                    <a:pt x="12286" y="36"/>
                  </a:cubicBezTo>
                  <a:cubicBezTo>
                    <a:pt x="13382" y="-141"/>
                    <a:pt x="14634" y="331"/>
                    <a:pt x="16199" y="1689"/>
                  </a:cubicBezTo>
                  <a:cubicBezTo>
                    <a:pt x="17764" y="3046"/>
                    <a:pt x="19643" y="5289"/>
                    <a:pt x="20582" y="6705"/>
                  </a:cubicBezTo>
                  <a:cubicBezTo>
                    <a:pt x="21521" y="8121"/>
                    <a:pt x="21521" y="8711"/>
                    <a:pt x="20112" y="9420"/>
                  </a:cubicBezTo>
                  <a:cubicBezTo>
                    <a:pt x="18704" y="10128"/>
                    <a:pt x="15886" y="10954"/>
                    <a:pt x="12756" y="11013"/>
                  </a:cubicBezTo>
                  <a:cubicBezTo>
                    <a:pt x="9625" y="11072"/>
                    <a:pt x="6182" y="10364"/>
                    <a:pt x="4617" y="9656"/>
                  </a:cubicBezTo>
                  <a:cubicBezTo>
                    <a:pt x="3051" y="8948"/>
                    <a:pt x="3364" y="8239"/>
                    <a:pt x="3678" y="7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2287249" y="1508384"/>
              <a:ext cx="100760" cy="25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54" fill="norm" stroke="1" extrusionOk="0">
                  <a:moveTo>
                    <a:pt x="3967" y="0"/>
                  </a:moveTo>
                  <a:cubicBezTo>
                    <a:pt x="7053" y="0"/>
                    <a:pt x="10139" y="0"/>
                    <a:pt x="13224" y="1062"/>
                  </a:cubicBezTo>
                  <a:cubicBezTo>
                    <a:pt x="16310" y="2125"/>
                    <a:pt x="19396" y="4249"/>
                    <a:pt x="20498" y="7259"/>
                  </a:cubicBezTo>
                  <a:cubicBezTo>
                    <a:pt x="21600" y="10269"/>
                    <a:pt x="20718" y="14164"/>
                    <a:pt x="18955" y="16643"/>
                  </a:cubicBezTo>
                  <a:cubicBezTo>
                    <a:pt x="17192" y="19121"/>
                    <a:pt x="14547" y="20184"/>
                    <a:pt x="11902" y="20803"/>
                  </a:cubicBezTo>
                  <a:cubicBezTo>
                    <a:pt x="9257" y="21423"/>
                    <a:pt x="6612" y="21600"/>
                    <a:pt x="4629" y="21334"/>
                  </a:cubicBezTo>
                  <a:cubicBezTo>
                    <a:pt x="2645" y="21069"/>
                    <a:pt x="1322" y="20361"/>
                    <a:pt x="0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2246947" y="1209934"/>
              <a:ext cx="12920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18131" y="0"/>
                  </a:moveTo>
                  <a:cubicBezTo>
                    <a:pt x="16389" y="4320"/>
                    <a:pt x="14647" y="8640"/>
                    <a:pt x="12556" y="11520"/>
                  </a:cubicBezTo>
                  <a:cubicBezTo>
                    <a:pt x="10466" y="14400"/>
                    <a:pt x="8027" y="15840"/>
                    <a:pt x="5937" y="16704"/>
                  </a:cubicBezTo>
                  <a:cubicBezTo>
                    <a:pt x="3847" y="17568"/>
                    <a:pt x="2105" y="17856"/>
                    <a:pt x="1060" y="16992"/>
                  </a:cubicBezTo>
                  <a:cubicBezTo>
                    <a:pt x="14" y="16128"/>
                    <a:pt x="-334" y="14112"/>
                    <a:pt x="363" y="12672"/>
                  </a:cubicBezTo>
                  <a:cubicBezTo>
                    <a:pt x="1060" y="11232"/>
                    <a:pt x="2801" y="10368"/>
                    <a:pt x="4369" y="10656"/>
                  </a:cubicBezTo>
                  <a:cubicBezTo>
                    <a:pt x="5937" y="10944"/>
                    <a:pt x="7331" y="12384"/>
                    <a:pt x="9072" y="14256"/>
                  </a:cubicBezTo>
                  <a:cubicBezTo>
                    <a:pt x="10814" y="16128"/>
                    <a:pt x="12905" y="18432"/>
                    <a:pt x="14995" y="19728"/>
                  </a:cubicBezTo>
                  <a:cubicBezTo>
                    <a:pt x="17085" y="21024"/>
                    <a:pt x="19176" y="21312"/>
                    <a:pt x="21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2420600" y="1273434"/>
              <a:ext cx="82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21600"/>
                    <a:pt x="6646" y="21600"/>
                    <a:pt x="10246" y="18000"/>
                  </a:cubicBezTo>
                  <a:cubicBezTo>
                    <a:pt x="13846" y="14400"/>
                    <a:pt x="1772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2515850" y="1248034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2630150" y="1274614"/>
              <a:ext cx="82550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1662" y="13598"/>
                    <a:pt x="3323" y="6398"/>
                    <a:pt x="5815" y="2798"/>
                  </a:cubicBezTo>
                  <a:cubicBezTo>
                    <a:pt x="8308" y="-802"/>
                    <a:pt x="11631" y="-802"/>
                    <a:pt x="14400" y="2078"/>
                  </a:cubicBezTo>
                  <a:cubicBezTo>
                    <a:pt x="17169" y="4958"/>
                    <a:pt x="19385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2515850" y="1394084"/>
              <a:ext cx="203200" cy="39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0"/>
                  </a:moveTo>
                  <a:cubicBezTo>
                    <a:pt x="19125" y="1386"/>
                    <a:pt x="16650" y="2772"/>
                    <a:pt x="14512" y="3985"/>
                  </a:cubicBezTo>
                  <a:cubicBezTo>
                    <a:pt x="12375" y="5198"/>
                    <a:pt x="10575" y="6237"/>
                    <a:pt x="9675" y="7335"/>
                  </a:cubicBezTo>
                  <a:cubicBezTo>
                    <a:pt x="8775" y="8432"/>
                    <a:pt x="8775" y="9587"/>
                    <a:pt x="9112" y="11435"/>
                  </a:cubicBezTo>
                  <a:cubicBezTo>
                    <a:pt x="9450" y="13283"/>
                    <a:pt x="10125" y="15825"/>
                    <a:pt x="9788" y="17673"/>
                  </a:cubicBezTo>
                  <a:cubicBezTo>
                    <a:pt x="9450" y="19521"/>
                    <a:pt x="8100" y="20676"/>
                    <a:pt x="6300" y="21138"/>
                  </a:cubicBezTo>
                  <a:cubicBezTo>
                    <a:pt x="4500" y="21600"/>
                    <a:pt x="2250" y="21369"/>
                    <a:pt x="0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8089900" y="2905384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8083550" y="3083184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4400"/>
                    <a:pt x="7448" y="7200"/>
                    <a:pt x="11048" y="3600"/>
                  </a:cubicBezTo>
                  <a:cubicBezTo>
                    <a:pt x="14648" y="0"/>
                    <a:pt x="181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8928100" y="2833418"/>
              <a:ext cx="174715" cy="47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7807" y="4725"/>
                  </a:moveTo>
                  <a:cubicBezTo>
                    <a:pt x="6766" y="7136"/>
                    <a:pt x="5725" y="9546"/>
                    <a:pt x="4814" y="12198"/>
                  </a:cubicBezTo>
                  <a:cubicBezTo>
                    <a:pt x="3904" y="14850"/>
                    <a:pt x="3123" y="17743"/>
                    <a:pt x="2472" y="19430"/>
                  </a:cubicBezTo>
                  <a:cubicBezTo>
                    <a:pt x="1822" y="21118"/>
                    <a:pt x="1301" y="21600"/>
                    <a:pt x="1041" y="21600"/>
                  </a:cubicBezTo>
                  <a:cubicBezTo>
                    <a:pt x="781" y="21600"/>
                    <a:pt x="781" y="21118"/>
                    <a:pt x="1041" y="18948"/>
                  </a:cubicBezTo>
                  <a:cubicBezTo>
                    <a:pt x="1301" y="16779"/>
                    <a:pt x="1822" y="12921"/>
                    <a:pt x="3123" y="9836"/>
                  </a:cubicBezTo>
                  <a:cubicBezTo>
                    <a:pt x="4424" y="6750"/>
                    <a:pt x="6506" y="4436"/>
                    <a:pt x="8067" y="2989"/>
                  </a:cubicBezTo>
                  <a:cubicBezTo>
                    <a:pt x="9629" y="1543"/>
                    <a:pt x="10670" y="964"/>
                    <a:pt x="11841" y="579"/>
                  </a:cubicBezTo>
                  <a:cubicBezTo>
                    <a:pt x="13012" y="193"/>
                    <a:pt x="14313" y="0"/>
                    <a:pt x="15614" y="0"/>
                  </a:cubicBezTo>
                  <a:cubicBezTo>
                    <a:pt x="16916" y="0"/>
                    <a:pt x="18217" y="193"/>
                    <a:pt x="19388" y="1012"/>
                  </a:cubicBezTo>
                  <a:cubicBezTo>
                    <a:pt x="20559" y="1832"/>
                    <a:pt x="21600" y="3279"/>
                    <a:pt x="21470" y="4870"/>
                  </a:cubicBezTo>
                  <a:cubicBezTo>
                    <a:pt x="21340" y="6461"/>
                    <a:pt x="20039" y="8196"/>
                    <a:pt x="17436" y="9257"/>
                  </a:cubicBezTo>
                  <a:cubicBezTo>
                    <a:pt x="14834" y="10318"/>
                    <a:pt x="10930" y="10704"/>
                    <a:pt x="7807" y="10607"/>
                  </a:cubicBezTo>
                  <a:cubicBezTo>
                    <a:pt x="4684" y="10511"/>
                    <a:pt x="2342" y="9932"/>
                    <a:pt x="0" y="9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9303695" y="2743864"/>
              <a:ext cx="149339" cy="33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52" fill="norm" stroke="1" extrusionOk="0">
                  <a:moveTo>
                    <a:pt x="19030" y="3012"/>
                  </a:moveTo>
                  <a:cubicBezTo>
                    <a:pt x="20247" y="2337"/>
                    <a:pt x="21464" y="1662"/>
                    <a:pt x="21464" y="1122"/>
                  </a:cubicBezTo>
                  <a:cubicBezTo>
                    <a:pt x="21464" y="582"/>
                    <a:pt x="20247" y="177"/>
                    <a:pt x="18878" y="42"/>
                  </a:cubicBezTo>
                  <a:cubicBezTo>
                    <a:pt x="17509" y="-93"/>
                    <a:pt x="15988" y="42"/>
                    <a:pt x="13250" y="1325"/>
                  </a:cubicBezTo>
                  <a:cubicBezTo>
                    <a:pt x="10512" y="2607"/>
                    <a:pt x="6557" y="5037"/>
                    <a:pt x="3971" y="7940"/>
                  </a:cubicBezTo>
                  <a:cubicBezTo>
                    <a:pt x="1385" y="10842"/>
                    <a:pt x="168" y="14217"/>
                    <a:pt x="16" y="16580"/>
                  </a:cubicBezTo>
                  <a:cubicBezTo>
                    <a:pt x="-136" y="18942"/>
                    <a:pt x="777" y="20292"/>
                    <a:pt x="2906" y="20899"/>
                  </a:cubicBezTo>
                  <a:cubicBezTo>
                    <a:pt x="5036" y="21507"/>
                    <a:pt x="8382" y="21372"/>
                    <a:pt x="11729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9563100" y="2822834"/>
              <a:ext cx="63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616"/>
                    <a:pt x="0" y="13232"/>
                    <a:pt x="3600" y="16832"/>
                  </a:cubicBezTo>
                  <a:cubicBezTo>
                    <a:pt x="7200" y="20432"/>
                    <a:pt x="14400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9709149" y="2924434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0088143" y="2726768"/>
              <a:ext cx="122152" cy="29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65" fill="norm" stroke="1" extrusionOk="0">
                  <a:moveTo>
                    <a:pt x="20117" y="4622"/>
                  </a:moveTo>
                  <a:cubicBezTo>
                    <a:pt x="20483" y="3861"/>
                    <a:pt x="20849" y="3100"/>
                    <a:pt x="21032" y="2340"/>
                  </a:cubicBezTo>
                  <a:cubicBezTo>
                    <a:pt x="21215" y="1579"/>
                    <a:pt x="21215" y="819"/>
                    <a:pt x="20300" y="362"/>
                  </a:cubicBezTo>
                  <a:cubicBezTo>
                    <a:pt x="19384" y="-94"/>
                    <a:pt x="17554" y="-246"/>
                    <a:pt x="14991" y="667"/>
                  </a:cubicBezTo>
                  <a:cubicBezTo>
                    <a:pt x="12429" y="1579"/>
                    <a:pt x="9134" y="3557"/>
                    <a:pt x="6388" y="6143"/>
                  </a:cubicBezTo>
                  <a:cubicBezTo>
                    <a:pt x="3642" y="8729"/>
                    <a:pt x="1446" y="11923"/>
                    <a:pt x="530" y="14357"/>
                  </a:cubicBezTo>
                  <a:cubicBezTo>
                    <a:pt x="-385" y="16791"/>
                    <a:pt x="-19" y="18464"/>
                    <a:pt x="896" y="19529"/>
                  </a:cubicBezTo>
                  <a:cubicBezTo>
                    <a:pt x="1812" y="20593"/>
                    <a:pt x="3276" y="21050"/>
                    <a:pt x="4923" y="21202"/>
                  </a:cubicBezTo>
                  <a:cubicBezTo>
                    <a:pt x="6571" y="21354"/>
                    <a:pt x="8401" y="21202"/>
                    <a:pt x="10232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0306049" y="2772034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66"/>
                    <a:pt x="7200" y="9132"/>
                    <a:pt x="3600" y="12732"/>
                  </a:cubicBezTo>
                  <a:cubicBezTo>
                    <a:pt x="0" y="16332"/>
                    <a:pt x="0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0401300" y="2905384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0649313" y="2747412"/>
              <a:ext cx="150499" cy="43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288" fill="norm" stroke="1" extrusionOk="0">
                  <a:moveTo>
                    <a:pt x="4387" y="6504"/>
                  </a:moveTo>
                  <a:cubicBezTo>
                    <a:pt x="3500" y="9516"/>
                    <a:pt x="2612" y="12527"/>
                    <a:pt x="2020" y="14604"/>
                  </a:cubicBezTo>
                  <a:cubicBezTo>
                    <a:pt x="1428" y="16681"/>
                    <a:pt x="1133" y="17823"/>
                    <a:pt x="837" y="18914"/>
                  </a:cubicBezTo>
                  <a:cubicBezTo>
                    <a:pt x="541" y="20004"/>
                    <a:pt x="245" y="21043"/>
                    <a:pt x="97" y="21250"/>
                  </a:cubicBezTo>
                  <a:cubicBezTo>
                    <a:pt x="-51" y="21458"/>
                    <a:pt x="-51" y="20835"/>
                    <a:pt x="245" y="18758"/>
                  </a:cubicBezTo>
                  <a:cubicBezTo>
                    <a:pt x="541" y="16681"/>
                    <a:pt x="1133" y="13150"/>
                    <a:pt x="2760" y="10035"/>
                  </a:cubicBezTo>
                  <a:cubicBezTo>
                    <a:pt x="4387" y="6920"/>
                    <a:pt x="7050" y="4220"/>
                    <a:pt x="8826" y="2662"/>
                  </a:cubicBezTo>
                  <a:cubicBezTo>
                    <a:pt x="10601" y="1104"/>
                    <a:pt x="11489" y="689"/>
                    <a:pt x="12820" y="377"/>
                  </a:cubicBezTo>
                  <a:cubicBezTo>
                    <a:pt x="14152" y="66"/>
                    <a:pt x="15927" y="-142"/>
                    <a:pt x="17259" y="118"/>
                  </a:cubicBezTo>
                  <a:cubicBezTo>
                    <a:pt x="18590" y="377"/>
                    <a:pt x="19478" y="1104"/>
                    <a:pt x="20217" y="2454"/>
                  </a:cubicBezTo>
                  <a:cubicBezTo>
                    <a:pt x="20957" y="3804"/>
                    <a:pt x="21549" y="5777"/>
                    <a:pt x="20365" y="7283"/>
                  </a:cubicBezTo>
                  <a:cubicBezTo>
                    <a:pt x="19182" y="8789"/>
                    <a:pt x="16223" y="9827"/>
                    <a:pt x="13856" y="10346"/>
                  </a:cubicBezTo>
                  <a:cubicBezTo>
                    <a:pt x="11489" y="10866"/>
                    <a:pt x="9713" y="10866"/>
                    <a:pt x="7790" y="10295"/>
                  </a:cubicBezTo>
                  <a:cubicBezTo>
                    <a:pt x="5867" y="9723"/>
                    <a:pt x="3796" y="8581"/>
                    <a:pt x="1724" y="7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0890249" y="2702184"/>
              <a:ext cx="74952" cy="28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387" fill="norm" stroke="1" extrusionOk="0">
                  <a:moveTo>
                    <a:pt x="5254" y="0"/>
                  </a:moveTo>
                  <a:cubicBezTo>
                    <a:pt x="9924" y="1261"/>
                    <a:pt x="14595" y="2523"/>
                    <a:pt x="17514" y="4730"/>
                  </a:cubicBezTo>
                  <a:cubicBezTo>
                    <a:pt x="20432" y="6937"/>
                    <a:pt x="21600" y="10091"/>
                    <a:pt x="19849" y="13086"/>
                  </a:cubicBezTo>
                  <a:cubicBezTo>
                    <a:pt x="18097" y="16082"/>
                    <a:pt x="13427" y="18920"/>
                    <a:pt x="9632" y="20260"/>
                  </a:cubicBezTo>
                  <a:cubicBezTo>
                    <a:pt x="5838" y="21600"/>
                    <a:pt x="2919" y="21442"/>
                    <a:pt x="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0964247" y="2511684"/>
              <a:ext cx="13555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19287" y="0"/>
                  </a:moveTo>
                  <a:cubicBezTo>
                    <a:pt x="19619" y="1565"/>
                    <a:pt x="19952" y="3130"/>
                    <a:pt x="18290" y="5791"/>
                  </a:cubicBezTo>
                  <a:cubicBezTo>
                    <a:pt x="16629" y="8452"/>
                    <a:pt x="12973" y="12209"/>
                    <a:pt x="10315" y="14243"/>
                  </a:cubicBezTo>
                  <a:cubicBezTo>
                    <a:pt x="7656" y="16278"/>
                    <a:pt x="5995" y="16591"/>
                    <a:pt x="4333" y="16435"/>
                  </a:cubicBezTo>
                  <a:cubicBezTo>
                    <a:pt x="2672" y="16278"/>
                    <a:pt x="1010" y="15652"/>
                    <a:pt x="346" y="14557"/>
                  </a:cubicBezTo>
                  <a:cubicBezTo>
                    <a:pt x="-319" y="13461"/>
                    <a:pt x="13" y="11896"/>
                    <a:pt x="1010" y="10957"/>
                  </a:cubicBezTo>
                  <a:cubicBezTo>
                    <a:pt x="2007" y="10017"/>
                    <a:pt x="3669" y="9704"/>
                    <a:pt x="7158" y="11583"/>
                  </a:cubicBezTo>
                  <a:cubicBezTo>
                    <a:pt x="10647" y="13461"/>
                    <a:pt x="15964" y="17530"/>
                    <a:pt x="21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1137899" y="2613284"/>
              <a:ext cx="121974" cy="39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10" fill="norm" stroke="1" extrusionOk="0">
                  <a:moveTo>
                    <a:pt x="10983" y="0"/>
                  </a:moveTo>
                  <a:cubicBezTo>
                    <a:pt x="12814" y="0"/>
                    <a:pt x="14644" y="0"/>
                    <a:pt x="16292" y="914"/>
                  </a:cubicBezTo>
                  <a:cubicBezTo>
                    <a:pt x="17939" y="1829"/>
                    <a:pt x="19403" y="3657"/>
                    <a:pt x="20319" y="6457"/>
                  </a:cubicBezTo>
                  <a:cubicBezTo>
                    <a:pt x="21234" y="9257"/>
                    <a:pt x="21600" y="13029"/>
                    <a:pt x="19953" y="15771"/>
                  </a:cubicBezTo>
                  <a:cubicBezTo>
                    <a:pt x="18305" y="18514"/>
                    <a:pt x="14644" y="20229"/>
                    <a:pt x="10983" y="20914"/>
                  </a:cubicBezTo>
                  <a:cubicBezTo>
                    <a:pt x="7322" y="21600"/>
                    <a:pt x="3661" y="21257"/>
                    <a:pt x="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9361158" y="3229598"/>
              <a:ext cx="1341857" cy="5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63" fill="norm" stroke="1" extrusionOk="0">
                  <a:moveTo>
                    <a:pt x="693" y="11863"/>
                  </a:moveTo>
                  <a:cubicBezTo>
                    <a:pt x="388" y="11063"/>
                    <a:pt x="82" y="10263"/>
                    <a:pt x="14" y="9863"/>
                  </a:cubicBezTo>
                  <a:cubicBezTo>
                    <a:pt x="-54" y="9463"/>
                    <a:pt x="116" y="9463"/>
                    <a:pt x="829" y="9063"/>
                  </a:cubicBezTo>
                  <a:cubicBezTo>
                    <a:pt x="1542" y="8663"/>
                    <a:pt x="2799" y="7863"/>
                    <a:pt x="4021" y="7063"/>
                  </a:cubicBezTo>
                  <a:cubicBezTo>
                    <a:pt x="5244" y="6263"/>
                    <a:pt x="6433" y="5463"/>
                    <a:pt x="7588" y="4263"/>
                  </a:cubicBezTo>
                  <a:cubicBezTo>
                    <a:pt x="8742" y="3063"/>
                    <a:pt x="9863" y="1463"/>
                    <a:pt x="11035" y="663"/>
                  </a:cubicBezTo>
                  <a:cubicBezTo>
                    <a:pt x="12206" y="-137"/>
                    <a:pt x="13429" y="-137"/>
                    <a:pt x="14771" y="263"/>
                  </a:cubicBezTo>
                  <a:cubicBezTo>
                    <a:pt x="16112" y="663"/>
                    <a:pt x="17572" y="1463"/>
                    <a:pt x="18659" y="2663"/>
                  </a:cubicBezTo>
                  <a:cubicBezTo>
                    <a:pt x="19746" y="3863"/>
                    <a:pt x="20459" y="5463"/>
                    <a:pt x="20901" y="7063"/>
                  </a:cubicBezTo>
                  <a:cubicBezTo>
                    <a:pt x="21342" y="8663"/>
                    <a:pt x="21512" y="10263"/>
                    <a:pt x="21529" y="12663"/>
                  </a:cubicBezTo>
                  <a:cubicBezTo>
                    <a:pt x="21546" y="15063"/>
                    <a:pt x="21410" y="18263"/>
                    <a:pt x="21274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9590616" y="3438784"/>
              <a:ext cx="423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75"/>
                    <a:pt x="0" y="12150"/>
                    <a:pt x="0" y="15750"/>
                  </a:cubicBezTo>
                  <a:cubicBezTo>
                    <a:pt x="0" y="19350"/>
                    <a:pt x="108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9683750" y="3575028"/>
              <a:ext cx="2603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90" y="11375"/>
                    <a:pt x="8780" y="2735"/>
                    <a:pt x="12380" y="575"/>
                  </a:cubicBezTo>
                  <a:cubicBezTo>
                    <a:pt x="15980" y="-1585"/>
                    <a:pt x="1879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0154590" y="3412909"/>
              <a:ext cx="100660" cy="25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25" fill="norm" stroke="1" extrusionOk="0">
                  <a:moveTo>
                    <a:pt x="21400" y="1607"/>
                  </a:moveTo>
                  <a:cubicBezTo>
                    <a:pt x="20050" y="910"/>
                    <a:pt x="18700" y="213"/>
                    <a:pt x="16900" y="39"/>
                  </a:cubicBezTo>
                  <a:cubicBezTo>
                    <a:pt x="15100" y="-135"/>
                    <a:pt x="12850" y="213"/>
                    <a:pt x="9925" y="2304"/>
                  </a:cubicBezTo>
                  <a:cubicBezTo>
                    <a:pt x="7000" y="4394"/>
                    <a:pt x="3400" y="8226"/>
                    <a:pt x="1600" y="11362"/>
                  </a:cubicBezTo>
                  <a:cubicBezTo>
                    <a:pt x="-200" y="14497"/>
                    <a:pt x="-200" y="16936"/>
                    <a:pt x="250" y="18591"/>
                  </a:cubicBezTo>
                  <a:cubicBezTo>
                    <a:pt x="700" y="20246"/>
                    <a:pt x="1600" y="21117"/>
                    <a:pt x="4075" y="21291"/>
                  </a:cubicBezTo>
                  <a:cubicBezTo>
                    <a:pt x="6550" y="21465"/>
                    <a:pt x="10600" y="20942"/>
                    <a:pt x="13300" y="20333"/>
                  </a:cubicBezTo>
                  <a:cubicBezTo>
                    <a:pt x="16000" y="19723"/>
                    <a:pt x="17350" y="19026"/>
                    <a:pt x="18700" y="18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0337800" y="3451484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0394949" y="3565784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429"/>
                    <a:pt x="4800" y="9257"/>
                    <a:pt x="8400" y="5657"/>
                  </a:cubicBezTo>
                  <a:cubicBezTo>
                    <a:pt x="12000" y="2057"/>
                    <a:pt x="16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0591733" y="3492420"/>
              <a:ext cx="140037" cy="30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251" fill="norm" stroke="1" extrusionOk="0">
                  <a:moveTo>
                    <a:pt x="2868" y="7397"/>
                  </a:moveTo>
                  <a:cubicBezTo>
                    <a:pt x="2551" y="11419"/>
                    <a:pt x="2233" y="15441"/>
                    <a:pt x="1916" y="17899"/>
                  </a:cubicBezTo>
                  <a:cubicBezTo>
                    <a:pt x="1598" y="20357"/>
                    <a:pt x="1280" y="21251"/>
                    <a:pt x="804" y="21251"/>
                  </a:cubicBezTo>
                  <a:cubicBezTo>
                    <a:pt x="327" y="21251"/>
                    <a:pt x="-308" y="20357"/>
                    <a:pt x="168" y="17378"/>
                  </a:cubicBezTo>
                  <a:cubicBezTo>
                    <a:pt x="645" y="14399"/>
                    <a:pt x="2233" y="9334"/>
                    <a:pt x="3821" y="6131"/>
                  </a:cubicBezTo>
                  <a:cubicBezTo>
                    <a:pt x="5410" y="2928"/>
                    <a:pt x="6998" y="1588"/>
                    <a:pt x="9380" y="768"/>
                  </a:cubicBezTo>
                  <a:cubicBezTo>
                    <a:pt x="11763" y="-51"/>
                    <a:pt x="14939" y="-349"/>
                    <a:pt x="17321" y="545"/>
                  </a:cubicBezTo>
                  <a:cubicBezTo>
                    <a:pt x="19704" y="1439"/>
                    <a:pt x="21292" y="3524"/>
                    <a:pt x="20974" y="5163"/>
                  </a:cubicBezTo>
                  <a:cubicBezTo>
                    <a:pt x="20657" y="6801"/>
                    <a:pt x="18433" y="7993"/>
                    <a:pt x="16527" y="8738"/>
                  </a:cubicBezTo>
                  <a:cubicBezTo>
                    <a:pt x="14621" y="9483"/>
                    <a:pt x="13033" y="9781"/>
                    <a:pt x="11445" y="10004"/>
                  </a:cubicBezTo>
                  <a:cubicBezTo>
                    <a:pt x="9857" y="10228"/>
                    <a:pt x="8268" y="10377"/>
                    <a:pt x="7474" y="9855"/>
                  </a:cubicBezTo>
                  <a:cubicBezTo>
                    <a:pt x="6680" y="9334"/>
                    <a:pt x="6680" y="8142"/>
                    <a:pt x="6680" y="6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0756899" y="3438784"/>
              <a:ext cx="11954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14524" y="0"/>
                  </a:moveTo>
                  <a:cubicBezTo>
                    <a:pt x="17131" y="2057"/>
                    <a:pt x="19738" y="4114"/>
                    <a:pt x="20669" y="6539"/>
                  </a:cubicBezTo>
                  <a:cubicBezTo>
                    <a:pt x="21600" y="8963"/>
                    <a:pt x="20855" y="11755"/>
                    <a:pt x="17131" y="14327"/>
                  </a:cubicBezTo>
                  <a:cubicBezTo>
                    <a:pt x="13407" y="16898"/>
                    <a:pt x="6703" y="19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943850" y="4573318"/>
              <a:ext cx="273050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693" y="12960"/>
                    <a:pt x="11386" y="5400"/>
                    <a:pt x="14986" y="2160"/>
                  </a:cubicBezTo>
                  <a:cubicBezTo>
                    <a:pt x="18586" y="-1080"/>
                    <a:pt x="20093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950200" y="4702434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604250" y="2759334"/>
              <a:ext cx="495300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5" y="19821"/>
                    <a:pt x="2769" y="18042"/>
                    <a:pt x="4431" y="16052"/>
                  </a:cubicBezTo>
                  <a:cubicBezTo>
                    <a:pt x="6092" y="14061"/>
                    <a:pt x="8031" y="11859"/>
                    <a:pt x="10154" y="9656"/>
                  </a:cubicBezTo>
                  <a:cubicBezTo>
                    <a:pt x="12277" y="7454"/>
                    <a:pt x="14585" y="5252"/>
                    <a:pt x="16523" y="3642"/>
                  </a:cubicBezTo>
                  <a:cubicBezTo>
                    <a:pt x="18462" y="2033"/>
                    <a:pt x="20031" y="1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9226550" y="3387984"/>
              <a:ext cx="167005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" y="20769"/>
                    <a:pt x="1259" y="19938"/>
                    <a:pt x="2053" y="18923"/>
                  </a:cubicBezTo>
                  <a:cubicBezTo>
                    <a:pt x="2847" y="17908"/>
                    <a:pt x="3805" y="16708"/>
                    <a:pt x="4763" y="15600"/>
                  </a:cubicBezTo>
                  <a:cubicBezTo>
                    <a:pt x="5722" y="14492"/>
                    <a:pt x="6680" y="13477"/>
                    <a:pt x="7706" y="12415"/>
                  </a:cubicBezTo>
                  <a:cubicBezTo>
                    <a:pt x="8733" y="11354"/>
                    <a:pt x="9828" y="10246"/>
                    <a:pt x="10951" y="9185"/>
                  </a:cubicBezTo>
                  <a:cubicBezTo>
                    <a:pt x="12073" y="8123"/>
                    <a:pt x="13223" y="7108"/>
                    <a:pt x="14290" y="6231"/>
                  </a:cubicBezTo>
                  <a:cubicBezTo>
                    <a:pt x="15358" y="5354"/>
                    <a:pt x="16344" y="4615"/>
                    <a:pt x="17275" y="3831"/>
                  </a:cubicBezTo>
                  <a:cubicBezTo>
                    <a:pt x="18205" y="3046"/>
                    <a:pt x="19081" y="2215"/>
                    <a:pt x="19793" y="1569"/>
                  </a:cubicBezTo>
                  <a:cubicBezTo>
                    <a:pt x="20505" y="923"/>
                    <a:pt x="21052" y="4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775699" y="4511934"/>
              <a:ext cx="1693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00"/>
                    <a:pt x="21600" y="7200"/>
                    <a:pt x="21600" y="10800"/>
                  </a:cubicBezTo>
                  <a:cubicBezTo>
                    <a:pt x="21600" y="14400"/>
                    <a:pt x="10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8883650" y="4683384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6800"/>
                    <a:pt x="1234" y="12000"/>
                    <a:pt x="4834" y="8400"/>
                  </a:cubicBezTo>
                  <a:cubicBezTo>
                    <a:pt x="8434" y="4800"/>
                    <a:pt x="1501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9372332" y="4520680"/>
              <a:ext cx="146319" cy="29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62" fill="norm" stroke="1" extrusionOk="0">
                  <a:moveTo>
                    <a:pt x="21330" y="2139"/>
                  </a:moveTo>
                  <a:cubicBezTo>
                    <a:pt x="20713" y="1214"/>
                    <a:pt x="20096" y="288"/>
                    <a:pt x="19016" y="56"/>
                  </a:cubicBezTo>
                  <a:cubicBezTo>
                    <a:pt x="17936" y="-175"/>
                    <a:pt x="16393" y="288"/>
                    <a:pt x="13616" y="1676"/>
                  </a:cubicBezTo>
                  <a:cubicBezTo>
                    <a:pt x="10839" y="3065"/>
                    <a:pt x="6827" y="5379"/>
                    <a:pt x="4050" y="8234"/>
                  </a:cubicBezTo>
                  <a:cubicBezTo>
                    <a:pt x="1273" y="11088"/>
                    <a:pt x="-270" y="14482"/>
                    <a:pt x="39" y="16796"/>
                  </a:cubicBezTo>
                  <a:cubicBezTo>
                    <a:pt x="347" y="19111"/>
                    <a:pt x="2507" y="20345"/>
                    <a:pt x="5439" y="20885"/>
                  </a:cubicBezTo>
                  <a:cubicBezTo>
                    <a:pt x="8370" y="21425"/>
                    <a:pt x="12073" y="21271"/>
                    <a:pt x="15776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9594849" y="4607184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9652000" y="4725157"/>
              <a:ext cx="1651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46" y="12302"/>
                    <a:pt x="6092" y="4448"/>
                    <a:pt x="9692" y="1502"/>
                  </a:cubicBezTo>
                  <a:cubicBezTo>
                    <a:pt x="13292" y="-1443"/>
                    <a:pt x="1744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9919550" y="4571185"/>
              <a:ext cx="199416" cy="44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50" fill="norm" stroke="1" extrusionOk="0">
                  <a:moveTo>
                    <a:pt x="5366" y="5401"/>
                  </a:moveTo>
                  <a:cubicBezTo>
                    <a:pt x="4456" y="7846"/>
                    <a:pt x="3547" y="10291"/>
                    <a:pt x="2865" y="12686"/>
                  </a:cubicBezTo>
                  <a:cubicBezTo>
                    <a:pt x="2183" y="15080"/>
                    <a:pt x="1728" y="17424"/>
                    <a:pt x="1273" y="19003"/>
                  </a:cubicBezTo>
                  <a:cubicBezTo>
                    <a:pt x="818" y="20582"/>
                    <a:pt x="364" y="21397"/>
                    <a:pt x="136" y="21448"/>
                  </a:cubicBezTo>
                  <a:cubicBezTo>
                    <a:pt x="-91" y="21499"/>
                    <a:pt x="-91" y="20786"/>
                    <a:pt x="591" y="18697"/>
                  </a:cubicBezTo>
                  <a:cubicBezTo>
                    <a:pt x="1273" y="16608"/>
                    <a:pt x="2637" y="13144"/>
                    <a:pt x="4229" y="10088"/>
                  </a:cubicBezTo>
                  <a:cubicBezTo>
                    <a:pt x="5821" y="7031"/>
                    <a:pt x="7640" y="4382"/>
                    <a:pt x="9117" y="2752"/>
                  </a:cubicBezTo>
                  <a:cubicBezTo>
                    <a:pt x="10595" y="1122"/>
                    <a:pt x="11732" y="510"/>
                    <a:pt x="12869" y="205"/>
                  </a:cubicBezTo>
                  <a:cubicBezTo>
                    <a:pt x="14006" y="-101"/>
                    <a:pt x="15143" y="-101"/>
                    <a:pt x="16393" y="459"/>
                  </a:cubicBezTo>
                  <a:cubicBezTo>
                    <a:pt x="17644" y="1020"/>
                    <a:pt x="19008" y="2141"/>
                    <a:pt x="19917" y="3312"/>
                  </a:cubicBezTo>
                  <a:cubicBezTo>
                    <a:pt x="20827" y="4484"/>
                    <a:pt x="21282" y="5707"/>
                    <a:pt x="21395" y="6573"/>
                  </a:cubicBezTo>
                  <a:cubicBezTo>
                    <a:pt x="21509" y="7439"/>
                    <a:pt x="21282" y="7948"/>
                    <a:pt x="20031" y="8559"/>
                  </a:cubicBezTo>
                  <a:cubicBezTo>
                    <a:pt x="18781" y="9171"/>
                    <a:pt x="16507" y="9884"/>
                    <a:pt x="14802" y="10241"/>
                  </a:cubicBezTo>
                  <a:cubicBezTo>
                    <a:pt x="13096" y="10597"/>
                    <a:pt x="11960" y="10597"/>
                    <a:pt x="10823" y="10597"/>
                  </a:cubicBezTo>
                  <a:cubicBezTo>
                    <a:pt x="9686" y="10597"/>
                    <a:pt x="8549" y="10597"/>
                    <a:pt x="7867" y="10241"/>
                  </a:cubicBezTo>
                  <a:cubicBezTo>
                    <a:pt x="7185" y="9884"/>
                    <a:pt x="6957" y="9171"/>
                    <a:pt x="6730" y="8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198100" y="4537334"/>
              <a:ext cx="65187" cy="262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09" fill="norm" stroke="1" extrusionOk="0">
                  <a:moveTo>
                    <a:pt x="0" y="0"/>
                  </a:moveTo>
                  <a:cubicBezTo>
                    <a:pt x="6750" y="2592"/>
                    <a:pt x="13500" y="5184"/>
                    <a:pt x="17212" y="8035"/>
                  </a:cubicBezTo>
                  <a:cubicBezTo>
                    <a:pt x="20925" y="10886"/>
                    <a:pt x="21600" y="13997"/>
                    <a:pt x="19912" y="16330"/>
                  </a:cubicBezTo>
                  <a:cubicBezTo>
                    <a:pt x="18225" y="18662"/>
                    <a:pt x="14175" y="20218"/>
                    <a:pt x="10462" y="20909"/>
                  </a:cubicBezTo>
                  <a:cubicBezTo>
                    <a:pt x="6750" y="21600"/>
                    <a:pt x="3375" y="21427"/>
                    <a:pt x="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0293820" y="4346834"/>
              <a:ext cx="15193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21533" y="0"/>
                  </a:moveTo>
                  <a:cubicBezTo>
                    <a:pt x="19133" y="4457"/>
                    <a:pt x="16733" y="8914"/>
                    <a:pt x="14183" y="12000"/>
                  </a:cubicBezTo>
                  <a:cubicBezTo>
                    <a:pt x="11633" y="15086"/>
                    <a:pt x="8933" y="16800"/>
                    <a:pt x="6683" y="17486"/>
                  </a:cubicBezTo>
                  <a:cubicBezTo>
                    <a:pt x="4433" y="18171"/>
                    <a:pt x="2633" y="17829"/>
                    <a:pt x="1583" y="16800"/>
                  </a:cubicBezTo>
                  <a:cubicBezTo>
                    <a:pt x="533" y="15771"/>
                    <a:pt x="233" y="14057"/>
                    <a:pt x="83" y="12343"/>
                  </a:cubicBezTo>
                  <a:cubicBezTo>
                    <a:pt x="-67" y="10629"/>
                    <a:pt x="-67" y="8914"/>
                    <a:pt x="533" y="7371"/>
                  </a:cubicBezTo>
                  <a:cubicBezTo>
                    <a:pt x="1133" y="5829"/>
                    <a:pt x="2333" y="4457"/>
                    <a:pt x="3533" y="4286"/>
                  </a:cubicBezTo>
                  <a:cubicBezTo>
                    <a:pt x="4733" y="4114"/>
                    <a:pt x="5933" y="5143"/>
                    <a:pt x="8633" y="8057"/>
                  </a:cubicBezTo>
                  <a:cubicBezTo>
                    <a:pt x="11333" y="10971"/>
                    <a:pt x="15533" y="15771"/>
                    <a:pt x="17783" y="18343"/>
                  </a:cubicBezTo>
                  <a:cubicBezTo>
                    <a:pt x="20033" y="20914"/>
                    <a:pt x="20333" y="21257"/>
                    <a:pt x="206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0" y="5027011"/>
              <a:ext cx="5981230" cy="216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93" fill="norm" stroke="1" extrusionOk="0">
                  <a:moveTo>
                    <a:pt x="0" y="2907"/>
                  </a:moveTo>
                  <a:cubicBezTo>
                    <a:pt x="183" y="2822"/>
                    <a:pt x="367" y="2738"/>
                    <a:pt x="589" y="2664"/>
                  </a:cubicBezTo>
                  <a:cubicBezTo>
                    <a:pt x="810" y="2590"/>
                    <a:pt x="1070" y="2527"/>
                    <a:pt x="1357" y="2453"/>
                  </a:cubicBezTo>
                  <a:cubicBezTo>
                    <a:pt x="1643" y="2379"/>
                    <a:pt x="1957" y="2294"/>
                    <a:pt x="2282" y="2210"/>
                  </a:cubicBezTo>
                  <a:cubicBezTo>
                    <a:pt x="2606" y="2126"/>
                    <a:pt x="2943" y="2041"/>
                    <a:pt x="3245" y="1978"/>
                  </a:cubicBezTo>
                  <a:cubicBezTo>
                    <a:pt x="3546" y="1914"/>
                    <a:pt x="3814" y="1872"/>
                    <a:pt x="4104" y="1819"/>
                  </a:cubicBezTo>
                  <a:cubicBezTo>
                    <a:pt x="4395" y="1767"/>
                    <a:pt x="4708" y="1703"/>
                    <a:pt x="5022" y="1650"/>
                  </a:cubicBezTo>
                  <a:cubicBezTo>
                    <a:pt x="5335" y="1598"/>
                    <a:pt x="5648" y="1555"/>
                    <a:pt x="5973" y="1513"/>
                  </a:cubicBezTo>
                  <a:cubicBezTo>
                    <a:pt x="6298" y="1471"/>
                    <a:pt x="6634" y="1429"/>
                    <a:pt x="6917" y="1397"/>
                  </a:cubicBezTo>
                  <a:cubicBezTo>
                    <a:pt x="7200" y="1365"/>
                    <a:pt x="7429" y="1344"/>
                    <a:pt x="7720" y="1323"/>
                  </a:cubicBezTo>
                  <a:cubicBezTo>
                    <a:pt x="8010" y="1302"/>
                    <a:pt x="8362" y="1281"/>
                    <a:pt x="8656" y="1270"/>
                  </a:cubicBezTo>
                  <a:cubicBezTo>
                    <a:pt x="8950" y="1260"/>
                    <a:pt x="9187" y="1260"/>
                    <a:pt x="9432" y="1249"/>
                  </a:cubicBezTo>
                  <a:cubicBezTo>
                    <a:pt x="9676" y="1239"/>
                    <a:pt x="9929" y="1218"/>
                    <a:pt x="10181" y="1207"/>
                  </a:cubicBezTo>
                  <a:cubicBezTo>
                    <a:pt x="10433" y="1197"/>
                    <a:pt x="10685" y="1197"/>
                    <a:pt x="10938" y="1186"/>
                  </a:cubicBezTo>
                  <a:cubicBezTo>
                    <a:pt x="11190" y="1175"/>
                    <a:pt x="11442" y="1154"/>
                    <a:pt x="11694" y="1144"/>
                  </a:cubicBezTo>
                  <a:cubicBezTo>
                    <a:pt x="11946" y="1133"/>
                    <a:pt x="12199" y="1133"/>
                    <a:pt x="12451" y="1123"/>
                  </a:cubicBezTo>
                  <a:cubicBezTo>
                    <a:pt x="12703" y="1112"/>
                    <a:pt x="12955" y="1091"/>
                    <a:pt x="13204" y="1080"/>
                  </a:cubicBezTo>
                  <a:cubicBezTo>
                    <a:pt x="13452" y="1070"/>
                    <a:pt x="13697" y="1070"/>
                    <a:pt x="13941" y="1070"/>
                  </a:cubicBezTo>
                  <a:cubicBezTo>
                    <a:pt x="14186" y="1070"/>
                    <a:pt x="14431" y="1070"/>
                    <a:pt x="14721" y="1070"/>
                  </a:cubicBezTo>
                  <a:cubicBezTo>
                    <a:pt x="15011" y="1070"/>
                    <a:pt x="15348" y="1070"/>
                    <a:pt x="15665" y="1059"/>
                  </a:cubicBezTo>
                  <a:cubicBezTo>
                    <a:pt x="15982" y="1049"/>
                    <a:pt x="16280" y="1028"/>
                    <a:pt x="16571" y="1006"/>
                  </a:cubicBezTo>
                  <a:cubicBezTo>
                    <a:pt x="16861" y="985"/>
                    <a:pt x="17144" y="964"/>
                    <a:pt x="17450" y="933"/>
                  </a:cubicBezTo>
                  <a:cubicBezTo>
                    <a:pt x="17755" y="901"/>
                    <a:pt x="18084" y="859"/>
                    <a:pt x="18382" y="806"/>
                  </a:cubicBezTo>
                  <a:cubicBezTo>
                    <a:pt x="18680" y="753"/>
                    <a:pt x="18948" y="690"/>
                    <a:pt x="19223" y="626"/>
                  </a:cubicBezTo>
                  <a:cubicBezTo>
                    <a:pt x="19498" y="563"/>
                    <a:pt x="19781" y="500"/>
                    <a:pt x="20048" y="415"/>
                  </a:cubicBezTo>
                  <a:cubicBezTo>
                    <a:pt x="20316" y="331"/>
                    <a:pt x="20568" y="225"/>
                    <a:pt x="20778" y="151"/>
                  </a:cubicBezTo>
                  <a:cubicBezTo>
                    <a:pt x="20989" y="77"/>
                    <a:pt x="21157" y="35"/>
                    <a:pt x="21260" y="14"/>
                  </a:cubicBezTo>
                  <a:cubicBezTo>
                    <a:pt x="21363" y="-7"/>
                    <a:pt x="21401" y="-7"/>
                    <a:pt x="21432" y="35"/>
                  </a:cubicBezTo>
                  <a:cubicBezTo>
                    <a:pt x="21462" y="77"/>
                    <a:pt x="21485" y="162"/>
                    <a:pt x="21501" y="531"/>
                  </a:cubicBezTo>
                  <a:cubicBezTo>
                    <a:pt x="21516" y="901"/>
                    <a:pt x="21524" y="1555"/>
                    <a:pt x="21531" y="2273"/>
                  </a:cubicBezTo>
                  <a:cubicBezTo>
                    <a:pt x="21539" y="2991"/>
                    <a:pt x="21546" y="3772"/>
                    <a:pt x="21554" y="4585"/>
                  </a:cubicBezTo>
                  <a:cubicBezTo>
                    <a:pt x="21562" y="5398"/>
                    <a:pt x="21569" y="6243"/>
                    <a:pt x="21577" y="7077"/>
                  </a:cubicBezTo>
                  <a:cubicBezTo>
                    <a:pt x="21585" y="7911"/>
                    <a:pt x="21592" y="8734"/>
                    <a:pt x="21596" y="9589"/>
                  </a:cubicBezTo>
                  <a:cubicBezTo>
                    <a:pt x="21600" y="10445"/>
                    <a:pt x="21600" y="11331"/>
                    <a:pt x="21585" y="12176"/>
                  </a:cubicBezTo>
                  <a:cubicBezTo>
                    <a:pt x="21569" y="13021"/>
                    <a:pt x="21539" y="13823"/>
                    <a:pt x="21501" y="14625"/>
                  </a:cubicBezTo>
                  <a:cubicBezTo>
                    <a:pt x="21462" y="15428"/>
                    <a:pt x="21417" y="16230"/>
                    <a:pt x="21371" y="16948"/>
                  </a:cubicBezTo>
                  <a:cubicBezTo>
                    <a:pt x="21325" y="17666"/>
                    <a:pt x="21279" y="18299"/>
                    <a:pt x="21252" y="19059"/>
                  </a:cubicBezTo>
                  <a:cubicBezTo>
                    <a:pt x="21225" y="19819"/>
                    <a:pt x="21218" y="20706"/>
                    <a:pt x="21210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336550" y="5525818"/>
              <a:ext cx="26622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0" y="1588"/>
                  </a:moveTo>
                  <a:cubicBezTo>
                    <a:pt x="0" y="794"/>
                    <a:pt x="0" y="0"/>
                    <a:pt x="2492" y="0"/>
                  </a:cubicBezTo>
                  <a:cubicBezTo>
                    <a:pt x="4985" y="0"/>
                    <a:pt x="9969" y="794"/>
                    <a:pt x="14123" y="3097"/>
                  </a:cubicBezTo>
                  <a:cubicBezTo>
                    <a:pt x="18277" y="5400"/>
                    <a:pt x="21600" y="9212"/>
                    <a:pt x="20769" y="12547"/>
                  </a:cubicBezTo>
                  <a:cubicBezTo>
                    <a:pt x="19938" y="15882"/>
                    <a:pt x="14954" y="18741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438150" y="5629534"/>
              <a:ext cx="228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000"/>
                    <a:pt x="1200" y="14400"/>
                    <a:pt x="4100" y="11520"/>
                  </a:cubicBezTo>
                  <a:cubicBezTo>
                    <a:pt x="7000" y="8640"/>
                    <a:pt x="12200" y="6480"/>
                    <a:pt x="15500" y="4680"/>
                  </a:cubicBezTo>
                  <a:cubicBezTo>
                    <a:pt x="18800" y="2880"/>
                    <a:pt x="20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603250" y="5553334"/>
              <a:ext cx="12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97"/>
                    <a:pt x="7200" y="7395"/>
                    <a:pt x="10800" y="10995"/>
                  </a:cubicBezTo>
                  <a:cubicBezTo>
                    <a:pt x="14400" y="14595"/>
                    <a:pt x="18000" y="180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762000" y="5545777"/>
              <a:ext cx="203200" cy="19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1542"/>
                  </a:moveTo>
                  <a:cubicBezTo>
                    <a:pt x="900" y="838"/>
                    <a:pt x="1800" y="134"/>
                    <a:pt x="2812" y="16"/>
                  </a:cubicBezTo>
                  <a:cubicBezTo>
                    <a:pt x="3825" y="-101"/>
                    <a:pt x="4950" y="369"/>
                    <a:pt x="6525" y="2716"/>
                  </a:cubicBezTo>
                  <a:cubicBezTo>
                    <a:pt x="8100" y="5064"/>
                    <a:pt x="10125" y="9290"/>
                    <a:pt x="10687" y="12460"/>
                  </a:cubicBezTo>
                  <a:cubicBezTo>
                    <a:pt x="11250" y="15629"/>
                    <a:pt x="10350" y="17742"/>
                    <a:pt x="9337" y="19151"/>
                  </a:cubicBezTo>
                  <a:cubicBezTo>
                    <a:pt x="8325" y="20560"/>
                    <a:pt x="7200" y="21264"/>
                    <a:pt x="6075" y="21382"/>
                  </a:cubicBezTo>
                  <a:cubicBezTo>
                    <a:pt x="4950" y="21499"/>
                    <a:pt x="3825" y="21029"/>
                    <a:pt x="4162" y="18799"/>
                  </a:cubicBezTo>
                  <a:cubicBezTo>
                    <a:pt x="4500" y="16569"/>
                    <a:pt x="6300" y="12577"/>
                    <a:pt x="8213" y="9642"/>
                  </a:cubicBezTo>
                  <a:cubicBezTo>
                    <a:pt x="10125" y="6708"/>
                    <a:pt x="12150" y="4829"/>
                    <a:pt x="13725" y="3538"/>
                  </a:cubicBezTo>
                  <a:cubicBezTo>
                    <a:pt x="15300" y="2247"/>
                    <a:pt x="16425" y="1542"/>
                    <a:pt x="17100" y="1895"/>
                  </a:cubicBezTo>
                  <a:cubicBezTo>
                    <a:pt x="17775" y="2247"/>
                    <a:pt x="18000" y="3656"/>
                    <a:pt x="17775" y="5886"/>
                  </a:cubicBezTo>
                  <a:cubicBezTo>
                    <a:pt x="17550" y="8116"/>
                    <a:pt x="16875" y="11169"/>
                    <a:pt x="16650" y="13282"/>
                  </a:cubicBezTo>
                  <a:cubicBezTo>
                    <a:pt x="16425" y="15395"/>
                    <a:pt x="16650" y="16569"/>
                    <a:pt x="17550" y="17508"/>
                  </a:cubicBezTo>
                  <a:cubicBezTo>
                    <a:pt x="18450" y="18447"/>
                    <a:pt x="20025" y="19151"/>
                    <a:pt x="21600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041400" y="5608040"/>
              <a:ext cx="1270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240" y="12582"/>
                    <a:pt x="6480" y="4867"/>
                    <a:pt x="10080" y="1782"/>
                  </a:cubicBezTo>
                  <a:cubicBezTo>
                    <a:pt x="13680" y="-1304"/>
                    <a:pt x="1764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114652" y="5553334"/>
              <a:ext cx="2199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14516" y="0"/>
                  </a:moveTo>
                  <a:cubicBezTo>
                    <a:pt x="8625" y="960"/>
                    <a:pt x="2734" y="1920"/>
                    <a:pt x="771" y="4920"/>
                  </a:cubicBezTo>
                  <a:cubicBezTo>
                    <a:pt x="-1193" y="7920"/>
                    <a:pt x="771" y="12960"/>
                    <a:pt x="4698" y="16080"/>
                  </a:cubicBezTo>
                  <a:cubicBezTo>
                    <a:pt x="8625" y="19200"/>
                    <a:pt x="14516" y="20400"/>
                    <a:pt x="20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276349" y="5536401"/>
              <a:ext cx="247651" cy="13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2579"/>
                  </a:moveTo>
                  <a:cubicBezTo>
                    <a:pt x="554" y="1290"/>
                    <a:pt x="1108" y="0"/>
                    <a:pt x="2031" y="0"/>
                  </a:cubicBezTo>
                  <a:cubicBezTo>
                    <a:pt x="2954" y="0"/>
                    <a:pt x="4246" y="1290"/>
                    <a:pt x="5538" y="3224"/>
                  </a:cubicBezTo>
                  <a:cubicBezTo>
                    <a:pt x="6831" y="5158"/>
                    <a:pt x="8123" y="7737"/>
                    <a:pt x="8308" y="10800"/>
                  </a:cubicBezTo>
                  <a:cubicBezTo>
                    <a:pt x="8492" y="13863"/>
                    <a:pt x="7569" y="17409"/>
                    <a:pt x="6646" y="19343"/>
                  </a:cubicBezTo>
                  <a:cubicBezTo>
                    <a:pt x="5723" y="21278"/>
                    <a:pt x="4800" y="21600"/>
                    <a:pt x="4431" y="20955"/>
                  </a:cubicBezTo>
                  <a:cubicBezTo>
                    <a:pt x="4062" y="20310"/>
                    <a:pt x="4246" y="18699"/>
                    <a:pt x="5631" y="15797"/>
                  </a:cubicBezTo>
                  <a:cubicBezTo>
                    <a:pt x="7015" y="12896"/>
                    <a:pt x="9600" y="8704"/>
                    <a:pt x="11354" y="6125"/>
                  </a:cubicBezTo>
                  <a:cubicBezTo>
                    <a:pt x="13108" y="3546"/>
                    <a:pt x="14031" y="2579"/>
                    <a:pt x="14954" y="1934"/>
                  </a:cubicBezTo>
                  <a:cubicBezTo>
                    <a:pt x="15877" y="1290"/>
                    <a:pt x="16800" y="967"/>
                    <a:pt x="16892" y="1934"/>
                  </a:cubicBezTo>
                  <a:cubicBezTo>
                    <a:pt x="16985" y="2901"/>
                    <a:pt x="16246" y="5158"/>
                    <a:pt x="15877" y="7737"/>
                  </a:cubicBezTo>
                  <a:cubicBezTo>
                    <a:pt x="15508" y="10316"/>
                    <a:pt x="15508" y="13218"/>
                    <a:pt x="16523" y="14991"/>
                  </a:cubicBezTo>
                  <a:cubicBezTo>
                    <a:pt x="17538" y="16764"/>
                    <a:pt x="19569" y="17409"/>
                    <a:pt x="21600" y="18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485900" y="5332786"/>
              <a:ext cx="82550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311" fill="norm" stroke="1" extrusionOk="0">
                  <a:moveTo>
                    <a:pt x="0" y="1871"/>
                  </a:moveTo>
                  <a:cubicBezTo>
                    <a:pt x="2107" y="791"/>
                    <a:pt x="4215" y="-289"/>
                    <a:pt x="8166" y="71"/>
                  </a:cubicBezTo>
                  <a:cubicBezTo>
                    <a:pt x="12117" y="431"/>
                    <a:pt x="17912" y="2231"/>
                    <a:pt x="19756" y="4931"/>
                  </a:cubicBezTo>
                  <a:cubicBezTo>
                    <a:pt x="21600" y="7631"/>
                    <a:pt x="19493" y="11231"/>
                    <a:pt x="17385" y="13571"/>
                  </a:cubicBezTo>
                  <a:cubicBezTo>
                    <a:pt x="15278" y="15911"/>
                    <a:pt x="13171" y="16991"/>
                    <a:pt x="10800" y="17891"/>
                  </a:cubicBezTo>
                  <a:cubicBezTo>
                    <a:pt x="8429" y="18791"/>
                    <a:pt x="5795" y="19511"/>
                    <a:pt x="6059" y="19871"/>
                  </a:cubicBezTo>
                  <a:cubicBezTo>
                    <a:pt x="6322" y="20231"/>
                    <a:pt x="9483" y="20231"/>
                    <a:pt x="12380" y="20411"/>
                  </a:cubicBezTo>
                  <a:cubicBezTo>
                    <a:pt x="15278" y="20591"/>
                    <a:pt x="17912" y="20951"/>
                    <a:pt x="20546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657350" y="5591434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4400"/>
                    <a:pt x="10523" y="7200"/>
                    <a:pt x="14123" y="3600"/>
                  </a:cubicBezTo>
                  <a:cubicBezTo>
                    <a:pt x="17723" y="0"/>
                    <a:pt x="196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768656" y="5540634"/>
              <a:ext cx="156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322"/>
                    <a:pt x="-1582" y="10643"/>
                    <a:pt x="1118" y="14243"/>
                  </a:cubicBezTo>
                  <a:cubicBezTo>
                    <a:pt x="3818" y="17843"/>
                    <a:pt x="11918" y="19722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038349" y="561048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2190750" y="561683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2273300" y="5572384"/>
              <a:ext cx="234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4400"/>
                    <a:pt x="10508" y="7200"/>
                    <a:pt x="14108" y="3600"/>
                  </a:cubicBezTo>
                  <a:cubicBezTo>
                    <a:pt x="17708" y="0"/>
                    <a:pt x="196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2435406" y="5470784"/>
              <a:ext cx="156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200"/>
                    <a:pt x="3818" y="12400"/>
                    <a:pt x="1118" y="16000"/>
                  </a:cubicBezTo>
                  <a:cubicBezTo>
                    <a:pt x="-1582" y="19600"/>
                    <a:pt x="1118" y="20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578099" y="5464434"/>
              <a:ext cx="228601" cy="18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0"/>
                  </a:moveTo>
                  <a:cubicBezTo>
                    <a:pt x="1000" y="0"/>
                    <a:pt x="2000" y="0"/>
                    <a:pt x="3600" y="1899"/>
                  </a:cubicBezTo>
                  <a:cubicBezTo>
                    <a:pt x="5200" y="3798"/>
                    <a:pt x="7400" y="7596"/>
                    <a:pt x="7700" y="11037"/>
                  </a:cubicBezTo>
                  <a:cubicBezTo>
                    <a:pt x="8000" y="14479"/>
                    <a:pt x="6400" y="17565"/>
                    <a:pt x="5000" y="19345"/>
                  </a:cubicBezTo>
                  <a:cubicBezTo>
                    <a:pt x="3600" y="21125"/>
                    <a:pt x="2400" y="21600"/>
                    <a:pt x="1700" y="21007"/>
                  </a:cubicBezTo>
                  <a:cubicBezTo>
                    <a:pt x="1000" y="20413"/>
                    <a:pt x="800" y="18752"/>
                    <a:pt x="2000" y="16259"/>
                  </a:cubicBezTo>
                  <a:cubicBezTo>
                    <a:pt x="3200" y="13767"/>
                    <a:pt x="5800" y="10444"/>
                    <a:pt x="7600" y="8426"/>
                  </a:cubicBezTo>
                  <a:cubicBezTo>
                    <a:pt x="9400" y="6409"/>
                    <a:pt x="10400" y="5697"/>
                    <a:pt x="11300" y="4866"/>
                  </a:cubicBezTo>
                  <a:cubicBezTo>
                    <a:pt x="12200" y="4035"/>
                    <a:pt x="13000" y="3086"/>
                    <a:pt x="13400" y="3204"/>
                  </a:cubicBezTo>
                  <a:cubicBezTo>
                    <a:pt x="13800" y="3323"/>
                    <a:pt x="13800" y="4510"/>
                    <a:pt x="13600" y="5934"/>
                  </a:cubicBezTo>
                  <a:cubicBezTo>
                    <a:pt x="13400" y="7358"/>
                    <a:pt x="13000" y="9020"/>
                    <a:pt x="13200" y="10800"/>
                  </a:cubicBezTo>
                  <a:cubicBezTo>
                    <a:pt x="13400" y="12580"/>
                    <a:pt x="14200" y="14479"/>
                    <a:pt x="15700" y="15429"/>
                  </a:cubicBezTo>
                  <a:cubicBezTo>
                    <a:pt x="17200" y="16378"/>
                    <a:pt x="19400" y="16378"/>
                    <a:pt x="21600" y="16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2755900" y="5287631"/>
              <a:ext cx="120650" cy="12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3953"/>
                  </a:moveTo>
                  <a:cubicBezTo>
                    <a:pt x="758" y="7382"/>
                    <a:pt x="1516" y="10810"/>
                    <a:pt x="1705" y="14068"/>
                  </a:cubicBezTo>
                  <a:cubicBezTo>
                    <a:pt x="1895" y="17325"/>
                    <a:pt x="1516" y="20410"/>
                    <a:pt x="1137" y="20925"/>
                  </a:cubicBezTo>
                  <a:cubicBezTo>
                    <a:pt x="758" y="21439"/>
                    <a:pt x="379" y="19382"/>
                    <a:pt x="379" y="16296"/>
                  </a:cubicBezTo>
                  <a:cubicBezTo>
                    <a:pt x="379" y="13210"/>
                    <a:pt x="758" y="9096"/>
                    <a:pt x="2274" y="5839"/>
                  </a:cubicBezTo>
                  <a:cubicBezTo>
                    <a:pt x="3789" y="2582"/>
                    <a:pt x="6442" y="182"/>
                    <a:pt x="9663" y="10"/>
                  </a:cubicBezTo>
                  <a:cubicBezTo>
                    <a:pt x="12884" y="-161"/>
                    <a:pt x="16674" y="1896"/>
                    <a:pt x="18758" y="5325"/>
                  </a:cubicBezTo>
                  <a:cubicBezTo>
                    <a:pt x="20842" y="8753"/>
                    <a:pt x="21221" y="13553"/>
                    <a:pt x="21600" y="18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3432273" y="5525818"/>
              <a:ext cx="161827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2038" y="21600"/>
                  </a:moveTo>
                  <a:cubicBezTo>
                    <a:pt x="671" y="21600"/>
                    <a:pt x="-696" y="21600"/>
                    <a:pt x="398" y="16200"/>
                  </a:cubicBezTo>
                  <a:cubicBezTo>
                    <a:pt x="1491" y="10800"/>
                    <a:pt x="5046" y="0"/>
                    <a:pt x="8874" y="0"/>
                  </a:cubicBezTo>
                  <a:cubicBezTo>
                    <a:pt x="12701" y="0"/>
                    <a:pt x="16803" y="10800"/>
                    <a:pt x="209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3435350" y="5642234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210050" y="5407284"/>
              <a:ext cx="2493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0" y="0"/>
                  </a:moveTo>
                  <a:cubicBezTo>
                    <a:pt x="7200" y="4871"/>
                    <a:pt x="14400" y="9741"/>
                    <a:pt x="18000" y="12812"/>
                  </a:cubicBezTo>
                  <a:cubicBezTo>
                    <a:pt x="21600" y="15882"/>
                    <a:pt x="21600" y="17153"/>
                    <a:pt x="20700" y="18318"/>
                  </a:cubicBezTo>
                  <a:cubicBezTo>
                    <a:pt x="19800" y="19482"/>
                    <a:pt x="18000" y="20541"/>
                    <a:pt x="17100" y="21071"/>
                  </a:cubicBezTo>
                  <a:cubicBezTo>
                    <a:pt x="16200" y="21600"/>
                    <a:pt x="16200" y="216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508500" y="5502534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4781550" y="5367467"/>
              <a:ext cx="330200" cy="21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3222"/>
                  </a:moveTo>
                  <a:cubicBezTo>
                    <a:pt x="277" y="2203"/>
                    <a:pt x="554" y="1184"/>
                    <a:pt x="1038" y="573"/>
                  </a:cubicBezTo>
                  <a:cubicBezTo>
                    <a:pt x="1523" y="-38"/>
                    <a:pt x="2215" y="-242"/>
                    <a:pt x="3669" y="369"/>
                  </a:cubicBezTo>
                  <a:cubicBezTo>
                    <a:pt x="5123" y="981"/>
                    <a:pt x="7338" y="2407"/>
                    <a:pt x="8654" y="5056"/>
                  </a:cubicBezTo>
                  <a:cubicBezTo>
                    <a:pt x="9969" y="7705"/>
                    <a:pt x="10385" y="11577"/>
                    <a:pt x="9900" y="14430"/>
                  </a:cubicBezTo>
                  <a:cubicBezTo>
                    <a:pt x="9415" y="17283"/>
                    <a:pt x="8031" y="19116"/>
                    <a:pt x="6992" y="20135"/>
                  </a:cubicBezTo>
                  <a:cubicBezTo>
                    <a:pt x="5954" y="21154"/>
                    <a:pt x="5262" y="21358"/>
                    <a:pt x="4846" y="20950"/>
                  </a:cubicBezTo>
                  <a:cubicBezTo>
                    <a:pt x="4431" y="20543"/>
                    <a:pt x="4292" y="19524"/>
                    <a:pt x="4985" y="17894"/>
                  </a:cubicBezTo>
                  <a:cubicBezTo>
                    <a:pt x="5677" y="16264"/>
                    <a:pt x="7200" y="14022"/>
                    <a:pt x="9069" y="11475"/>
                  </a:cubicBezTo>
                  <a:cubicBezTo>
                    <a:pt x="10938" y="8928"/>
                    <a:pt x="13154" y="6075"/>
                    <a:pt x="14538" y="4343"/>
                  </a:cubicBezTo>
                  <a:cubicBezTo>
                    <a:pt x="15923" y="2611"/>
                    <a:pt x="16477" y="2000"/>
                    <a:pt x="16477" y="2000"/>
                  </a:cubicBezTo>
                  <a:cubicBezTo>
                    <a:pt x="16477" y="2000"/>
                    <a:pt x="15923" y="2611"/>
                    <a:pt x="15231" y="3935"/>
                  </a:cubicBezTo>
                  <a:cubicBezTo>
                    <a:pt x="14538" y="5260"/>
                    <a:pt x="13708" y="7298"/>
                    <a:pt x="13569" y="9539"/>
                  </a:cubicBezTo>
                  <a:cubicBezTo>
                    <a:pt x="13431" y="11781"/>
                    <a:pt x="13985" y="14226"/>
                    <a:pt x="15438" y="15449"/>
                  </a:cubicBezTo>
                  <a:cubicBezTo>
                    <a:pt x="16892" y="16671"/>
                    <a:pt x="19246" y="16671"/>
                    <a:pt x="21600" y="16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5122333" y="5180801"/>
              <a:ext cx="103718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3" y="815"/>
                  </a:moveTo>
                  <a:cubicBezTo>
                    <a:pt x="882" y="6521"/>
                    <a:pt x="0" y="12226"/>
                    <a:pt x="0" y="12634"/>
                  </a:cubicBezTo>
                  <a:cubicBezTo>
                    <a:pt x="0" y="13042"/>
                    <a:pt x="882" y="8151"/>
                    <a:pt x="2645" y="4891"/>
                  </a:cubicBezTo>
                  <a:cubicBezTo>
                    <a:pt x="4408" y="1630"/>
                    <a:pt x="7053" y="0"/>
                    <a:pt x="9257" y="0"/>
                  </a:cubicBezTo>
                  <a:cubicBezTo>
                    <a:pt x="11461" y="0"/>
                    <a:pt x="13224" y="1630"/>
                    <a:pt x="15208" y="5502"/>
                  </a:cubicBezTo>
                  <a:cubicBezTo>
                    <a:pt x="17192" y="9374"/>
                    <a:pt x="19396" y="154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5289549" y="525488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5353049" y="5191384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5505449" y="5172334"/>
              <a:ext cx="1392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1440"/>
                    <a:pt x="18514" y="2880"/>
                    <a:pt x="20057" y="6480"/>
                  </a:cubicBezTo>
                  <a:cubicBezTo>
                    <a:pt x="21600" y="10080"/>
                    <a:pt x="15429" y="1584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4083050" y="5775584"/>
              <a:ext cx="1041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0" y="19636"/>
                    <a:pt x="3161" y="17673"/>
                    <a:pt x="4851" y="15709"/>
                  </a:cubicBezTo>
                  <a:cubicBezTo>
                    <a:pt x="6541" y="13745"/>
                    <a:pt x="8341" y="11782"/>
                    <a:pt x="10054" y="10473"/>
                  </a:cubicBezTo>
                  <a:cubicBezTo>
                    <a:pt x="11766" y="9164"/>
                    <a:pt x="13390" y="8509"/>
                    <a:pt x="15168" y="7200"/>
                  </a:cubicBezTo>
                  <a:cubicBezTo>
                    <a:pt x="16946" y="5891"/>
                    <a:pt x="18878" y="3927"/>
                    <a:pt x="19976" y="2618"/>
                  </a:cubicBezTo>
                  <a:cubicBezTo>
                    <a:pt x="21073" y="1309"/>
                    <a:pt x="21337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4343399" y="5940684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00"/>
                    <a:pt x="21600" y="9600"/>
                    <a:pt x="19800" y="13100"/>
                  </a:cubicBezTo>
                  <a:cubicBezTo>
                    <a:pt x="18000" y="16600"/>
                    <a:pt x="14400" y="18800"/>
                    <a:pt x="10800" y="20000"/>
                  </a:cubicBezTo>
                  <a:cubicBezTo>
                    <a:pt x="7200" y="21200"/>
                    <a:pt x="3600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4438650" y="6067684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6800"/>
                    <a:pt x="1350" y="12000"/>
                    <a:pt x="4950" y="8400"/>
                  </a:cubicBezTo>
                  <a:cubicBezTo>
                    <a:pt x="8550" y="4800"/>
                    <a:pt x="150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4783437" y="5955038"/>
              <a:ext cx="277514" cy="17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32" fill="norm" stroke="1" extrusionOk="0">
                  <a:moveTo>
                    <a:pt x="345" y="551"/>
                  </a:moveTo>
                  <a:cubicBezTo>
                    <a:pt x="1163" y="55"/>
                    <a:pt x="1981" y="-442"/>
                    <a:pt x="3209" y="675"/>
                  </a:cubicBezTo>
                  <a:cubicBezTo>
                    <a:pt x="4436" y="1792"/>
                    <a:pt x="6072" y="4524"/>
                    <a:pt x="6318" y="7751"/>
                  </a:cubicBezTo>
                  <a:cubicBezTo>
                    <a:pt x="6563" y="10979"/>
                    <a:pt x="5418" y="14703"/>
                    <a:pt x="4518" y="16937"/>
                  </a:cubicBezTo>
                  <a:cubicBezTo>
                    <a:pt x="3618" y="19172"/>
                    <a:pt x="2963" y="19917"/>
                    <a:pt x="2227" y="20413"/>
                  </a:cubicBezTo>
                  <a:cubicBezTo>
                    <a:pt x="1490" y="20910"/>
                    <a:pt x="672" y="21158"/>
                    <a:pt x="263" y="20661"/>
                  </a:cubicBezTo>
                  <a:cubicBezTo>
                    <a:pt x="-146" y="20165"/>
                    <a:pt x="-146" y="18924"/>
                    <a:pt x="754" y="17310"/>
                  </a:cubicBezTo>
                  <a:cubicBezTo>
                    <a:pt x="1654" y="15696"/>
                    <a:pt x="3454" y="13710"/>
                    <a:pt x="6399" y="11103"/>
                  </a:cubicBezTo>
                  <a:cubicBezTo>
                    <a:pt x="9345" y="8496"/>
                    <a:pt x="13436" y="5268"/>
                    <a:pt x="15809" y="3282"/>
                  </a:cubicBezTo>
                  <a:cubicBezTo>
                    <a:pt x="18181" y="1296"/>
                    <a:pt x="18836" y="551"/>
                    <a:pt x="18754" y="303"/>
                  </a:cubicBezTo>
                  <a:cubicBezTo>
                    <a:pt x="18672" y="55"/>
                    <a:pt x="17854" y="303"/>
                    <a:pt x="16872" y="1420"/>
                  </a:cubicBezTo>
                  <a:cubicBezTo>
                    <a:pt x="15890" y="2537"/>
                    <a:pt x="14745" y="4524"/>
                    <a:pt x="14172" y="6261"/>
                  </a:cubicBezTo>
                  <a:cubicBezTo>
                    <a:pt x="13599" y="7999"/>
                    <a:pt x="13599" y="9489"/>
                    <a:pt x="14909" y="11227"/>
                  </a:cubicBezTo>
                  <a:cubicBezTo>
                    <a:pt x="16218" y="12965"/>
                    <a:pt x="18836" y="14951"/>
                    <a:pt x="21454" y="16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292826" y="4172649"/>
              <a:ext cx="2781831" cy="129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75" fill="norm" stroke="1" extrusionOk="0">
                  <a:moveTo>
                    <a:pt x="21323" y="2895"/>
                  </a:moveTo>
                  <a:cubicBezTo>
                    <a:pt x="21438" y="2508"/>
                    <a:pt x="21553" y="2121"/>
                    <a:pt x="21570" y="1892"/>
                  </a:cubicBezTo>
                  <a:cubicBezTo>
                    <a:pt x="21586" y="1664"/>
                    <a:pt x="21504" y="1593"/>
                    <a:pt x="21200" y="1505"/>
                  </a:cubicBezTo>
                  <a:cubicBezTo>
                    <a:pt x="20897" y="1417"/>
                    <a:pt x="20371" y="1312"/>
                    <a:pt x="19879" y="1189"/>
                  </a:cubicBezTo>
                  <a:cubicBezTo>
                    <a:pt x="19387" y="1066"/>
                    <a:pt x="18927" y="925"/>
                    <a:pt x="18394" y="802"/>
                  </a:cubicBezTo>
                  <a:cubicBezTo>
                    <a:pt x="17860" y="679"/>
                    <a:pt x="17253" y="573"/>
                    <a:pt x="16662" y="485"/>
                  </a:cubicBezTo>
                  <a:cubicBezTo>
                    <a:pt x="16071" y="397"/>
                    <a:pt x="15497" y="327"/>
                    <a:pt x="14914" y="274"/>
                  </a:cubicBezTo>
                  <a:cubicBezTo>
                    <a:pt x="14331" y="221"/>
                    <a:pt x="13740" y="186"/>
                    <a:pt x="13117" y="168"/>
                  </a:cubicBezTo>
                  <a:cubicBezTo>
                    <a:pt x="12493" y="151"/>
                    <a:pt x="11836" y="151"/>
                    <a:pt x="11155" y="151"/>
                  </a:cubicBezTo>
                  <a:cubicBezTo>
                    <a:pt x="10474" y="151"/>
                    <a:pt x="9768" y="151"/>
                    <a:pt x="9095" y="151"/>
                  </a:cubicBezTo>
                  <a:cubicBezTo>
                    <a:pt x="8422" y="151"/>
                    <a:pt x="7782" y="151"/>
                    <a:pt x="7134" y="133"/>
                  </a:cubicBezTo>
                  <a:cubicBezTo>
                    <a:pt x="6486" y="116"/>
                    <a:pt x="5829" y="81"/>
                    <a:pt x="5189" y="63"/>
                  </a:cubicBezTo>
                  <a:cubicBezTo>
                    <a:pt x="4549" y="45"/>
                    <a:pt x="3925" y="45"/>
                    <a:pt x="3392" y="28"/>
                  </a:cubicBezTo>
                  <a:cubicBezTo>
                    <a:pt x="2858" y="10"/>
                    <a:pt x="2415" y="-25"/>
                    <a:pt x="2079" y="28"/>
                  </a:cubicBezTo>
                  <a:cubicBezTo>
                    <a:pt x="1742" y="81"/>
                    <a:pt x="1512" y="221"/>
                    <a:pt x="1365" y="362"/>
                  </a:cubicBezTo>
                  <a:cubicBezTo>
                    <a:pt x="1217" y="503"/>
                    <a:pt x="1151" y="643"/>
                    <a:pt x="1102" y="995"/>
                  </a:cubicBezTo>
                  <a:cubicBezTo>
                    <a:pt x="1053" y="1347"/>
                    <a:pt x="1020" y="1910"/>
                    <a:pt x="987" y="2754"/>
                  </a:cubicBezTo>
                  <a:cubicBezTo>
                    <a:pt x="954" y="3598"/>
                    <a:pt x="922" y="4724"/>
                    <a:pt x="897" y="5920"/>
                  </a:cubicBezTo>
                  <a:cubicBezTo>
                    <a:pt x="872" y="7116"/>
                    <a:pt x="856" y="8383"/>
                    <a:pt x="831" y="9667"/>
                  </a:cubicBezTo>
                  <a:cubicBezTo>
                    <a:pt x="807" y="10951"/>
                    <a:pt x="774" y="12253"/>
                    <a:pt x="684" y="13378"/>
                  </a:cubicBezTo>
                  <a:cubicBezTo>
                    <a:pt x="593" y="14504"/>
                    <a:pt x="446" y="15454"/>
                    <a:pt x="347" y="16034"/>
                  </a:cubicBezTo>
                  <a:cubicBezTo>
                    <a:pt x="249" y="16615"/>
                    <a:pt x="199" y="16826"/>
                    <a:pt x="134" y="17037"/>
                  </a:cubicBezTo>
                  <a:cubicBezTo>
                    <a:pt x="68" y="17248"/>
                    <a:pt x="-14" y="17459"/>
                    <a:pt x="2" y="17565"/>
                  </a:cubicBezTo>
                  <a:cubicBezTo>
                    <a:pt x="19" y="17670"/>
                    <a:pt x="134" y="17670"/>
                    <a:pt x="487" y="17705"/>
                  </a:cubicBezTo>
                  <a:cubicBezTo>
                    <a:pt x="839" y="17740"/>
                    <a:pt x="1430" y="17811"/>
                    <a:pt x="2005" y="17916"/>
                  </a:cubicBezTo>
                  <a:cubicBezTo>
                    <a:pt x="2579" y="18022"/>
                    <a:pt x="3137" y="18163"/>
                    <a:pt x="3679" y="18268"/>
                  </a:cubicBezTo>
                  <a:cubicBezTo>
                    <a:pt x="4221" y="18374"/>
                    <a:pt x="4746" y="18444"/>
                    <a:pt x="5312" y="18550"/>
                  </a:cubicBezTo>
                  <a:cubicBezTo>
                    <a:pt x="5878" y="18655"/>
                    <a:pt x="6486" y="18796"/>
                    <a:pt x="7118" y="18919"/>
                  </a:cubicBezTo>
                  <a:cubicBezTo>
                    <a:pt x="7750" y="19042"/>
                    <a:pt x="8406" y="19148"/>
                    <a:pt x="9054" y="19253"/>
                  </a:cubicBezTo>
                  <a:cubicBezTo>
                    <a:pt x="9703" y="19359"/>
                    <a:pt x="10343" y="19464"/>
                    <a:pt x="10958" y="19587"/>
                  </a:cubicBezTo>
                  <a:cubicBezTo>
                    <a:pt x="11574" y="19711"/>
                    <a:pt x="12165" y="19851"/>
                    <a:pt x="12813" y="20010"/>
                  </a:cubicBezTo>
                  <a:cubicBezTo>
                    <a:pt x="13461" y="20168"/>
                    <a:pt x="14167" y="20344"/>
                    <a:pt x="14865" y="20537"/>
                  </a:cubicBezTo>
                  <a:cubicBezTo>
                    <a:pt x="15562" y="20731"/>
                    <a:pt x="16252" y="20942"/>
                    <a:pt x="16851" y="21118"/>
                  </a:cubicBezTo>
                  <a:cubicBezTo>
                    <a:pt x="17450" y="21294"/>
                    <a:pt x="17959" y="21434"/>
                    <a:pt x="18262" y="21505"/>
                  </a:cubicBezTo>
                  <a:cubicBezTo>
                    <a:pt x="18566" y="21575"/>
                    <a:pt x="18664" y="21575"/>
                    <a:pt x="18763" y="21575"/>
                  </a:cubicBezTo>
                  <a:cubicBezTo>
                    <a:pt x="18861" y="21575"/>
                    <a:pt x="18960" y="21575"/>
                    <a:pt x="19034" y="21469"/>
                  </a:cubicBezTo>
                  <a:cubicBezTo>
                    <a:pt x="19108" y="21364"/>
                    <a:pt x="19157" y="21153"/>
                    <a:pt x="19255" y="20484"/>
                  </a:cubicBezTo>
                  <a:cubicBezTo>
                    <a:pt x="19354" y="19816"/>
                    <a:pt x="19502" y="18690"/>
                    <a:pt x="19641" y="17565"/>
                  </a:cubicBezTo>
                  <a:cubicBezTo>
                    <a:pt x="19781" y="16439"/>
                    <a:pt x="19912" y="15313"/>
                    <a:pt x="20068" y="14135"/>
                  </a:cubicBezTo>
                  <a:cubicBezTo>
                    <a:pt x="20224" y="12956"/>
                    <a:pt x="20404" y="11725"/>
                    <a:pt x="20560" y="10494"/>
                  </a:cubicBezTo>
                  <a:cubicBezTo>
                    <a:pt x="20716" y="9262"/>
                    <a:pt x="20847" y="8031"/>
                    <a:pt x="20897" y="6853"/>
                  </a:cubicBezTo>
                  <a:cubicBezTo>
                    <a:pt x="20946" y="5674"/>
                    <a:pt x="20913" y="4548"/>
                    <a:pt x="20839" y="3686"/>
                  </a:cubicBezTo>
                  <a:cubicBezTo>
                    <a:pt x="20765" y="2825"/>
                    <a:pt x="20650" y="2226"/>
                    <a:pt x="20536" y="1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219912"/>
            <a:ext cx="9956800" cy="2120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54" name="Drawing"/>
          <p:cNvGrpSpPr/>
          <p:nvPr/>
        </p:nvGrpSpPr>
        <p:grpSpPr>
          <a:xfrm>
            <a:off x="551533" y="1187450"/>
            <a:ext cx="12421518" cy="8229601"/>
            <a:chOff x="0" y="0"/>
            <a:chExt cx="12421516" cy="8229600"/>
          </a:xfrm>
        </p:grpSpPr>
        <p:sp>
          <p:nvSpPr>
            <p:cNvPr id="488" name="Line"/>
            <p:cNvSpPr/>
            <p:nvPr/>
          </p:nvSpPr>
          <p:spPr>
            <a:xfrm>
              <a:off x="409027" y="1462074"/>
              <a:ext cx="170769" cy="634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513" fill="norm" stroke="1" extrusionOk="0">
                  <a:moveTo>
                    <a:pt x="6036" y="8989"/>
                  </a:moveTo>
                  <a:cubicBezTo>
                    <a:pt x="5776" y="11213"/>
                    <a:pt x="5515" y="13438"/>
                    <a:pt x="5515" y="15376"/>
                  </a:cubicBezTo>
                  <a:cubicBezTo>
                    <a:pt x="5515" y="17313"/>
                    <a:pt x="5776" y="18964"/>
                    <a:pt x="5776" y="20004"/>
                  </a:cubicBezTo>
                  <a:cubicBezTo>
                    <a:pt x="5776" y="21045"/>
                    <a:pt x="5515" y="21475"/>
                    <a:pt x="4995" y="21511"/>
                  </a:cubicBezTo>
                  <a:cubicBezTo>
                    <a:pt x="4474" y="21547"/>
                    <a:pt x="3694" y="21188"/>
                    <a:pt x="2653" y="19645"/>
                  </a:cubicBezTo>
                  <a:cubicBezTo>
                    <a:pt x="1612" y="18102"/>
                    <a:pt x="310" y="15376"/>
                    <a:pt x="50" y="12685"/>
                  </a:cubicBezTo>
                  <a:cubicBezTo>
                    <a:pt x="-210" y="9994"/>
                    <a:pt x="571" y="7338"/>
                    <a:pt x="1872" y="5329"/>
                  </a:cubicBezTo>
                  <a:cubicBezTo>
                    <a:pt x="3173" y="3320"/>
                    <a:pt x="4995" y="1956"/>
                    <a:pt x="6556" y="1167"/>
                  </a:cubicBezTo>
                  <a:cubicBezTo>
                    <a:pt x="8118" y="378"/>
                    <a:pt x="9419" y="162"/>
                    <a:pt x="10850" y="55"/>
                  </a:cubicBezTo>
                  <a:cubicBezTo>
                    <a:pt x="12282" y="-53"/>
                    <a:pt x="13843" y="-53"/>
                    <a:pt x="15665" y="557"/>
                  </a:cubicBezTo>
                  <a:cubicBezTo>
                    <a:pt x="17486" y="1167"/>
                    <a:pt x="19568" y="2387"/>
                    <a:pt x="20479" y="3714"/>
                  </a:cubicBezTo>
                  <a:cubicBezTo>
                    <a:pt x="21390" y="5042"/>
                    <a:pt x="21130" y="6477"/>
                    <a:pt x="19438" y="7769"/>
                  </a:cubicBezTo>
                  <a:cubicBezTo>
                    <a:pt x="17747" y="9061"/>
                    <a:pt x="14624" y="10209"/>
                    <a:pt x="12021" y="10819"/>
                  </a:cubicBezTo>
                  <a:cubicBezTo>
                    <a:pt x="9419" y="11429"/>
                    <a:pt x="7337" y="11500"/>
                    <a:pt x="5776" y="11357"/>
                  </a:cubicBezTo>
                  <a:cubicBezTo>
                    <a:pt x="4214" y="11213"/>
                    <a:pt x="3173" y="10855"/>
                    <a:pt x="3173" y="10675"/>
                  </a:cubicBezTo>
                  <a:cubicBezTo>
                    <a:pt x="3173" y="10496"/>
                    <a:pt x="4214" y="10496"/>
                    <a:pt x="5255" y="1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572395" y="1822450"/>
              <a:ext cx="177822" cy="26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62" fill="norm" stroke="1" extrusionOk="0">
                  <a:moveTo>
                    <a:pt x="3814" y="7714"/>
                  </a:moveTo>
                  <a:cubicBezTo>
                    <a:pt x="2797" y="7029"/>
                    <a:pt x="1781" y="6343"/>
                    <a:pt x="1019" y="5314"/>
                  </a:cubicBezTo>
                  <a:cubicBezTo>
                    <a:pt x="256" y="4286"/>
                    <a:pt x="-252" y="2914"/>
                    <a:pt x="129" y="2057"/>
                  </a:cubicBezTo>
                  <a:cubicBezTo>
                    <a:pt x="510" y="1200"/>
                    <a:pt x="1781" y="857"/>
                    <a:pt x="3814" y="1371"/>
                  </a:cubicBezTo>
                  <a:cubicBezTo>
                    <a:pt x="5847" y="1886"/>
                    <a:pt x="8642" y="3257"/>
                    <a:pt x="10421" y="6171"/>
                  </a:cubicBezTo>
                  <a:cubicBezTo>
                    <a:pt x="12200" y="9086"/>
                    <a:pt x="12962" y="13543"/>
                    <a:pt x="12835" y="16200"/>
                  </a:cubicBezTo>
                  <a:cubicBezTo>
                    <a:pt x="12708" y="18857"/>
                    <a:pt x="11692" y="19714"/>
                    <a:pt x="10548" y="20400"/>
                  </a:cubicBezTo>
                  <a:cubicBezTo>
                    <a:pt x="9404" y="21086"/>
                    <a:pt x="8134" y="21600"/>
                    <a:pt x="7244" y="21429"/>
                  </a:cubicBezTo>
                  <a:cubicBezTo>
                    <a:pt x="6355" y="21257"/>
                    <a:pt x="5847" y="20400"/>
                    <a:pt x="6101" y="18000"/>
                  </a:cubicBezTo>
                  <a:cubicBezTo>
                    <a:pt x="6355" y="15600"/>
                    <a:pt x="7372" y="11657"/>
                    <a:pt x="10040" y="8400"/>
                  </a:cubicBezTo>
                  <a:cubicBezTo>
                    <a:pt x="12708" y="5143"/>
                    <a:pt x="17028" y="2571"/>
                    <a:pt x="213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64764" y="1623322"/>
              <a:ext cx="172803" cy="51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48" fill="norm" stroke="1" extrusionOk="0">
                  <a:moveTo>
                    <a:pt x="21246" y="359"/>
                  </a:moveTo>
                  <a:cubicBezTo>
                    <a:pt x="19685" y="94"/>
                    <a:pt x="18123" y="-170"/>
                    <a:pt x="15911" y="139"/>
                  </a:cubicBezTo>
                  <a:cubicBezTo>
                    <a:pt x="13699" y="447"/>
                    <a:pt x="10836" y="1329"/>
                    <a:pt x="7974" y="3357"/>
                  </a:cubicBezTo>
                  <a:cubicBezTo>
                    <a:pt x="5111" y="5384"/>
                    <a:pt x="2248" y="8558"/>
                    <a:pt x="947" y="11512"/>
                  </a:cubicBezTo>
                  <a:cubicBezTo>
                    <a:pt x="-354" y="14465"/>
                    <a:pt x="-94" y="17198"/>
                    <a:pt x="427" y="18829"/>
                  </a:cubicBezTo>
                  <a:cubicBezTo>
                    <a:pt x="947" y="20460"/>
                    <a:pt x="1728" y="20989"/>
                    <a:pt x="3680" y="21210"/>
                  </a:cubicBezTo>
                  <a:cubicBezTo>
                    <a:pt x="5632" y="21430"/>
                    <a:pt x="8754" y="21342"/>
                    <a:pt x="11877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194716" y="1758950"/>
              <a:ext cx="2032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2880"/>
                    <a:pt x="8550" y="5760"/>
                    <a:pt x="12150" y="8784"/>
                  </a:cubicBezTo>
                  <a:cubicBezTo>
                    <a:pt x="15750" y="11808"/>
                    <a:pt x="18675" y="14976"/>
                    <a:pt x="20138" y="17136"/>
                  </a:cubicBezTo>
                  <a:cubicBezTo>
                    <a:pt x="21600" y="19296"/>
                    <a:pt x="2160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264566" y="1708150"/>
              <a:ext cx="1714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859"/>
                    <a:pt x="15200" y="5718"/>
                    <a:pt x="11733" y="9053"/>
                  </a:cubicBezTo>
                  <a:cubicBezTo>
                    <a:pt x="8267" y="12388"/>
                    <a:pt x="4533" y="16200"/>
                    <a:pt x="2533" y="18371"/>
                  </a:cubicBezTo>
                  <a:cubicBezTo>
                    <a:pt x="533" y="20541"/>
                    <a:pt x="267" y="21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764099" y="1816100"/>
              <a:ext cx="27516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123" y="0"/>
                  </a:moveTo>
                  <a:cubicBezTo>
                    <a:pt x="9969" y="3716"/>
                    <a:pt x="5815" y="7432"/>
                    <a:pt x="3323" y="9639"/>
                  </a:cubicBezTo>
                  <a:cubicBezTo>
                    <a:pt x="831" y="11845"/>
                    <a:pt x="0" y="12542"/>
                    <a:pt x="0" y="13123"/>
                  </a:cubicBezTo>
                  <a:cubicBezTo>
                    <a:pt x="0" y="13703"/>
                    <a:pt x="831" y="14168"/>
                    <a:pt x="3655" y="15097"/>
                  </a:cubicBezTo>
                  <a:cubicBezTo>
                    <a:pt x="6480" y="16026"/>
                    <a:pt x="11298" y="17419"/>
                    <a:pt x="14622" y="18581"/>
                  </a:cubicBezTo>
                  <a:cubicBezTo>
                    <a:pt x="17945" y="19742"/>
                    <a:pt x="19772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2335272" y="1640036"/>
              <a:ext cx="180245" cy="18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03" fill="norm" stroke="1" extrusionOk="0">
                  <a:moveTo>
                    <a:pt x="290" y="2683"/>
                  </a:moveTo>
                  <a:cubicBezTo>
                    <a:pt x="39" y="1483"/>
                    <a:pt x="-212" y="283"/>
                    <a:pt x="290" y="43"/>
                  </a:cubicBezTo>
                  <a:cubicBezTo>
                    <a:pt x="793" y="-197"/>
                    <a:pt x="2048" y="523"/>
                    <a:pt x="4937" y="3283"/>
                  </a:cubicBezTo>
                  <a:cubicBezTo>
                    <a:pt x="7825" y="6043"/>
                    <a:pt x="12346" y="10843"/>
                    <a:pt x="15360" y="14203"/>
                  </a:cubicBezTo>
                  <a:cubicBezTo>
                    <a:pt x="18374" y="17563"/>
                    <a:pt x="19881" y="19483"/>
                    <a:pt x="21388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2491028" y="1676399"/>
              <a:ext cx="75289" cy="38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44" fill="norm" stroke="1" extrusionOk="0">
                  <a:moveTo>
                    <a:pt x="21342" y="0"/>
                  </a:moveTo>
                  <a:cubicBezTo>
                    <a:pt x="16542" y="4177"/>
                    <a:pt x="11742" y="8354"/>
                    <a:pt x="8142" y="11695"/>
                  </a:cubicBezTo>
                  <a:cubicBezTo>
                    <a:pt x="4542" y="15036"/>
                    <a:pt x="2142" y="17543"/>
                    <a:pt x="942" y="19154"/>
                  </a:cubicBezTo>
                  <a:cubicBezTo>
                    <a:pt x="-258" y="20765"/>
                    <a:pt x="-258" y="21481"/>
                    <a:pt x="642" y="21540"/>
                  </a:cubicBezTo>
                  <a:cubicBezTo>
                    <a:pt x="1542" y="21600"/>
                    <a:pt x="3342" y="21003"/>
                    <a:pt x="5142" y="20347"/>
                  </a:cubicBezTo>
                  <a:cubicBezTo>
                    <a:pt x="6942" y="19691"/>
                    <a:pt x="8742" y="18975"/>
                    <a:pt x="10542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2680616" y="1630246"/>
              <a:ext cx="156863" cy="45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80" fill="norm" stroke="1" extrusionOk="0">
                  <a:moveTo>
                    <a:pt x="0" y="1287"/>
                  </a:moveTo>
                  <a:cubicBezTo>
                    <a:pt x="288" y="784"/>
                    <a:pt x="576" y="282"/>
                    <a:pt x="1440" y="81"/>
                  </a:cubicBezTo>
                  <a:cubicBezTo>
                    <a:pt x="2304" y="-120"/>
                    <a:pt x="3744" y="-20"/>
                    <a:pt x="6624" y="1236"/>
                  </a:cubicBezTo>
                  <a:cubicBezTo>
                    <a:pt x="9504" y="2492"/>
                    <a:pt x="13824" y="4903"/>
                    <a:pt x="16848" y="7666"/>
                  </a:cubicBezTo>
                  <a:cubicBezTo>
                    <a:pt x="19872" y="10429"/>
                    <a:pt x="21600" y="13543"/>
                    <a:pt x="21312" y="15854"/>
                  </a:cubicBezTo>
                  <a:cubicBezTo>
                    <a:pt x="21024" y="18165"/>
                    <a:pt x="18720" y="19672"/>
                    <a:pt x="14976" y="20475"/>
                  </a:cubicBezTo>
                  <a:cubicBezTo>
                    <a:pt x="11232" y="21279"/>
                    <a:pt x="6048" y="21380"/>
                    <a:pt x="86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429249" y="364843"/>
              <a:ext cx="1695172" cy="43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23" fill="norm" stroke="1" extrusionOk="0">
                  <a:moveTo>
                    <a:pt x="8943" y="2068"/>
                  </a:moveTo>
                  <a:cubicBezTo>
                    <a:pt x="8863" y="1647"/>
                    <a:pt x="8782" y="1225"/>
                    <a:pt x="8487" y="962"/>
                  </a:cubicBezTo>
                  <a:cubicBezTo>
                    <a:pt x="8192" y="699"/>
                    <a:pt x="7682" y="593"/>
                    <a:pt x="7119" y="593"/>
                  </a:cubicBezTo>
                  <a:cubicBezTo>
                    <a:pt x="6555" y="593"/>
                    <a:pt x="5938" y="699"/>
                    <a:pt x="5227" y="1173"/>
                  </a:cubicBezTo>
                  <a:cubicBezTo>
                    <a:pt x="4516" y="1647"/>
                    <a:pt x="3711" y="2490"/>
                    <a:pt x="3014" y="3227"/>
                  </a:cubicBezTo>
                  <a:cubicBezTo>
                    <a:pt x="2316" y="3965"/>
                    <a:pt x="1726" y="4597"/>
                    <a:pt x="1269" y="5229"/>
                  </a:cubicBezTo>
                  <a:cubicBezTo>
                    <a:pt x="813" y="5861"/>
                    <a:pt x="491" y="6494"/>
                    <a:pt x="263" y="7600"/>
                  </a:cubicBezTo>
                  <a:cubicBezTo>
                    <a:pt x="35" y="8706"/>
                    <a:pt x="-99" y="10287"/>
                    <a:pt x="89" y="11762"/>
                  </a:cubicBezTo>
                  <a:cubicBezTo>
                    <a:pt x="277" y="13237"/>
                    <a:pt x="786" y="14607"/>
                    <a:pt x="1363" y="15608"/>
                  </a:cubicBezTo>
                  <a:cubicBezTo>
                    <a:pt x="1940" y="16609"/>
                    <a:pt x="2584" y="17241"/>
                    <a:pt x="3215" y="17715"/>
                  </a:cubicBezTo>
                  <a:cubicBezTo>
                    <a:pt x="3845" y="18189"/>
                    <a:pt x="4462" y="18505"/>
                    <a:pt x="5227" y="18821"/>
                  </a:cubicBezTo>
                  <a:cubicBezTo>
                    <a:pt x="5992" y="19138"/>
                    <a:pt x="6904" y="19454"/>
                    <a:pt x="7763" y="19717"/>
                  </a:cubicBezTo>
                  <a:cubicBezTo>
                    <a:pt x="8621" y="19981"/>
                    <a:pt x="9426" y="20191"/>
                    <a:pt x="10272" y="20402"/>
                  </a:cubicBezTo>
                  <a:cubicBezTo>
                    <a:pt x="11117" y="20613"/>
                    <a:pt x="12002" y="20823"/>
                    <a:pt x="12807" y="20981"/>
                  </a:cubicBezTo>
                  <a:cubicBezTo>
                    <a:pt x="13612" y="21140"/>
                    <a:pt x="14337" y="21245"/>
                    <a:pt x="15142" y="21350"/>
                  </a:cubicBezTo>
                  <a:cubicBezTo>
                    <a:pt x="15947" y="21456"/>
                    <a:pt x="16832" y="21561"/>
                    <a:pt x="17664" y="21508"/>
                  </a:cubicBezTo>
                  <a:cubicBezTo>
                    <a:pt x="18496" y="21456"/>
                    <a:pt x="19274" y="21245"/>
                    <a:pt x="19864" y="20981"/>
                  </a:cubicBezTo>
                  <a:cubicBezTo>
                    <a:pt x="20455" y="20718"/>
                    <a:pt x="20857" y="20402"/>
                    <a:pt x="21112" y="19770"/>
                  </a:cubicBezTo>
                  <a:cubicBezTo>
                    <a:pt x="21367" y="19138"/>
                    <a:pt x="21474" y="18189"/>
                    <a:pt x="21488" y="16451"/>
                  </a:cubicBezTo>
                  <a:cubicBezTo>
                    <a:pt x="21501" y="14712"/>
                    <a:pt x="21421" y="12183"/>
                    <a:pt x="21192" y="10181"/>
                  </a:cubicBezTo>
                  <a:cubicBezTo>
                    <a:pt x="20964" y="8180"/>
                    <a:pt x="20589" y="6704"/>
                    <a:pt x="19972" y="5545"/>
                  </a:cubicBezTo>
                  <a:cubicBezTo>
                    <a:pt x="19354" y="4386"/>
                    <a:pt x="18496" y="3543"/>
                    <a:pt x="17557" y="2859"/>
                  </a:cubicBezTo>
                  <a:cubicBezTo>
                    <a:pt x="16618" y="2174"/>
                    <a:pt x="15598" y="1647"/>
                    <a:pt x="14672" y="1278"/>
                  </a:cubicBezTo>
                  <a:cubicBezTo>
                    <a:pt x="13746" y="909"/>
                    <a:pt x="12915" y="699"/>
                    <a:pt x="12016" y="541"/>
                  </a:cubicBezTo>
                  <a:cubicBezTo>
                    <a:pt x="11117" y="382"/>
                    <a:pt x="10151" y="277"/>
                    <a:pt x="9198" y="172"/>
                  </a:cubicBezTo>
                  <a:cubicBezTo>
                    <a:pt x="8246" y="66"/>
                    <a:pt x="7307" y="-39"/>
                    <a:pt x="6703" y="14"/>
                  </a:cubicBezTo>
                  <a:cubicBezTo>
                    <a:pt x="6099" y="66"/>
                    <a:pt x="5831" y="277"/>
                    <a:pt x="5563" y="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970845" y="1530350"/>
              <a:ext cx="5450672" cy="145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5" fill="norm" stroke="1" extrusionOk="0">
                  <a:moveTo>
                    <a:pt x="60" y="0"/>
                  </a:moveTo>
                  <a:cubicBezTo>
                    <a:pt x="52" y="880"/>
                    <a:pt x="43" y="1761"/>
                    <a:pt x="64" y="2814"/>
                  </a:cubicBezTo>
                  <a:cubicBezTo>
                    <a:pt x="85" y="3867"/>
                    <a:pt x="136" y="5093"/>
                    <a:pt x="169" y="6351"/>
                  </a:cubicBezTo>
                  <a:cubicBezTo>
                    <a:pt x="203" y="7609"/>
                    <a:pt x="219" y="8898"/>
                    <a:pt x="215" y="10140"/>
                  </a:cubicBezTo>
                  <a:cubicBezTo>
                    <a:pt x="211" y="11382"/>
                    <a:pt x="186" y="12576"/>
                    <a:pt x="161" y="13755"/>
                  </a:cubicBezTo>
                  <a:cubicBezTo>
                    <a:pt x="136" y="14934"/>
                    <a:pt x="110" y="16098"/>
                    <a:pt x="94" y="17151"/>
                  </a:cubicBezTo>
                  <a:cubicBezTo>
                    <a:pt x="77" y="18204"/>
                    <a:pt x="68" y="19148"/>
                    <a:pt x="56" y="19729"/>
                  </a:cubicBezTo>
                  <a:cubicBezTo>
                    <a:pt x="43" y="20311"/>
                    <a:pt x="27" y="20531"/>
                    <a:pt x="14" y="20767"/>
                  </a:cubicBezTo>
                  <a:cubicBezTo>
                    <a:pt x="1" y="21003"/>
                    <a:pt x="-7" y="21254"/>
                    <a:pt x="10" y="21396"/>
                  </a:cubicBezTo>
                  <a:cubicBezTo>
                    <a:pt x="27" y="21537"/>
                    <a:pt x="68" y="21569"/>
                    <a:pt x="249" y="21584"/>
                  </a:cubicBezTo>
                  <a:cubicBezTo>
                    <a:pt x="429" y="21600"/>
                    <a:pt x="748" y="21600"/>
                    <a:pt x="1058" y="21569"/>
                  </a:cubicBezTo>
                  <a:cubicBezTo>
                    <a:pt x="1368" y="21537"/>
                    <a:pt x="1670" y="21474"/>
                    <a:pt x="1972" y="21411"/>
                  </a:cubicBezTo>
                  <a:cubicBezTo>
                    <a:pt x="2274" y="21348"/>
                    <a:pt x="2576" y="21286"/>
                    <a:pt x="2903" y="21238"/>
                  </a:cubicBezTo>
                  <a:cubicBezTo>
                    <a:pt x="3230" y="21191"/>
                    <a:pt x="3582" y="21160"/>
                    <a:pt x="3892" y="21113"/>
                  </a:cubicBezTo>
                  <a:cubicBezTo>
                    <a:pt x="4202" y="21066"/>
                    <a:pt x="4471" y="21003"/>
                    <a:pt x="4752" y="20940"/>
                  </a:cubicBezTo>
                  <a:cubicBezTo>
                    <a:pt x="5032" y="20877"/>
                    <a:pt x="5326" y="20814"/>
                    <a:pt x="5640" y="20751"/>
                  </a:cubicBezTo>
                  <a:cubicBezTo>
                    <a:pt x="5955" y="20688"/>
                    <a:pt x="6290" y="20625"/>
                    <a:pt x="6626" y="20547"/>
                  </a:cubicBezTo>
                  <a:cubicBezTo>
                    <a:pt x="6961" y="20468"/>
                    <a:pt x="7296" y="20374"/>
                    <a:pt x="7649" y="20295"/>
                  </a:cubicBezTo>
                  <a:cubicBezTo>
                    <a:pt x="8001" y="20217"/>
                    <a:pt x="8370" y="20154"/>
                    <a:pt x="8646" y="20107"/>
                  </a:cubicBezTo>
                  <a:cubicBezTo>
                    <a:pt x="8923" y="20059"/>
                    <a:pt x="9108" y="20028"/>
                    <a:pt x="9313" y="19997"/>
                  </a:cubicBezTo>
                  <a:cubicBezTo>
                    <a:pt x="9518" y="19965"/>
                    <a:pt x="9745" y="19934"/>
                    <a:pt x="9946" y="19918"/>
                  </a:cubicBezTo>
                  <a:cubicBezTo>
                    <a:pt x="10147" y="19902"/>
                    <a:pt x="10323" y="19902"/>
                    <a:pt x="10621" y="19886"/>
                  </a:cubicBezTo>
                  <a:cubicBezTo>
                    <a:pt x="10919" y="19871"/>
                    <a:pt x="11338" y="19839"/>
                    <a:pt x="11648" y="19824"/>
                  </a:cubicBezTo>
                  <a:cubicBezTo>
                    <a:pt x="11959" y="19808"/>
                    <a:pt x="12160" y="19808"/>
                    <a:pt x="12478" y="19792"/>
                  </a:cubicBezTo>
                  <a:cubicBezTo>
                    <a:pt x="12797" y="19776"/>
                    <a:pt x="13233" y="19745"/>
                    <a:pt x="13539" y="19729"/>
                  </a:cubicBezTo>
                  <a:cubicBezTo>
                    <a:pt x="13845" y="19714"/>
                    <a:pt x="14021" y="19714"/>
                    <a:pt x="14315" y="19729"/>
                  </a:cubicBezTo>
                  <a:cubicBezTo>
                    <a:pt x="14608" y="19745"/>
                    <a:pt x="15019" y="19776"/>
                    <a:pt x="15329" y="19808"/>
                  </a:cubicBezTo>
                  <a:cubicBezTo>
                    <a:pt x="15640" y="19839"/>
                    <a:pt x="15849" y="19871"/>
                    <a:pt x="16155" y="19902"/>
                  </a:cubicBezTo>
                  <a:cubicBezTo>
                    <a:pt x="16461" y="19934"/>
                    <a:pt x="16864" y="19965"/>
                    <a:pt x="17250" y="20012"/>
                  </a:cubicBezTo>
                  <a:cubicBezTo>
                    <a:pt x="17635" y="20059"/>
                    <a:pt x="18004" y="20122"/>
                    <a:pt x="18449" y="20217"/>
                  </a:cubicBezTo>
                  <a:cubicBezTo>
                    <a:pt x="18893" y="20311"/>
                    <a:pt x="19413" y="20437"/>
                    <a:pt x="19820" y="20531"/>
                  </a:cubicBezTo>
                  <a:cubicBezTo>
                    <a:pt x="20226" y="20625"/>
                    <a:pt x="20520" y="20688"/>
                    <a:pt x="20796" y="20830"/>
                  </a:cubicBezTo>
                  <a:cubicBezTo>
                    <a:pt x="21073" y="20971"/>
                    <a:pt x="21333" y="21191"/>
                    <a:pt x="21593" y="21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899133" y="1435100"/>
              <a:ext cx="549698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" y="21600"/>
                  </a:moveTo>
                  <a:cubicBezTo>
                    <a:pt x="58" y="20618"/>
                    <a:pt x="0" y="19636"/>
                    <a:pt x="0" y="19145"/>
                  </a:cubicBezTo>
                  <a:cubicBezTo>
                    <a:pt x="0" y="18655"/>
                    <a:pt x="58" y="18655"/>
                    <a:pt x="270" y="18655"/>
                  </a:cubicBezTo>
                  <a:cubicBezTo>
                    <a:pt x="482" y="18655"/>
                    <a:pt x="848" y="18655"/>
                    <a:pt x="1202" y="18327"/>
                  </a:cubicBezTo>
                  <a:cubicBezTo>
                    <a:pt x="1555" y="18000"/>
                    <a:pt x="1896" y="17345"/>
                    <a:pt x="2212" y="16527"/>
                  </a:cubicBezTo>
                  <a:cubicBezTo>
                    <a:pt x="2528" y="15709"/>
                    <a:pt x="2820" y="14727"/>
                    <a:pt x="3127" y="13582"/>
                  </a:cubicBezTo>
                  <a:cubicBezTo>
                    <a:pt x="3435" y="12436"/>
                    <a:pt x="3759" y="11127"/>
                    <a:pt x="4051" y="10145"/>
                  </a:cubicBezTo>
                  <a:cubicBezTo>
                    <a:pt x="4342" y="9164"/>
                    <a:pt x="4599" y="8509"/>
                    <a:pt x="4861" y="7855"/>
                  </a:cubicBezTo>
                  <a:cubicBezTo>
                    <a:pt x="5123" y="7200"/>
                    <a:pt x="5390" y="6545"/>
                    <a:pt x="5681" y="5891"/>
                  </a:cubicBezTo>
                  <a:cubicBezTo>
                    <a:pt x="5972" y="5236"/>
                    <a:pt x="6288" y="4582"/>
                    <a:pt x="6596" y="3927"/>
                  </a:cubicBezTo>
                  <a:cubicBezTo>
                    <a:pt x="6903" y="3273"/>
                    <a:pt x="7203" y="2618"/>
                    <a:pt x="7519" y="2127"/>
                  </a:cubicBezTo>
                  <a:cubicBezTo>
                    <a:pt x="7835" y="1636"/>
                    <a:pt x="8168" y="1309"/>
                    <a:pt x="8504" y="1145"/>
                  </a:cubicBezTo>
                  <a:cubicBezTo>
                    <a:pt x="8841" y="982"/>
                    <a:pt x="9182" y="982"/>
                    <a:pt x="9536" y="818"/>
                  </a:cubicBezTo>
                  <a:cubicBezTo>
                    <a:pt x="9889" y="655"/>
                    <a:pt x="10255" y="327"/>
                    <a:pt x="10538" y="164"/>
                  </a:cubicBezTo>
                  <a:cubicBezTo>
                    <a:pt x="10821" y="0"/>
                    <a:pt x="11020" y="0"/>
                    <a:pt x="11208" y="0"/>
                  </a:cubicBezTo>
                  <a:cubicBezTo>
                    <a:pt x="11395" y="0"/>
                    <a:pt x="11569" y="0"/>
                    <a:pt x="11761" y="0"/>
                  </a:cubicBezTo>
                  <a:cubicBezTo>
                    <a:pt x="11952" y="0"/>
                    <a:pt x="12160" y="0"/>
                    <a:pt x="12359" y="0"/>
                  </a:cubicBezTo>
                  <a:cubicBezTo>
                    <a:pt x="12559" y="0"/>
                    <a:pt x="12750" y="0"/>
                    <a:pt x="12962" y="164"/>
                  </a:cubicBezTo>
                  <a:cubicBezTo>
                    <a:pt x="13175" y="327"/>
                    <a:pt x="13407" y="655"/>
                    <a:pt x="13603" y="818"/>
                  </a:cubicBezTo>
                  <a:cubicBezTo>
                    <a:pt x="13798" y="982"/>
                    <a:pt x="13956" y="982"/>
                    <a:pt x="14148" y="982"/>
                  </a:cubicBezTo>
                  <a:cubicBezTo>
                    <a:pt x="14339" y="982"/>
                    <a:pt x="14564" y="982"/>
                    <a:pt x="14763" y="982"/>
                  </a:cubicBezTo>
                  <a:cubicBezTo>
                    <a:pt x="14963" y="982"/>
                    <a:pt x="15137" y="982"/>
                    <a:pt x="15408" y="1145"/>
                  </a:cubicBezTo>
                  <a:cubicBezTo>
                    <a:pt x="15678" y="1309"/>
                    <a:pt x="16044" y="1636"/>
                    <a:pt x="16410" y="1964"/>
                  </a:cubicBezTo>
                  <a:cubicBezTo>
                    <a:pt x="16776" y="2291"/>
                    <a:pt x="17142" y="2618"/>
                    <a:pt x="17487" y="2945"/>
                  </a:cubicBezTo>
                  <a:cubicBezTo>
                    <a:pt x="17832" y="3273"/>
                    <a:pt x="18157" y="3600"/>
                    <a:pt x="18543" y="4255"/>
                  </a:cubicBezTo>
                  <a:cubicBezTo>
                    <a:pt x="18930" y="4909"/>
                    <a:pt x="19379" y="5891"/>
                    <a:pt x="19783" y="6873"/>
                  </a:cubicBezTo>
                  <a:cubicBezTo>
                    <a:pt x="20186" y="7855"/>
                    <a:pt x="20544" y="8836"/>
                    <a:pt x="20839" y="9818"/>
                  </a:cubicBezTo>
                  <a:cubicBezTo>
                    <a:pt x="21134" y="10800"/>
                    <a:pt x="21367" y="11782"/>
                    <a:pt x="21600" y="12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217986" y="1638300"/>
              <a:ext cx="118307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600" fill="norm" stroke="1" extrusionOk="0">
                  <a:moveTo>
                    <a:pt x="3859" y="8978"/>
                  </a:moveTo>
                  <a:cubicBezTo>
                    <a:pt x="3486" y="12752"/>
                    <a:pt x="3114" y="16525"/>
                    <a:pt x="2928" y="18737"/>
                  </a:cubicBezTo>
                  <a:cubicBezTo>
                    <a:pt x="2741" y="20949"/>
                    <a:pt x="2741" y="21600"/>
                    <a:pt x="2183" y="21600"/>
                  </a:cubicBezTo>
                  <a:cubicBezTo>
                    <a:pt x="1624" y="21600"/>
                    <a:pt x="507" y="20949"/>
                    <a:pt x="134" y="18412"/>
                  </a:cubicBezTo>
                  <a:cubicBezTo>
                    <a:pt x="-238" y="15875"/>
                    <a:pt x="134" y="11451"/>
                    <a:pt x="1624" y="8198"/>
                  </a:cubicBezTo>
                  <a:cubicBezTo>
                    <a:pt x="3114" y="4945"/>
                    <a:pt x="5721" y="2863"/>
                    <a:pt x="7955" y="1627"/>
                  </a:cubicBezTo>
                  <a:cubicBezTo>
                    <a:pt x="10190" y="390"/>
                    <a:pt x="12052" y="0"/>
                    <a:pt x="13728" y="0"/>
                  </a:cubicBezTo>
                  <a:cubicBezTo>
                    <a:pt x="15403" y="0"/>
                    <a:pt x="16893" y="390"/>
                    <a:pt x="18383" y="1692"/>
                  </a:cubicBezTo>
                  <a:cubicBezTo>
                    <a:pt x="19872" y="2993"/>
                    <a:pt x="21362" y="5205"/>
                    <a:pt x="20617" y="7287"/>
                  </a:cubicBezTo>
                  <a:cubicBezTo>
                    <a:pt x="19872" y="9369"/>
                    <a:pt x="16893" y="11320"/>
                    <a:pt x="14286" y="12361"/>
                  </a:cubicBezTo>
                  <a:cubicBezTo>
                    <a:pt x="11679" y="13402"/>
                    <a:pt x="9445" y="13533"/>
                    <a:pt x="7396" y="13467"/>
                  </a:cubicBezTo>
                  <a:cubicBezTo>
                    <a:pt x="5348" y="13402"/>
                    <a:pt x="3486" y="13142"/>
                    <a:pt x="2928" y="12687"/>
                  </a:cubicBezTo>
                  <a:cubicBezTo>
                    <a:pt x="2369" y="12231"/>
                    <a:pt x="3114" y="11581"/>
                    <a:pt x="3859" y="109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335166" y="1809749"/>
              <a:ext cx="95251" cy="15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6130"/>
                  </a:moveTo>
                  <a:cubicBezTo>
                    <a:pt x="1440" y="4962"/>
                    <a:pt x="2880" y="3795"/>
                    <a:pt x="4560" y="3795"/>
                  </a:cubicBezTo>
                  <a:cubicBezTo>
                    <a:pt x="6240" y="3795"/>
                    <a:pt x="8160" y="4962"/>
                    <a:pt x="9840" y="7151"/>
                  </a:cubicBezTo>
                  <a:cubicBezTo>
                    <a:pt x="11520" y="9341"/>
                    <a:pt x="12960" y="12551"/>
                    <a:pt x="13440" y="15032"/>
                  </a:cubicBezTo>
                  <a:cubicBezTo>
                    <a:pt x="13920" y="17514"/>
                    <a:pt x="13440" y="19265"/>
                    <a:pt x="12000" y="20286"/>
                  </a:cubicBezTo>
                  <a:cubicBezTo>
                    <a:pt x="10560" y="21308"/>
                    <a:pt x="8160" y="21600"/>
                    <a:pt x="6480" y="21016"/>
                  </a:cubicBezTo>
                  <a:cubicBezTo>
                    <a:pt x="4800" y="20432"/>
                    <a:pt x="3840" y="18973"/>
                    <a:pt x="4320" y="16200"/>
                  </a:cubicBezTo>
                  <a:cubicBezTo>
                    <a:pt x="4800" y="13427"/>
                    <a:pt x="6720" y="9341"/>
                    <a:pt x="9840" y="6422"/>
                  </a:cubicBezTo>
                  <a:cubicBezTo>
                    <a:pt x="12960" y="3503"/>
                    <a:pt x="17280" y="17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7494428" y="1713157"/>
              <a:ext cx="94739" cy="24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224" fill="norm" stroke="1" extrusionOk="0">
                  <a:moveTo>
                    <a:pt x="21017" y="2862"/>
                  </a:moveTo>
                  <a:cubicBezTo>
                    <a:pt x="21017" y="1764"/>
                    <a:pt x="21017" y="665"/>
                    <a:pt x="19843" y="208"/>
                  </a:cubicBezTo>
                  <a:cubicBezTo>
                    <a:pt x="18669" y="-250"/>
                    <a:pt x="16321" y="-67"/>
                    <a:pt x="13034" y="1947"/>
                  </a:cubicBezTo>
                  <a:cubicBezTo>
                    <a:pt x="9747" y="3960"/>
                    <a:pt x="5521" y="7804"/>
                    <a:pt x="2939" y="11282"/>
                  </a:cubicBezTo>
                  <a:cubicBezTo>
                    <a:pt x="356" y="14760"/>
                    <a:pt x="-583" y="17872"/>
                    <a:pt x="356" y="19519"/>
                  </a:cubicBezTo>
                  <a:cubicBezTo>
                    <a:pt x="1295" y="21167"/>
                    <a:pt x="4113" y="21350"/>
                    <a:pt x="6460" y="21167"/>
                  </a:cubicBezTo>
                  <a:cubicBezTo>
                    <a:pt x="8808" y="20984"/>
                    <a:pt x="10687" y="20435"/>
                    <a:pt x="12565" y="198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600137" y="1714240"/>
              <a:ext cx="103330" cy="22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21" fill="norm" stroke="1" extrusionOk="0">
                  <a:moveTo>
                    <a:pt x="12017" y="1859"/>
                  </a:moveTo>
                  <a:cubicBezTo>
                    <a:pt x="9425" y="7157"/>
                    <a:pt x="6833" y="12455"/>
                    <a:pt x="4889" y="15817"/>
                  </a:cubicBezTo>
                  <a:cubicBezTo>
                    <a:pt x="2945" y="19179"/>
                    <a:pt x="1649" y="20606"/>
                    <a:pt x="785" y="20402"/>
                  </a:cubicBezTo>
                  <a:cubicBezTo>
                    <a:pt x="-79" y="20198"/>
                    <a:pt x="-511" y="18364"/>
                    <a:pt x="1001" y="15206"/>
                  </a:cubicBezTo>
                  <a:cubicBezTo>
                    <a:pt x="2513" y="12047"/>
                    <a:pt x="5969" y="7564"/>
                    <a:pt x="8993" y="4610"/>
                  </a:cubicBezTo>
                  <a:cubicBezTo>
                    <a:pt x="12017" y="1655"/>
                    <a:pt x="14609" y="229"/>
                    <a:pt x="16121" y="25"/>
                  </a:cubicBezTo>
                  <a:cubicBezTo>
                    <a:pt x="17633" y="-179"/>
                    <a:pt x="18065" y="840"/>
                    <a:pt x="18281" y="3998"/>
                  </a:cubicBezTo>
                  <a:cubicBezTo>
                    <a:pt x="18497" y="7157"/>
                    <a:pt x="18497" y="12455"/>
                    <a:pt x="18929" y="15715"/>
                  </a:cubicBezTo>
                  <a:cubicBezTo>
                    <a:pt x="19361" y="18976"/>
                    <a:pt x="20225" y="20198"/>
                    <a:pt x="21089" y="214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620916" y="18097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7779666" y="1689100"/>
              <a:ext cx="87115" cy="28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433" fill="norm" stroke="1" extrusionOk="0">
                  <a:moveTo>
                    <a:pt x="4521" y="0"/>
                  </a:moveTo>
                  <a:cubicBezTo>
                    <a:pt x="8540" y="2838"/>
                    <a:pt x="12558" y="5676"/>
                    <a:pt x="15823" y="8672"/>
                  </a:cubicBezTo>
                  <a:cubicBezTo>
                    <a:pt x="19088" y="11667"/>
                    <a:pt x="21600" y="14820"/>
                    <a:pt x="20344" y="17028"/>
                  </a:cubicBezTo>
                  <a:cubicBezTo>
                    <a:pt x="19088" y="19235"/>
                    <a:pt x="14065" y="20496"/>
                    <a:pt x="10047" y="21048"/>
                  </a:cubicBezTo>
                  <a:cubicBezTo>
                    <a:pt x="6028" y="21600"/>
                    <a:pt x="3014" y="21442"/>
                    <a:pt x="0" y="21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8033666" y="1819456"/>
              <a:ext cx="1397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64" y="11918"/>
                    <a:pt x="11127" y="3818"/>
                    <a:pt x="14727" y="1118"/>
                  </a:cubicBezTo>
                  <a:cubicBezTo>
                    <a:pt x="18327" y="-1582"/>
                    <a:pt x="1996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8001916" y="192405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400835" y="1722551"/>
              <a:ext cx="261482" cy="27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66" fill="norm" stroke="1" extrusionOk="0">
                  <a:moveTo>
                    <a:pt x="19429" y="856"/>
                  </a:moveTo>
                  <a:cubicBezTo>
                    <a:pt x="20474" y="362"/>
                    <a:pt x="21519" y="-133"/>
                    <a:pt x="21519" y="32"/>
                  </a:cubicBezTo>
                  <a:cubicBezTo>
                    <a:pt x="21519" y="197"/>
                    <a:pt x="20474" y="1021"/>
                    <a:pt x="17861" y="2175"/>
                  </a:cubicBezTo>
                  <a:cubicBezTo>
                    <a:pt x="15248" y="3330"/>
                    <a:pt x="11067" y="4814"/>
                    <a:pt x="8454" y="5803"/>
                  </a:cubicBezTo>
                  <a:cubicBezTo>
                    <a:pt x="5842" y="6792"/>
                    <a:pt x="4796" y="7287"/>
                    <a:pt x="3838" y="7782"/>
                  </a:cubicBezTo>
                  <a:cubicBezTo>
                    <a:pt x="2880" y="8276"/>
                    <a:pt x="2009" y="8771"/>
                    <a:pt x="1835" y="9348"/>
                  </a:cubicBezTo>
                  <a:cubicBezTo>
                    <a:pt x="1661" y="9925"/>
                    <a:pt x="2184" y="10585"/>
                    <a:pt x="3316" y="10997"/>
                  </a:cubicBezTo>
                  <a:cubicBezTo>
                    <a:pt x="4448" y="11409"/>
                    <a:pt x="6190" y="11574"/>
                    <a:pt x="7496" y="11656"/>
                  </a:cubicBezTo>
                  <a:cubicBezTo>
                    <a:pt x="8803" y="11739"/>
                    <a:pt x="9674" y="11739"/>
                    <a:pt x="10284" y="12151"/>
                  </a:cubicBezTo>
                  <a:cubicBezTo>
                    <a:pt x="10893" y="12563"/>
                    <a:pt x="11242" y="13388"/>
                    <a:pt x="11067" y="14047"/>
                  </a:cubicBezTo>
                  <a:cubicBezTo>
                    <a:pt x="10893" y="14707"/>
                    <a:pt x="10196" y="15201"/>
                    <a:pt x="8542" y="16026"/>
                  </a:cubicBezTo>
                  <a:cubicBezTo>
                    <a:pt x="6887" y="16850"/>
                    <a:pt x="4274" y="18004"/>
                    <a:pt x="2532" y="18911"/>
                  </a:cubicBezTo>
                  <a:cubicBezTo>
                    <a:pt x="790" y="19818"/>
                    <a:pt x="-81" y="20478"/>
                    <a:pt x="6" y="20890"/>
                  </a:cubicBezTo>
                  <a:cubicBezTo>
                    <a:pt x="93" y="21302"/>
                    <a:pt x="1138" y="21467"/>
                    <a:pt x="3577" y="21302"/>
                  </a:cubicBezTo>
                  <a:cubicBezTo>
                    <a:pt x="6016" y="21137"/>
                    <a:pt x="9848" y="20643"/>
                    <a:pt x="12896" y="20395"/>
                  </a:cubicBezTo>
                  <a:cubicBezTo>
                    <a:pt x="15945" y="20148"/>
                    <a:pt x="18209" y="20148"/>
                    <a:pt x="20474" y="20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8878166" y="1639248"/>
              <a:ext cx="98331" cy="36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433" fill="norm" stroke="1" extrusionOk="0">
                  <a:moveTo>
                    <a:pt x="5301" y="9363"/>
                  </a:moveTo>
                  <a:cubicBezTo>
                    <a:pt x="6182" y="13004"/>
                    <a:pt x="7064" y="16646"/>
                    <a:pt x="7064" y="18781"/>
                  </a:cubicBezTo>
                  <a:cubicBezTo>
                    <a:pt x="7064" y="20916"/>
                    <a:pt x="6182" y="21544"/>
                    <a:pt x="5741" y="21418"/>
                  </a:cubicBezTo>
                  <a:cubicBezTo>
                    <a:pt x="5301" y="21293"/>
                    <a:pt x="5301" y="20414"/>
                    <a:pt x="5080" y="18028"/>
                  </a:cubicBezTo>
                  <a:cubicBezTo>
                    <a:pt x="4860" y="15642"/>
                    <a:pt x="4419" y="11749"/>
                    <a:pt x="5080" y="8609"/>
                  </a:cubicBezTo>
                  <a:cubicBezTo>
                    <a:pt x="5741" y="5470"/>
                    <a:pt x="7505" y="3084"/>
                    <a:pt x="9268" y="1702"/>
                  </a:cubicBezTo>
                  <a:cubicBezTo>
                    <a:pt x="11031" y="321"/>
                    <a:pt x="12794" y="-56"/>
                    <a:pt x="14337" y="7"/>
                  </a:cubicBezTo>
                  <a:cubicBezTo>
                    <a:pt x="15880" y="70"/>
                    <a:pt x="17203" y="572"/>
                    <a:pt x="18525" y="1702"/>
                  </a:cubicBezTo>
                  <a:cubicBezTo>
                    <a:pt x="19848" y="2832"/>
                    <a:pt x="21170" y="4591"/>
                    <a:pt x="20068" y="5909"/>
                  </a:cubicBezTo>
                  <a:cubicBezTo>
                    <a:pt x="18966" y="7228"/>
                    <a:pt x="15439" y="8107"/>
                    <a:pt x="12574" y="8672"/>
                  </a:cubicBezTo>
                  <a:cubicBezTo>
                    <a:pt x="9709" y="9237"/>
                    <a:pt x="7505" y="9488"/>
                    <a:pt x="5301" y="9614"/>
                  </a:cubicBezTo>
                  <a:cubicBezTo>
                    <a:pt x="3097" y="9739"/>
                    <a:pt x="892" y="9739"/>
                    <a:pt x="231" y="9802"/>
                  </a:cubicBezTo>
                  <a:cubicBezTo>
                    <a:pt x="-430" y="9865"/>
                    <a:pt x="452" y="9991"/>
                    <a:pt x="1333" y="101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8998866" y="1790699"/>
              <a:ext cx="139701" cy="1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4521"/>
                  </a:moveTo>
                  <a:cubicBezTo>
                    <a:pt x="2618" y="6028"/>
                    <a:pt x="5236" y="7535"/>
                    <a:pt x="6873" y="9670"/>
                  </a:cubicBezTo>
                  <a:cubicBezTo>
                    <a:pt x="8509" y="11805"/>
                    <a:pt x="9164" y="14567"/>
                    <a:pt x="9164" y="16577"/>
                  </a:cubicBezTo>
                  <a:cubicBezTo>
                    <a:pt x="9164" y="18586"/>
                    <a:pt x="8509" y="19842"/>
                    <a:pt x="7364" y="20595"/>
                  </a:cubicBezTo>
                  <a:cubicBezTo>
                    <a:pt x="6218" y="21349"/>
                    <a:pt x="4582" y="21600"/>
                    <a:pt x="3600" y="21098"/>
                  </a:cubicBezTo>
                  <a:cubicBezTo>
                    <a:pt x="2618" y="20595"/>
                    <a:pt x="2291" y="19340"/>
                    <a:pt x="2945" y="16953"/>
                  </a:cubicBezTo>
                  <a:cubicBezTo>
                    <a:pt x="3600" y="14567"/>
                    <a:pt x="5236" y="11051"/>
                    <a:pt x="8509" y="8037"/>
                  </a:cubicBezTo>
                  <a:cubicBezTo>
                    <a:pt x="11782" y="5023"/>
                    <a:pt x="16691" y="25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167905" y="1690847"/>
              <a:ext cx="104012" cy="28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52" fill="norm" stroke="1" extrusionOk="0">
                  <a:moveTo>
                    <a:pt x="21228" y="1775"/>
                  </a:moveTo>
                  <a:cubicBezTo>
                    <a:pt x="20364" y="981"/>
                    <a:pt x="19500" y="187"/>
                    <a:pt x="17988" y="28"/>
                  </a:cubicBezTo>
                  <a:cubicBezTo>
                    <a:pt x="16476" y="-131"/>
                    <a:pt x="14316" y="345"/>
                    <a:pt x="11292" y="2728"/>
                  </a:cubicBezTo>
                  <a:cubicBezTo>
                    <a:pt x="8268" y="5110"/>
                    <a:pt x="4380" y="9398"/>
                    <a:pt x="2220" y="12575"/>
                  </a:cubicBezTo>
                  <a:cubicBezTo>
                    <a:pt x="60" y="15751"/>
                    <a:pt x="-372" y="17816"/>
                    <a:pt x="276" y="19166"/>
                  </a:cubicBezTo>
                  <a:cubicBezTo>
                    <a:pt x="924" y="20516"/>
                    <a:pt x="2652" y="21151"/>
                    <a:pt x="5460" y="21310"/>
                  </a:cubicBezTo>
                  <a:cubicBezTo>
                    <a:pt x="8268" y="21469"/>
                    <a:pt x="12156" y="21151"/>
                    <a:pt x="16044" y="208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9310594" y="1679085"/>
              <a:ext cx="126423" cy="278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94" fill="norm" stroke="1" extrusionOk="0">
                  <a:moveTo>
                    <a:pt x="10702" y="6128"/>
                  </a:moveTo>
                  <a:cubicBezTo>
                    <a:pt x="7822" y="9701"/>
                    <a:pt x="4942" y="13274"/>
                    <a:pt x="3322" y="15547"/>
                  </a:cubicBezTo>
                  <a:cubicBezTo>
                    <a:pt x="1702" y="17821"/>
                    <a:pt x="1342" y="18796"/>
                    <a:pt x="982" y="19689"/>
                  </a:cubicBezTo>
                  <a:cubicBezTo>
                    <a:pt x="622" y="20582"/>
                    <a:pt x="262" y="21394"/>
                    <a:pt x="82" y="21394"/>
                  </a:cubicBezTo>
                  <a:cubicBezTo>
                    <a:pt x="-98" y="21394"/>
                    <a:pt x="-98" y="20582"/>
                    <a:pt x="1342" y="17902"/>
                  </a:cubicBezTo>
                  <a:cubicBezTo>
                    <a:pt x="2782" y="15223"/>
                    <a:pt x="5662" y="10675"/>
                    <a:pt x="7822" y="7671"/>
                  </a:cubicBezTo>
                  <a:cubicBezTo>
                    <a:pt x="9982" y="4666"/>
                    <a:pt x="11422" y="3205"/>
                    <a:pt x="13042" y="1986"/>
                  </a:cubicBezTo>
                  <a:cubicBezTo>
                    <a:pt x="14662" y="768"/>
                    <a:pt x="16462" y="-206"/>
                    <a:pt x="17902" y="38"/>
                  </a:cubicBezTo>
                  <a:cubicBezTo>
                    <a:pt x="19342" y="281"/>
                    <a:pt x="20422" y="1743"/>
                    <a:pt x="20962" y="4829"/>
                  </a:cubicBezTo>
                  <a:cubicBezTo>
                    <a:pt x="21502" y="7914"/>
                    <a:pt x="21502" y="12624"/>
                    <a:pt x="21502" y="173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9360816" y="1784349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9570366" y="1593849"/>
              <a:ext cx="25401" cy="4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0"/>
                  </a:moveTo>
                  <a:cubicBezTo>
                    <a:pt x="0" y="4100"/>
                    <a:pt x="0" y="8200"/>
                    <a:pt x="0" y="11600"/>
                  </a:cubicBezTo>
                  <a:cubicBezTo>
                    <a:pt x="0" y="15000"/>
                    <a:pt x="0" y="17700"/>
                    <a:pt x="0" y="19350"/>
                  </a:cubicBezTo>
                  <a:cubicBezTo>
                    <a:pt x="0" y="21000"/>
                    <a:pt x="0" y="21600"/>
                    <a:pt x="3600" y="21550"/>
                  </a:cubicBezTo>
                  <a:cubicBezTo>
                    <a:pt x="7200" y="21500"/>
                    <a:pt x="14400" y="20800"/>
                    <a:pt x="21600" y="20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9657628" y="1711982"/>
              <a:ext cx="141339" cy="21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950" fill="norm" stroke="1" extrusionOk="0">
                  <a:moveTo>
                    <a:pt x="19304" y="3395"/>
                  </a:moveTo>
                  <a:cubicBezTo>
                    <a:pt x="19939" y="2347"/>
                    <a:pt x="20575" y="1298"/>
                    <a:pt x="20098" y="669"/>
                  </a:cubicBezTo>
                  <a:cubicBezTo>
                    <a:pt x="19622" y="40"/>
                    <a:pt x="18034" y="-170"/>
                    <a:pt x="15492" y="145"/>
                  </a:cubicBezTo>
                  <a:cubicBezTo>
                    <a:pt x="12951" y="459"/>
                    <a:pt x="9457" y="1298"/>
                    <a:pt x="6757" y="3290"/>
                  </a:cubicBezTo>
                  <a:cubicBezTo>
                    <a:pt x="4057" y="5282"/>
                    <a:pt x="2151" y="8428"/>
                    <a:pt x="1198" y="10525"/>
                  </a:cubicBezTo>
                  <a:cubicBezTo>
                    <a:pt x="245" y="12622"/>
                    <a:pt x="245" y="13671"/>
                    <a:pt x="86" y="15558"/>
                  </a:cubicBezTo>
                  <a:cubicBezTo>
                    <a:pt x="-72" y="17446"/>
                    <a:pt x="-390" y="20172"/>
                    <a:pt x="3104" y="20801"/>
                  </a:cubicBezTo>
                  <a:cubicBezTo>
                    <a:pt x="6598" y="21430"/>
                    <a:pt x="13904" y="19962"/>
                    <a:pt x="21210" y="184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9671966" y="18605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9906916" y="193675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9925966" y="184784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9983116" y="1720849"/>
              <a:ext cx="8790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7714" y="689"/>
                  </a:cubicBezTo>
                  <a:cubicBezTo>
                    <a:pt x="10286" y="1379"/>
                    <a:pt x="12857" y="2757"/>
                    <a:pt x="15686" y="5591"/>
                  </a:cubicBezTo>
                  <a:cubicBezTo>
                    <a:pt x="18514" y="8426"/>
                    <a:pt x="21600" y="12715"/>
                    <a:pt x="21343" y="15626"/>
                  </a:cubicBezTo>
                  <a:cubicBezTo>
                    <a:pt x="21086" y="18536"/>
                    <a:pt x="17486" y="20068"/>
                    <a:pt x="14400" y="20834"/>
                  </a:cubicBezTo>
                  <a:cubicBezTo>
                    <a:pt x="11314" y="21600"/>
                    <a:pt x="8743" y="21600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0357766" y="19367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0541346" y="1626546"/>
              <a:ext cx="130834" cy="35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43" fill="norm" stroke="1" extrusionOk="0">
                  <a:moveTo>
                    <a:pt x="4206" y="9972"/>
                  </a:moveTo>
                  <a:cubicBezTo>
                    <a:pt x="3178" y="11900"/>
                    <a:pt x="2149" y="13829"/>
                    <a:pt x="1806" y="15500"/>
                  </a:cubicBezTo>
                  <a:cubicBezTo>
                    <a:pt x="1463" y="17172"/>
                    <a:pt x="1806" y="18586"/>
                    <a:pt x="1806" y="19679"/>
                  </a:cubicBezTo>
                  <a:cubicBezTo>
                    <a:pt x="1806" y="20772"/>
                    <a:pt x="1463" y="21543"/>
                    <a:pt x="949" y="21543"/>
                  </a:cubicBezTo>
                  <a:cubicBezTo>
                    <a:pt x="435" y="21543"/>
                    <a:pt x="-251" y="20772"/>
                    <a:pt x="92" y="18136"/>
                  </a:cubicBezTo>
                  <a:cubicBezTo>
                    <a:pt x="435" y="15500"/>
                    <a:pt x="1806" y="11000"/>
                    <a:pt x="3520" y="7850"/>
                  </a:cubicBezTo>
                  <a:cubicBezTo>
                    <a:pt x="5235" y="4700"/>
                    <a:pt x="7292" y="2900"/>
                    <a:pt x="9006" y="1743"/>
                  </a:cubicBezTo>
                  <a:cubicBezTo>
                    <a:pt x="10720" y="586"/>
                    <a:pt x="12092" y="72"/>
                    <a:pt x="13463" y="7"/>
                  </a:cubicBezTo>
                  <a:cubicBezTo>
                    <a:pt x="14835" y="-57"/>
                    <a:pt x="16206" y="329"/>
                    <a:pt x="17749" y="1422"/>
                  </a:cubicBezTo>
                  <a:cubicBezTo>
                    <a:pt x="19292" y="2514"/>
                    <a:pt x="21006" y="4314"/>
                    <a:pt x="21178" y="5857"/>
                  </a:cubicBezTo>
                  <a:cubicBezTo>
                    <a:pt x="21349" y="7400"/>
                    <a:pt x="19978" y="8686"/>
                    <a:pt x="16720" y="9586"/>
                  </a:cubicBezTo>
                  <a:cubicBezTo>
                    <a:pt x="13463" y="10486"/>
                    <a:pt x="8320" y="11000"/>
                    <a:pt x="3178" y="11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0700666" y="1765299"/>
              <a:ext cx="114301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8416"/>
                  </a:moveTo>
                  <a:cubicBezTo>
                    <a:pt x="1200" y="7013"/>
                    <a:pt x="2400" y="5610"/>
                    <a:pt x="3800" y="5751"/>
                  </a:cubicBezTo>
                  <a:cubicBezTo>
                    <a:pt x="5200" y="5891"/>
                    <a:pt x="6800" y="7574"/>
                    <a:pt x="7600" y="10099"/>
                  </a:cubicBezTo>
                  <a:cubicBezTo>
                    <a:pt x="8400" y="12623"/>
                    <a:pt x="8400" y="15990"/>
                    <a:pt x="7600" y="18234"/>
                  </a:cubicBezTo>
                  <a:cubicBezTo>
                    <a:pt x="6800" y="20478"/>
                    <a:pt x="5200" y="21600"/>
                    <a:pt x="4200" y="21460"/>
                  </a:cubicBezTo>
                  <a:cubicBezTo>
                    <a:pt x="3200" y="21319"/>
                    <a:pt x="2800" y="19917"/>
                    <a:pt x="3600" y="17112"/>
                  </a:cubicBezTo>
                  <a:cubicBezTo>
                    <a:pt x="4400" y="14306"/>
                    <a:pt x="6400" y="10099"/>
                    <a:pt x="9600" y="7013"/>
                  </a:cubicBezTo>
                  <a:cubicBezTo>
                    <a:pt x="12800" y="3927"/>
                    <a:pt x="172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0893283" y="1653428"/>
              <a:ext cx="95869" cy="24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49" fill="norm" stroke="1" extrusionOk="0">
                  <a:moveTo>
                    <a:pt x="20661" y="5194"/>
                  </a:moveTo>
                  <a:cubicBezTo>
                    <a:pt x="20661" y="4294"/>
                    <a:pt x="20661" y="3394"/>
                    <a:pt x="20896" y="2404"/>
                  </a:cubicBezTo>
                  <a:cubicBezTo>
                    <a:pt x="21130" y="1414"/>
                    <a:pt x="21600" y="334"/>
                    <a:pt x="20896" y="64"/>
                  </a:cubicBezTo>
                  <a:cubicBezTo>
                    <a:pt x="20191" y="-206"/>
                    <a:pt x="18313" y="334"/>
                    <a:pt x="14791" y="2674"/>
                  </a:cubicBezTo>
                  <a:cubicBezTo>
                    <a:pt x="11270" y="5014"/>
                    <a:pt x="6104" y="9154"/>
                    <a:pt x="3287" y="12214"/>
                  </a:cubicBezTo>
                  <a:cubicBezTo>
                    <a:pt x="470" y="15274"/>
                    <a:pt x="0" y="17254"/>
                    <a:pt x="0" y="18694"/>
                  </a:cubicBezTo>
                  <a:cubicBezTo>
                    <a:pt x="0" y="20134"/>
                    <a:pt x="470" y="21034"/>
                    <a:pt x="3991" y="21214"/>
                  </a:cubicBezTo>
                  <a:cubicBezTo>
                    <a:pt x="7513" y="21394"/>
                    <a:pt x="14087" y="20854"/>
                    <a:pt x="20661" y="203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1077608" y="1624144"/>
              <a:ext cx="152553" cy="23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49" fill="norm" stroke="1" extrusionOk="0">
                  <a:moveTo>
                    <a:pt x="20700" y="3572"/>
                  </a:moveTo>
                  <a:cubicBezTo>
                    <a:pt x="20992" y="2234"/>
                    <a:pt x="21284" y="896"/>
                    <a:pt x="20700" y="322"/>
                  </a:cubicBezTo>
                  <a:cubicBezTo>
                    <a:pt x="20116" y="-251"/>
                    <a:pt x="18657" y="-60"/>
                    <a:pt x="16030" y="896"/>
                  </a:cubicBezTo>
                  <a:cubicBezTo>
                    <a:pt x="13403" y="1852"/>
                    <a:pt x="9608" y="3572"/>
                    <a:pt x="6689" y="6344"/>
                  </a:cubicBezTo>
                  <a:cubicBezTo>
                    <a:pt x="3770" y="9115"/>
                    <a:pt x="1727" y="12938"/>
                    <a:pt x="706" y="15423"/>
                  </a:cubicBezTo>
                  <a:cubicBezTo>
                    <a:pt x="-316" y="17908"/>
                    <a:pt x="-316" y="19055"/>
                    <a:pt x="1289" y="19915"/>
                  </a:cubicBezTo>
                  <a:cubicBezTo>
                    <a:pt x="2895" y="20776"/>
                    <a:pt x="6106" y="21349"/>
                    <a:pt x="9170" y="21349"/>
                  </a:cubicBezTo>
                  <a:cubicBezTo>
                    <a:pt x="12235" y="21349"/>
                    <a:pt x="15154" y="20776"/>
                    <a:pt x="18073" y="202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1107066" y="1797050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1310266" y="1809749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1342016" y="17081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1392816" y="1650999"/>
              <a:ext cx="963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6" h="21600" fill="norm" stroke="1" extrusionOk="0">
                  <a:moveTo>
                    <a:pt x="5290" y="0"/>
                  </a:moveTo>
                  <a:cubicBezTo>
                    <a:pt x="9257" y="1108"/>
                    <a:pt x="13224" y="2215"/>
                    <a:pt x="16310" y="4777"/>
                  </a:cubicBezTo>
                  <a:cubicBezTo>
                    <a:pt x="19396" y="7338"/>
                    <a:pt x="21600" y="11354"/>
                    <a:pt x="18735" y="14400"/>
                  </a:cubicBezTo>
                  <a:cubicBezTo>
                    <a:pt x="15869" y="17446"/>
                    <a:pt x="7935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8414666" y="21082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414666" y="2044699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8471816" y="2139950"/>
              <a:ext cx="76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8509916" y="2171700"/>
              <a:ext cx="76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643266" y="21463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490866" y="1606597"/>
              <a:ext cx="85544" cy="14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84" fill="norm" stroke="1" extrusionOk="0">
                  <a:moveTo>
                    <a:pt x="0" y="1844"/>
                  </a:moveTo>
                  <a:cubicBezTo>
                    <a:pt x="1054" y="4930"/>
                    <a:pt x="2107" y="8015"/>
                    <a:pt x="2107" y="10638"/>
                  </a:cubicBezTo>
                  <a:cubicBezTo>
                    <a:pt x="2107" y="13261"/>
                    <a:pt x="1054" y="15421"/>
                    <a:pt x="527" y="15267"/>
                  </a:cubicBezTo>
                  <a:cubicBezTo>
                    <a:pt x="0" y="15113"/>
                    <a:pt x="0" y="12644"/>
                    <a:pt x="1317" y="9867"/>
                  </a:cubicBezTo>
                  <a:cubicBezTo>
                    <a:pt x="2634" y="7090"/>
                    <a:pt x="5268" y="4004"/>
                    <a:pt x="8166" y="2153"/>
                  </a:cubicBezTo>
                  <a:cubicBezTo>
                    <a:pt x="11063" y="301"/>
                    <a:pt x="14224" y="-316"/>
                    <a:pt x="16595" y="147"/>
                  </a:cubicBezTo>
                  <a:cubicBezTo>
                    <a:pt x="18966" y="610"/>
                    <a:pt x="20546" y="2153"/>
                    <a:pt x="21073" y="5855"/>
                  </a:cubicBezTo>
                  <a:cubicBezTo>
                    <a:pt x="21600" y="9558"/>
                    <a:pt x="21073" y="15421"/>
                    <a:pt x="20546" y="212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7233566" y="2667000"/>
              <a:ext cx="165101" cy="16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3951"/>
                  </a:moveTo>
                  <a:cubicBezTo>
                    <a:pt x="0" y="7639"/>
                    <a:pt x="0" y="11327"/>
                    <a:pt x="415" y="14093"/>
                  </a:cubicBezTo>
                  <a:cubicBezTo>
                    <a:pt x="831" y="16859"/>
                    <a:pt x="1662" y="18702"/>
                    <a:pt x="2769" y="19888"/>
                  </a:cubicBezTo>
                  <a:cubicBezTo>
                    <a:pt x="3877" y="21073"/>
                    <a:pt x="5262" y="21600"/>
                    <a:pt x="6646" y="20678"/>
                  </a:cubicBezTo>
                  <a:cubicBezTo>
                    <a:pt x="8031" y="19756"/>
                    <a:pt x="9415" y="17385"/>
                    <a:pt x="10246" y="15541"/>
                  </a:cubicBezTo>
                  <a:cubicBezTo>
                    <a:pt x="11077" y="13698"/>
                    <a:pt x="11354" y="12380"/>
                    <a:pt x="12046" y="12117"/>
                  </a:cubicBezTo>
                  <a:cubicBezTo>
                    <a:pt x="12738" y="11854"/>
                    <a:pt x="13846" y="12644"/>
                    <a:pt x="15092" y="13171"/>
                  </a:cubicBezTo>
                  <a:cubicBezTo>
                    <a:pt x="16338" y="13698"/>
                    <a:pt x="17723" y="13961"/>
                    <a:pt x="18831" y="13434"/>
                  </a:cubicBezTo>
                  <a:cubicBezTo>
                    <a:pt x="19938" y="12907"/>
                    <a:pt x="20769" y="11590"/>
                    <a:pt x="21185" y="9220"/>
                  </a:cubicBezTo>
                  <a:cubicBezTo>
                    <a:pt x="21600" y="6849"/>
                    <a:pt x="21600" y="3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7450556" y="2489200"/>
              <a:ext cx="398961" cy="3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78" fill="norm" stroke="1" extrusionOk="0">
                  <a:moveTo>
                    <a:pt x="1655" y="0"/>
                  </a:moveTo>
                  <a:cubicBezTo>
                    <a:pt x="1655" y="5082"/>
                    <a:pt x="1655" y="10165"/>
                    <a:pt x="1541" y="13405"/>
                  </a:cubicBezTo>
                  <a:cubicBezTo>
                    <a:pt x="1427" y="16645"/>
                    <a:pt x="1198" y="18042"/>
                    <a:pt x="912" y="19122"/>
                  </a:cubicBezTo>
                  <a:cubicBezTo>
                    <a:pt x="627" y="20202"/>
                    <a:pt x="284" y="20965"/>
                    <a:pt x="112" y="20901"/>
                  </a:cubicBezTo>
                  <a:cubicBezTo>
                    <a:pt x="-59" y="20838"/>
                    <a:pt x="-59" y="19948"/>
                    <a:pt x="284" y="18805"/>
                  </a:cubicBezTo>
                  <a:cubicBezTo>
                    <a:pt x="627" y="17661"/>
                    <a:pt x="1312" y="16264"/>
                    <a:pt x="1884" y="15374"/>
                  </a:cubicBezTo>
                  <a:cubicBezTo>
                    <a:pt x="2455" y="14485"/>
                    <a:pt x="2912" y="14104"/>
                    <a:pt x="3427" y="13913"/>
                  </a:cubicBezTo>
                  <a:cubicBezTo>
                    <a:pt x="3941" y="13722"/>
                    <a:pt x="4512" y="13722"/>
                    <a:pt x="4912" y="14040"/>
                  </a:cubicBezTo>
                  <a:cubicBezTo>
                    <a:pt x="5312" y="14358"/>
                    <a:pt x="5541" y="14993"/>
                    <a:pt x="5655" y="15946"/>
                  </a:cubicBezTo>
                  <a:cubicBezTo>
                    <a:pt x="5770" y="16899"/>
                    <a:pt x="5770" y="18169"/>
                    <a:pt x="5827" y="19122"/>
                  </a:cubicBezTo>
                  <a:cubicBezTo>
                    <a:pt x="5884" y="20075"/>
                    <a:pt x="5998" y="20711"/>
                    <a:pt x="6341" y="20901"/>
                  </a:cubicBezTo>
                  <a:cubicBezTo>
                    <a:pt x="6684" y="21092"/>
                    <a:pt x="7255" y="20838"/>
                    <a:pt x="7884" y="20012"/>
                  </a:cubicBezTo>
                  <a:cubicBezTo>
                    <a:pt x="8512" y="19186"/>
                    <a:pt x="9198" y="17788"/>
                    <a:pt x="9655" y="16708"/>
                  </a:cubicBezTo>
                  <a:cubicBezTo>
                    <a:pt x="10112" y="15628"/>
                    <a:pt x="10341" y="14866"/>
                    <a:pt x="10570" y="14167"/>
                  </a:cubicBezTo>
                  <a:cubicBezTo>
                    <a:pt x="10798" y="13468"/>
                    <a:pt x="11027" y="12833"/>
                    <a:pt x="10855" y="12642"/>
                  </a:cubicBezTo>
                  <a:cubicBezTo>
                    <a:pt x="10684" y="12452"/>
                    <a:pt x="10112" y="12706"/>
                    <a:pt x="9598" y="13595"/>
                  </a:cubicBezTo>
                  <a:cubicBezTo>
                    <a:pt x="9084" y="14485"/>
                    <a:pt x="8627" y="16009"/>
                    <a:pt x="8398" y="17089"/>
                  </a:cubicBezTo>
                  <a:cubicBezTo>
                    <a:pt x="8170" y="18169"/>
                    <a:pt x="8170" y="18805"/>
                    <a:pt x="8341" y="19376"/>
                  </a:cubicBezTo>
                  <a:cubicBezTo>
                    <a:pt x="8512" y="19948"/>
                    <a:pt x="8855" y="20456"/>
                    <a:pt x="9312" y="20774"/>
                  </a:cubicBezTo>
                  <a:cubicBezTo>
                    <a:pt x="9770" y="21092"/>
                    <a:pt x="10341" y="21219"/>
                    <a:pt x="11027" y="20838"/>
                  </a:cubicBezTo>
                  <a:cubicBezTo>
                    <a:pt x="11712" y="20456"/>
                    <a:pt x="12512" y="19567"/>
                    <a:pt x="13255" y="17979"/>
                  </a:cubicBezTo>
                  <a:cubicBezTo>
                    <a:pt x="13998" y="16391"/>
                    <a:pt x="14684" y="14104"/>
                    <a:pt x="14912" y="12642"/>
                  </a:cubicBezTo>
                  <a:cubicBezTo>
                    <a:pt x="15141" y="11181"/>
                    <a:pt x="14912" y="10546"/>
                    <a:pt x="15084" y="10355"/>
                  </a:cubicBezTo>
                  <a:cubicBezTo>
                    <a:pt x="15255" y="10165"/>
                    <a:pt x="15827" y="10419"/>
                    <a:pt x="16055" y="10864"/>
                  </a:cubicBezTo>
                  <a:cubicBezTo>
                    <a:pt x="16284" y="11308"/>
                    <a:pt x="16170" y="11944"/>
                    <a:pt x="16112" y="12579"/>
                  </a:cubicBezTo>
                  <a:cubicBezTo>
                    <a:pt x="16055" y="13214"/>
                    <a:pt x="16055" y="13849"/>
                    <a:pt x="16284" y="14358"/>
                  </a:cubicBezTo>
                  <a:cubicBezTo>
                    <a:pt x="16512" y="14866"/>
                    <a:pt x="16970" y="15247"/>
                    <a:pt x="17198" y="15819"/>
                  </a:cubicBezTo>
                  <a:cubicBezTo>
                    <a:pt x="17427" y="16391"/>
                    <a:pt x="17427" y="17153"/>
                    <a:pt x="17312" y="17852"/>
                  </a:cubicBezTo>
                  <a:cubicBezTo>
                    <a:pt x="17198" y="18551"/>
                    <a:pt x="16970" y="19186"/>
                    <a:pt x="16855" y="19821"/>
                  </a:cubicBezTo>
                  <a:cubicBezTo>
                    <a:pt x="16741" y="20456"/>
                    <a:pt x="16741" y="21092"/>
                    <a:pt x="17027" y="21346"/>
                  </a:cubicBezTo>
                  <a:cubicBezTo>
                    <a:pt x="17312" y="21600"/>
                    <a:pt x="17884" y="21473"/>
                    <a:pt x="18684" y="21092"/>
                  </a:cubicBezTo>
                  <a:cubicBezTo>
                    <a:pt x="19484" y="20711"/>
                    <a:pt x="20512" y="20075"/>
                    <a:pt x="21541" y="19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7843695" y="2677799"/>
              <a:ext cx="139172" cy="17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905" fill="norm" stroke="1" extrusionOk="0">
                  <a:moveTo>
                    <a:pt x="3732" y="7260"/>
                  </a:moveTo>
                  <a:cubicBezTo>
                    <a:pt x="2779" y="8301"/>
                    <a:pt x="1826" y="9342"/>
                    <a:pt x="2461" y="10123"/>
                  </a:cubicBezTo>
                  <a:cubicBezTo>
                    <a:pt x="3097" y="10903"/>
                    <a:pt x="5320" y="11424"/>
                    <a:pt x="7067" y="11164"/>
                  </a:cubicBezTo>
                  <a:cubicBezTo>
                    <a:pt x="8814" y="10903"/>
                    <a:pt x="10085" y="9862"/>
                    <a:pt x="11356" y="8431"/>
                  </a:cubicBezTo>
                  <a:cubicBezTo>
                    <a:pt x="12626" y="7000"/>
                    <a:pt x="13897" y="5178"/>
                    <a:pt x="14532" y="3617"/>
                  </a:cubicBezTo>
                  <a:cubicBezTo>
                    <a:pt x="15167" y="2055"/>
                    <a:pt x="15167" y="754"/>
                    <a:pt x="14373" y="233"/>
                  </a:cubicBezTo>
                  <a:cubicBezTo>
                    <a:pt x="13579" y="-287"/>
                    <a:pt x="11991" y="-27"/>
                    <a:pt x="9450" y="1925"/>
                  </a:cubicBezTo>
                  <a:cubicBezTo>
                    <a:pt x="6909" y="3877"/>
                    <a:pt x="3414" y="7520"/>
                    <a:pt x="1509" y="10123"/>
                  </a:cubicBezTo>
                  <a:cubicBezTo>
                    <a:pt x="-397" y="12725"/>
                    <a:pt x="-715" y="14286"/>
                    <a:pt x="1826" y="16108"/>
                  </a:cubicBezTo>
                  <a:cubicBezTo>
                    <a:pt x="4367" y="17930"/>
                    <a:pt x="9767" y="20012"/>
                    <a:pt x="13420" y="20662"/>
                  </a:cubicBezTo>
                  <a:cubicBezTo>
                    <a:pt x="17073" y="21313"/>
                    <a:pt x="18979" y="20532"/>
                    <a:pt x="20885" y="197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8742477" y="2449118"/>
              <a:ext cx="110340" cy="35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43" fill="norm" stroke="1" extrusionOk="0">
                  <a:moveTo>
                    <a:pt x="21245" y="1624"/>
                  </a:moveTo>
                  <a:cubicBezTo>
                    <a:pt x="21245" y="996"/>
                    <a:pt x="21245" y="368"/>
                    <a:pt x="19819" y="117"/>
                  </a:cubicBezTo>
                  <a:cubicBezTo>
                    <a:pt x="18392" y="-134"/>
                    <a:pt x="15539" y="-8"/>
                    <a:pt x="12075" y="745"/>
                  </a:cubicBezTo>
                  <a:cubicBezTo>
                    <a:pt x="8611" y="1499"/>
                    <a:pt x="4536" y="2880"/>
                    <a:pt x="2294" y="3947"/>
                  </a:cubicBezTo>
                  <a:cubicBezTo>
                    <a:pt x="53" y="5015"/>
                    <a:pt x="-355" y="5768"/>
                    <a:pt x="256" y="6333"/>
                  </a:cubicBezTo>
                  <a:cubicBezTo>
                    <a:pt x="868" y="6899"/>
                    <a:pt x="2498" y="7275"/>
                    <a:pt x="4943" y="7903"/>
                  </a:cubicBezTo>
                  <a:cubicBezTo>
                    <a:pt x="7388" y="8531"/>
                    <a:pt x="10649" y="9410"/>
                    <a:pt x="12483" y="10164"/>
                  </a:cubicBezTo>
                  <a:cubicBezTo>
                    <a:pt x="14317" y="10917"/>
                    <a:pt x="14724" y="11545"/>
                    <a:pt x="14113" y="12047"/>
                  </a:cubicBezTo>
                  <a:cubicBezTo>
                    <a:pt x="13502" y="12550"/>
                    <a:pt x="11871" y="12926"/>
                    <a:pt x="10037" y="13178"/>
                  </a:cubicBezTo>
                  <a:cubicBezTo>
                    <a:pt x="8203" y="13429"/>
                    <a:pt x="6166" y="13554"/>
                    <a:pt x="5147" y="13994"/>
                  </a:cubicBezTo>
                  <a:cubicBezTo>
                    <a:pt x="4128" y="14433"/>
                    <a:pt x="4128" y="15187"/>
                    <a:pt x="3720" y="16192"/>
                  </a:cubicBezTo>
                  <a:cubicBezTo>
                    <a:pt x="3313" y="17196"/>
                    <a:pt x="2498" y="18452"/>
                    <a:pt x="1887" y="19394"/>
                  </a:cubicBezTo>
                  <a:cubicBezTo>
                    <a:pt x="1275" y="20336"/>
                    <a:pt x="868" y="20964"/>
                    <a:pt x="1887" y="21215"/>
                  </a:cubicBezTo>
                  <a:cubicBezTo>
                    <a:pt x="2905" y="21466"/>
                    <a:pt x="5351" y="21340"/>
                    <a:pt x="8407" y="20901"/>
                  </a:cubicBezTo>
                  <a:cubicBezTo>
                    <a:pt x="11464" y="20461"/>
                    <a:pt x="15132" y="19708"/>
                    <a:pt x="18800" y="189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8879306" y="2524669"/>
              <a:ext cx="164011" cy="21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926" fill="norm" stroke="1" extrusionOk="0">
                  <a:moveTo>
                    <a:pt x="21457" y="865"/>
                  </a:moveTo>
                  <a:cubicBezTo>
                    <a:pt x="20349" y="253"/>
                    <a:pt x="19242" y="-358"/>
                    <a:pt x="16472" y="253"/>
                  </a:cubicBezTo>
                  <a:cubicBezTo>
                    <a:pt x="13703" y="865"/>
                    <a:pt x="9272" y="2699"/>
                    <a:pt x="6226" y="4533"/>
                  </a:cubicBezTo>
                  <a:cubicBezTo>
                    <a:pt x="3180" y="6367"/>
                    <a:pt x="1519" y="8200"/>
                    <a:pt x="688" y="10238"/>
                  </a:cubicBezTo>
                  <a:cubicBezTo>
                    <a:pt x="-143" y="12276"/>
                    <a:pt x="-143" y="14517"/>
                    <a:pt x="272" y="16555"/>
                  </a:cubicBezTo>
                  <a:cubicBezTo>
                    <a:pt x="688" y="18593"/>
                    <a:pt x="1519" y="20427"/>
                    <a:pt x="4980" y="20834"/>
                  </a:cubicBezTo>
                  <a:cubicBezTo>
                    <a:pt x="8442" y="21242"/>
                    <a:pt x="14534" y="20223"/>
                    <a:pt x="20626" y="192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8909966" y="2647949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9113166" y="27114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9298476" y="2515070"/>
              <a:ext cx="125841" cy="24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69" fill="norm" stroke="1" extrusionOk="0">
                  <a:moveTo>
                    <a:pt x="20323" y="2138"/>
                  </a:moveTo>
                  <a:cubicBezTo>
                    <a:pt x="19243" y="1412"/>
                    <a:pt x="18163" y="686"/>
                    <a:pt x="16723" y="323"/>
                  </a:cubicBezTo>
                  <a:cubicBezTo>
                    <a:pt x="15283" y="-40"/>
                    <a:pt x="13483" y="-40"/>
                    <a:pt x="11143" y="51"/>
                  </a:cubicBezTo>
                  <a:cubicBezTo>
                    <a:pt x="8803" y="142"/>
                    <a:pt x="5923" y="323"/>
                    <a:pt x="4483" y="1866"/>
                  </a:cubicBezTo>
                  <a:cubicBezTo>
                    <a:pt x="3043" y="3409"/>
                    <a:pt x="3043" y="6313"/>
                    <a:pt x="2503" y="9308"/>
                  </a:cubicBezTo>
                  <a:cubicBezTo>
                    <a:pt x="1963" y="12303"/>
                    <a:pt x="883" y="15389"/>
                    <a:pt x="343" y="17476"/>
                  </a:cubicBezTo>
                  <a:cubicBezTo>
                    <a:pt x="-197" y="19563"/>
                    <a:pt x="-197" y="20652"/>
                    <a:pt x="1063" y="21106"/>
                  </a:cubicBezTo>
                  <a:cubicBezTo>
                    <a:pt x="2323" y="21560"/>
                    <a:pt x="4843" y="21378"/>
                    <a:pt x="8443" y="20925"/>
                  </a:cubicBezTo>
                  <a:cubicBezTo>
                    <a:pt x="12043" y="20471"/>
                    <a:pt x="16723" y="19745"/>
                    <a:pt x="21403" y="190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9329066" y="266700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4400"/>
                    <a:pt x="3388" y="7200"/>
                    <a:pt x="6988" y="3600"/>
                  </a:cubicBezTo>
                  <a:cubicBezTo>
                    <a:pt x="10588" y="0"/>
                    <a:pt x="160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9506866" y="2705100"/>
              <a:ext cx="889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6943" y="1385"/>
                  </a:cubicBezTo>
                  <a:cubicBezTo>
                    <a:pt x="8743" y="2769"/>
                    <a:pt x="9771" y="5538"/>
                    <a:pt x="9000" y="9138"/>
                  </a:cubicBezTo>
                  <a:cubicBezTo>
                    <a:pt x="8229" y="12738"/>
                    <a:pt x="5657" y="17169"/>
                    <a:pt x="6171" y="19385"/>
                  </a:cubicBezTo>
                  <a:cubicBezTo>
                    <a:pt x="6686" y="21600"/>
                    <a:pt x="10286" y="21600"/>
                    <a:pt x="13371" y="21600"/>
                  </a:cubicBezTo>
                  <a:cubicBezTo>
                    <a:pt x="16457" y="21600"/>
                    <a:pt x="190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9132216" y="2813050"/>
              <a:ext cx="44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9633866" y="2768600"/>
              <a:ext cx="508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9856116" y="276225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0084716" y="274955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0287916" y="2736850"/>
              <a:ext cx="63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0447244" y="2446198"/>
              <a:ext cx="202623" cy="30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74" fill="norm" stroke="1" extrusionOk="0">
                  <a:moveTo>
                    <a:pt x="21539" y="1247"/>
                  </a:moveTo>
                  <a:cubicBezTo>
                    <a:pt x="20639" y="797"/>
                    <a:pt x="19739" y="347"/>
                    <a:pt x="18726" y="122"/>
                  </a:cubicBezTo>
                  <a:cubicBezTo>
                    <a:pt x="17714" y="-103"/>
                    <a:pt x="16589" y="-103"/>
                    <a:pt x="14339" y="872"/>
                  </a:cubicBezTo>
                  <a:cubicBezTo>
                    <a:pt x="12089" y="1847"/>
                    <a:pt x="8714" y="3797"/>
                    <a:pt x="6126" y="6422"/>
                  </a:cubicBezTo>
                  <a:cubicBezTo>
                    <a:pt x="3539" y="9047"/>
                    <a:pt x="1739" y="12347"/>
                    <a:pt x="839" y="14597"/>
                  </a:cubicBezTo>
                  <a:cubicBezTo>
                    <a:pt x="-61" y="16847"/>
                    <a:pt x="-61" y="18047"/>
                    <a:pt x="51" y="19022"/>
                  </a:cubicBezTo>
                  <a:cubicBezTo>
                    <a:pt x="164" y="19997"/>
                    <a:pt x="389" y="20747"/>
                    <a:pt x="1176" y="21122"/>
                  </a:cubicBezTo>
                  <a:cubicBezTo>
                    <a:pt x="1964" y="21497"/>
                    <a:pt x="3314" y="21497"/>
                    <a:pt x="6126" y="20822"/>
                  </a:cubicBezTo>
                  <a:cubicBezTo>
                    <a:pt x="8939" y="20147"/>
                    <a:pt x="13214" y="18797"/>
                    <a:pt x="17489" y="17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0453016" y="26543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0649866" y="2658215"/>
              <a:ext cx="69851" cy="10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6977"/>
                  </a:moveTo>
                  <a:cubicBezTo>
                    <a:pt x="0" y="9137"/>
                    <a:pt x="0" y="11297"/>
                    <a:pt x="0" y="13457"/>
                  </a:cubicBezTo>
                  <a:cubicBezTo>
                    <a:pt x="0" y="15617"/>
                    <a:pt x="0" y="17777"/>
                    <a:pt x="655" y="17777"/>
                  </a:cubicBezTo>
                  <a:cubicBezTo>
                    <a:pt x="1309" y="17777"/>
                    <a:pt x="2618" y="15617"/>
                    <a:pt x="3927" y="13241"/>
                  </a:cubicBezTo>
                  <a:cubicBezTo>
                    <a:pt x="5236" y="10865"/>
                    <a:pt x="6545" y="8273"/>
                    <a:pt x="8509" y="5681"/>
                  </a:cubicBezTo>
                  <a:cubicBezTo>
                    <a:pt x="10473" y="3089"/>
                    <a:pt x="13091" y="497"/>
                    <a:pt x="15382" y="65"/>
                  </a:cubicBezTo>
                  <a:cubicBezTo>
                    <a:pt x="17673" y="-367"/>
                    <a:pt x="19636" y="1361"/>
                    <a:pt x="20618" y="5249"/>
                  </a:cubicBezTo>
                  <a:cubicBezTo>
                    <a:pt x="21600" y="9137"/>
                    <a:pt x="21600" y="15185"/>
                    <a:pt x="21600" y="212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0789566" y="2432050"/>
              <a:ext cx="6814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7855" y="0"/>
                  </a:moveTo>
                  <a:cubicBezTo>
                    <a:pt x="11127" y="0"/>
                    <a:pt x="14400" y="0"/>
                    <a:pt x="17018" y="262"/>
                  </a:cubicBezTo>
                  <a:cubicBezTo>
                    <a:pt x="19636" y="524"/>
                    <a:pt x="21600" y="1047"/>
                    <a:pt x="20945" y="2225"/>
                  </a:cubicBezTo>
                  <a:cubicBezTo>
                    <a:pt x="20291" y="3404"/>
                    <a:pt x="17018" y="5236"/>
                    <a:pt x="14400" y="6480"/>
                  </a:cubicBezTo>
                  <a:cubicBezTo>
                    <a:pt x="11782" y="7724"/>
                    <a:pt x="9818" y="8378"/>
                    <a:pt x="9491" y="9425"/>
                  </a:cubicBezTo>
                  <a:cubicBezTo>
                    <a:pt x="9164" y="10473"/>
                    <a:pt x="10473" y="11913"/>
                    <a:pt x="12436" y="13418"/>
                  </a:cubicBezTo>
                  <a:cubicBezTo>
                    <a:pt x="14400" y="14924"/>
                    <a:pt x="17018" y="16495"/>
                    <a:pt x="17018" y="17804"/>
                  </a:cubicBezTo>
                  <a:cubicBezTo>
                    <a:pt x="17018" y="19113"/>
                    <a:pt x="14400" y="20160"/>
                    <a:pt x="11127" y="20749"/>
                  </a:cubicBezTo>
                  <a:cubicBezTo>
                    <a:pt x="7855" y="21338"/>
                    <a:pt x="3927" y="214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1018166" y="263525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1018166" y="2574080"/>
              <a:ext cx="381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00" y="11375"/>
                    <a:pt x="2400" y="2735"/>
                    <a:pt x="6000" y="575"/>
                  </a:cubicBezTo>
                  <a:cubicBezTo>
                    <a:pt x="9600" y="-1585"/>
                    <a:pt x="15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1051667" y="2623492"/>
              <a:ext cx="108452" cy="16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11" fill="norm" stroke="1" extrusionOk="0">
                  <a:moveTo>
                    <a:pt x="19225" y="2369"/>
                  </a:moveTo>
                  <a:cubicBezTo>
                    <a:pt x="14335" y="1262"/>
                    <a:pt x="9444" y="154"/>
                    <a:pt x="6184" y="15"/>
                  </a:cubicBezTo>
                  <a:cubicBezTo>
                    <a:pt x="2923" y="-123"/>
                    <a:pt x="1293" y="708"/>
                    <a:pt x="478" y="1815"/>
                  </a:cubicBezTo>
                  <a:cubicBezTo>
                    <a:pt x="-337" y="2923"/>
                    <a:pt x="-337" y="4308"/>
                    <a:pt x="2312" y="6246"/>
                  </a:cubicBezTo>
                  <a:cubicBezTo>
                    <a:pt x="4961" y="8185"/>
                    <a:pt x="10259" y="10677"/>
                    <a:pt x="13723" y="12339"/>
                  </a:cubicBezTo>
                  <a:cubicBezTo>
                    <a:pt x="17188" y="14000"/>
                    <a:pt x="18818" y="14831"/>
                    <a:pt x="19837" y="16077"/>
                  </a:cubicBezTo>
                  <a:cubicBezTo>
                    <a:pt x="20855" y="17323"/>
                    <a:pt x="21263" y="18985"/>
                    <a:pt x="20448" y="19954"/>
                  </a:cubicBezTo>
                  <a:cubicBezTo>
                    <a:pt x="19633" y="20923"/>
                    <a:pt x="17595" y="21200"/>
                    <a:pt x="15354" y="21339"/>
                  </a:cubicBezTo>
                  <a:cubicBezTo>
                    <a:pt x="13112" y="21477"/>
                    <a:pt x="10667" y="21477"/>
                    <a:pt x="9037" y="20785"/>
                  </a:cubicBezTo>
                  <a:cubicBezTo>
                    <a:pt x="7406" y="20092"/>
                    <a:pt x="6591" y="18708"/>
                    <a:pt x="5776" y="17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1298889" y="2618581"/>
              <a:ext cx="144728" cy="15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62" fill="norm" stroke="1" extrusionOk="0">
                  <a:moveTo>
                    <a:pt x="15769" y="5962"/>
                  </a:moveTo>
                  <a:cubicBezTo>
                    <a:pt x="13578" y="3862"/>
                    <a:pt x="11387" y="1762"/>
                    <a:pt x="9508" y="712"/>
                  </a:cubicBezTo>
                  <a:cubicBezTo>
                    <a:pt x="7630" y="-338"/>
                    <a:pt x="6065" y="-338"/>
                    <a:pt x="4500" y="1462"/>
                  </a:cubicBezTo>
                  <a:cubicBezTo>
                    <a:pt x="2934" y="3262"/>
                    <a:pt x="1369" y="6862"/>
                    <a:pt x="587" y="9412"/>
                  </a:cubicBezTo>
                  <a:cubicBezTo>
                    <a:pt x="-196" y="11962"/>
                    <a:pt x="-196" y="13462"/>
                    <a:pt x="587" y="14512"/>
                  </a:cubicBezTo>
                  <a:cubicBezTo>
                    <a:pt x="1369" y="15562"/>
                    <a:pt x="2934" y="16162"/>
                    <a:pt x="4500" y="16012"/>
                  </a:cubicBezTo>
                  <a:cubicBezTo>
                    <a:pt x="6065" y="15862"/>
                    <a:pt x="7630" y="14962"/>
                    <a:pt x="9195" y="13612"/>
                  </a:cubicBezTo>
                  <a:cubicBezTo>
                    <a:pt x="10761" y="12262"/>
                    <a:pt x="12326" y="10462"/>
                    <a:pt x="13108" y="10312"/>
                  </a:cubicBezTo>
                  <a:cubicBezTo>
                    <a:pt x="13891" y="10162"/>
                    <a:pt x="13891" y="11662"/>
                    <a:pt x="15143" y="13762"/>
                  </a:cubicBezTo>
                  <a:cubicBezTo>
                    <a:pt x="16395" y="15862"/>
                    <a:pt x="18900" y="18562"/>
                    <a:pt x="21404" y="212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1558710" y="2603584"/>
              <a:ext cx="115815" cy="31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82" fill="norm" stroke="1" extrusionOk="0">
                  <a:moveTo>
                    <a:pt x="3326" y="9127"/>
                  </a:moveTo>
                  <a:cubicBezTo>
                    <a:pt x="3326" y="12606"/>
                    <a:pt x="3326" y="16085"/>
                    <a:pt x="2748" y="18260"/>
                  </a:cubicBezTo>
                  <a:cubicBezTo>
                    <a:pt x="2169" y="20434"/>
                    <a:pt x="1012" y="21304"/>
                    <a:pt x="434" y="21377"/>
                  </a:cubicBezTo>
                  <a:cubicBezTo>
                    <a:pt x="-145" y="21449"/>
                    <a:pt x="-145" y="20724"/>
                    <a:pt x="434" y="18115"/>
                  </a:cubicBezTo>
                  <a:cubicBezTo>
                    <a:pt x="1012" y="15505"/>
                    <a:pt x="2169" y="11011"/>
                    <a:pt x="4098" y="7750"/>
                  </a:cubicBezTo>
                  <a:cubicBezTo>
                    <a:pt x="6026" y="4488"/>
                    <a:pt x="8726" y="2458"/>
                    <a:pt x="11041" y="1299"/>
                  </a:cubicBezTo>
                  <a:cubicBezTo>
                    <a:pt x="13355" y="139"/>
                    <a:pt x="15284" y="-151"/>
                    <a:pt x="16826" y="66"/>
                  </a:cubicBezTo>
                  <a:cubicBezTo>
                    <a:pt x="18369" y="284"/>
                    <a:pt x="19526" y="1009"/>
                    <a:pt x="20298" y="2096"/>
                  </a:cubicBezTo>
                  <a:cubicBezTo>
                    <a:pt x="21069" y="3183"/>
                    <a:pt x="21455" y="4633"/>
                    <a:pt x="20684" y="5648"/>
                  </a:cubicBezTo>
                  <a:cubicBezTo>
                    <a:pt x="19912" y="6662"/>
                    <a:pt x="17984" y="7242"/>
                    <a:pt x="15284" y="7677"/>
                  </a:cubicBezTo>
                  <a:cubicBezTo>
                    <a:pt x="12584" y="8112"/>
                    <a:pt x="9112" y="8402"/>
                    <a:pt x="7762" y="8185"/>
                  </a:cubicBezTo>
                  <a:cubicBezTo>
                    <a:pt x="6412" y="7967"/>
                    <a:pt x="7184" y="7242"/>
                    <a:pt x="7955" y="6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1698939" y="2627684"/>
              <a:ext cx="119328" cy="9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905" fill="norm" stroke="1" extrusionOk="0">
                  <a:moveTo>
                    <a:pt x="6584" y="3227"/>
                  </a:moveTo>
                  <a:cubicBezTo>
                    <a:pt x="8100" y="1755"/>
                    <a:pt x="9616" y="282"/>
                    <a:pt x="9426" y="36"/>
                  </a:cubicBezTo>
                  <a:cubicBezTo>
                    <a:pt x="9237" y="-209"/>
                    <a:pt x="7342" y="773"/>
                    <a:pt x="5447" y="3473"/>
                  </a:cubicBezTo>
                  <a:cubicBezTo>
                    <a:pt x="3552" y="6173"/>
                    <a:pt x="1658" y="10591"/>
                    <a:pt x="710" y="14027"/>
                  </a:cubicBezTo>
                  <a:cubicBezTo>
                    <a:pt x="-237" y="17464"/>
                    <a:pt x="-237" y="19918"/>
                    <a:pt x="710" y="20655"/>
                  </a:cubicBezTo>
                  <a:cubicBezTo>
                    <a:pt x="1658" y="21391"/>
                    <a:pt x="3552" y="20409"/>
                    <a:pt x="5258" y="18936"/>
                  </a:cubicBezTo>
                  <a:cubicBezTo>
                    <a:pt x="6963" y="17464"/>
                    <a:pt x="8479" y="15500"/>
                    <a:pt x="11131" y="15009"/>
                  </a:cubicBezTo>
                  <a:cubicBezTo>
                    <a:pt x="13784" y="14518"/>
                    <a:pt x="17574" y="15500"/>
                    <a:pt x="21363" y="16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1811916" y="2590800"/>
              <a:ext cx="95251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36"/>
                  </a:moveTo>
                  <a:cubicBezTo>
                    <a:pt x="2400" y="4836"/>
                    <a:pt x="4800" y="4836"/>
                    <a:pt x="6720" y="6125"/>
                  </a:cubicBezTo>
                  <a:cubicBezTo>
                    <a:pt x="8640" y="7415"/>
                    <a:pt x="10080" y="9994"/>
                    <a:pt x="11040" y="12251"/>
                  </a:cubicBezTo>
                  <a:cubicBezTo>
                    <a:pt x="12000" y="14507"/>
                    <a:pt x="12480" y="16442"/>
                    <a:pt x="12240" y="18215"/>
                  </a:cubicBezTo>
                  <a:cubicBezTo>
                    <a:pt x="12000" y="19988"/>
                    <a:pt x="11040" y="21600"/>
                    <a:pt x="10320" y="21600"/>
                  </a:cubicBezTo>
                  <a:cubicBezTo>
                    <a:pt x="9600" y="21600"/>
                    <a:pt x="9120" y="19988"/>
                    <a:pt x="11040" y="16119"/>
                  </a:cubicBezTo>
                  <a:cubicBezTo>
                    <a:pt x="12960" y="12251"/>
                    <a:pt x="17280" y="6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1944134" y="2463800"/>
              <a:ext cx="128133" cy="23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82" fill="norm" stroke="1" extrusionOk="0">
                  <a:moveTo>
                    <a:pt x="9750" y="0"/>
                  </a:moveTo>
                  <a:cubicBezTo>
                    <a:pt x="6563" y="4168"/>
                    <a:pt x="3376" y="8337"/>
                    <a:pt x="1783" y="11463"/>
                  </a:cubicBezTo>
                  <a:cubicBezTo>
                    <a:pt x="189" y="14589"/>
                    <a:pt x="189" y="16674"/>
                    <a:pt x="189" y="18189"/>
                  </a:cubicBezTo>
                  <a:cubicBezTo>
                    <a:pt x="189" y="19705"/>
                    <a:pt x="189" y="20653"/>
                    <a:pt x="1074" y="21126"/>
                  </a:cubicBezTo>
                  <a:cubicBezTo>
                    <a:pt x="1960" y="21600"/>
                    <a:pt x="3730" y="21600"/>
                    <a:pt x="4615" y="21126"/>
                  </a:cubicBezTo>
                  <a:cubicBezTo>
                    <a:pt x="5501" y="20653"/>
                    <a:pt x="5501" y="19705"/>
                    <a:pt x="5324" y="18758"/>
                  </a:cubicBezTo>
                  <a:cubicBezTo>
                    <a:pt x="5146" y="17811"/>
                    <a:pt x="4792" y="16863"/>
                    <a:pt x="3553" y="15821"/>
                  </a:cubicBezTo>
                  <a:cubicBezTo>
                    <a:pt x="2314" y="14779"/>
                    <a:pt x="189" y="13642"/>
                    <a:pt x="12" y="12979"/>
                  </a:cubicBezTo>
                  <a:cubicBezTo>
                    <a:pt x="-165" y="12316"/>
                    <a:pt x="1605" y="12126"/>
                    <a:pt x="3376" y="12126"/>
                  </a:cubicBezTo>
                  <a:cubicBezTo>
                    <a:pt x="5146" y="12126"/>
                    <a:pt x="6917" y="12316"/>
                    <a:pt x="8510" y="12695"/>
                  </a:cubicBezTo>
                  <a:cubicBezTo>
                    <a:pt x="10104" y="13074"/>
                    <a:pt x="11520" y="13642"/>
                    <a:pt x="12228" y="14400"/>
                  </a:cubicBezTo>
                  <a:cubicBezTo>
                    <a:pt x="12937" y="15158"/>
                    <a:pt x="12937" y="16105"/>
                    <a:pt x="12937" y="17147"/>
                  </a:cubicBezTo>
                  <a:cubicBezTo>
                    <a:pt x="12937" y="18189"/>
                    <a:pt x="12937" y="19326"/>
                    <a:pt x="13645" y="18853"/>
                  </a:cubicBezTo>
                  <a:cubicBezTo>
                    <a:pt x="14353" y="18379"/>
                    <a:pt x="15769" y="16295"/>
                    <a:pt x="17186" y="14116"/>
                  </a:cubicBezTo>
                  <a:cubicBezTo>
                    <a:pt x="18602" y="11937"/>
                    <a:pt x="20019" y="9663"/>
                    <a:pt x="21435" y="73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2089695" y="2482850"/>
              <a:ext cx="58772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20681" y="0"/>
                  </a:moveTo>
                  <a:cubicBezTo>
                    <a:pt x="13233" y="6480"/>
                    <a:pt x="5784" y="12960"/>
                    <a:pt x="2433" y="16740"/>
                  </a:cubicBezTo>
                  <a:cubicBezTo>
                    <a:pt x="-919" y="20520"/>
                    <a:pt x="-174" y="21600"/>
                    <a:pt x="943" y="21600"/>
                  </a:cubicBezTo>
                  <a:cubicBezTo>
                    <a:pt x="2060" y="21600"/>
                    <a:pt x="3550" y="20520"/>
                    <a:pt x="5040" y="19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2076308" y="2565400"/>
              <a:ext cx="84859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316" y="21159"/>
                  </a:moveTo>
                  <a:cubicBezTo>
                    <a:pt x="3736" y="19396"/>
                    <a:pt x="2155" y="17633"/>
                    <a:pt x="1101" y="15649"/>
                  </a:cubicBezTo>
                  <a:cubicBezTo>
                    <a:pt x="48" y="13665"/>
                    <a:pt x="-479" y="11461"/>
                    <a:pt x="575" y="9478"/>
                  </a:cubicBezTo>
                  <a:cubicBezTo>
                    <a:pt x="1628" y="7494"/>
                    <a:pt x="4262" y="5731"/>
                    <a:pt x="6370" y="5731"/>
                  </a:cubicBezTo>
                  <a:cubicBezTo>
                    <a:pt x="8477" y="5731"/>
                    <a:pt x="10058" y="7494"/>
                    <a:pt x="11375" y="9698"/>
                  </a:cubicBezTo>
                  <a:cubicBezTo>
                    <a:pt x="12692" y="11902"/>
                    <a:pt x="13745" y="14547"/>
                    <a:pt x="14536" y="16971"/>
                  </a:cubicBezTo>
                  <a:cubicBezTo>
                    <a:pt x="15326" y="19396"/>
                    <a:pt x="15853" y="21600"/>
                    <a:pt x="16380" y="21600"/>
                  </a:cubicBezTo>
                  <a:cubicBezTo>
                    <a:pt x="16906" y="21600"/>
                    <a:pt x="17433" y="19396"/>
                    <a:pt x="18223" y="15429"/>
                  </a:cubicBezTo>
                  <a:cubicBezTo>
                    <a:pt x="19014" y="11461"/>
                    <a:pt x="20067" y="5731"/>
                    <a:pt x="2112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2158964" y="2609850"/>
              <a:ext cx="91103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5238" y="3703"/>
                  </a:moveTo>
                  <a:cubicBezTo>
                    <a:pt x="12784" y="3703"/>
                    <a:pt x="10329" y="3703"/>
                    <a:pt x="7874" y="4320"/>
                  </a:cubicBezTo>
                  <a:cubicBezTo>
                    <a:pt x="5420" y="4937"/>
                    <a:pt x="2965" y="6171"/>
                    <a:pt x="1493" y="8949"/>
                  </a:cubicBezTo>
                  <a:cubicBezTo>
                    <a:pt x="20" y="11726"/>
                    <a:pt x="-471" y="16046"/>
                    <a:pt x="511" y="18514"/>
                  </a:cubicBezTo>
                  <a:cubicBezTo>
                    <a:pt x="1493" y="20983"/>
                    <a:pt x="3947" y="21600"/>
                    <a:pt x="6402" y="21600"/>
                  </a:cubicBezTo>
                  <a:cubicBezTo>
                    <a:pt x="8856" y="21600"/>
                    <a:pt x="11311" y="20983"/>
                    <a:pt x="13765" y="17280"/>
                  </a:cubicBezTo>
                  <a:cubicBezTo>
                    <a:pt x="16220" y="13577"/>
                    <a:pt x="18674" y="6789"/>
                    <a:pt x="2112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2281816" y="2616200"/>
              <a:ext cx="952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252"/>
                    <a:pt x="2880" y="2504"/>
                    <a:pt x="3600" y="3913"/>
                  </a:cubicBezTo>
                  <a:cubicBezTo>
                    <a:pt x="4320" y="5322"/>
                    <a:pt x="4320" y="6887"/>
                    <a:pt x="3600" y="8296"/>
                  </a:cubicBezTo>
                  <a:cubicBezTo>
                    <a:pt x="2880" y="9704"/>
                    <a:pt x="1440" y="10957"/>
                    <a:pt x="960" y="10800"/>
                  </a:cubicBezTo>
                  <a:cubicBezTo>
                    <a:pt x="480" y="10643"/>
                    <a:pt x="960" y="9078"/>
                    <a:pt x="3120" y="7043"/>
                  </a:cubicBezTo>
                  <a:cubicBezTo>
                    <a:pt x="5280" y="5009"/>
                    <a:pt x="9120" y="2504"/>
                    <a:pt x="12240" y="1252"/>
                  </a:cubicBezTo>
                  <a:cubicBezTo>
                    <a:pt x="15360" y="0"/>
                    <a:pt x="17760" y="0"/>
                    <a:pt x="19200" y="939"/>
                  </a:cubicBezTo>
                  <a:cubicBezTo>
                    <a:pt x="20640" y="1878"/>
                    <a:pt x="21120" y="3757"/>
                    <a:pt x="21360" y="7357"/>
                  </a:cubicBezTo>
                  <a:cubicBezTo>
                    <a:pt x="21600" y="10957"/>
                    <a:pt x="21600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12116" y="3050116"/>
              <a:ext cx="2540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21600"/>
                    <a:pt x="9720" y="21600"/>
                    <a:pt x="12690" y="16200"/>
                  </a:cubicBezTo>
                  <a:cubicBezTo>
                    <a:pt x="15660" y="10800"/>
                    <a:pt x="16740" y="0"/>
                    <a:pt x="17910" y="0"/>
                  </a:cubicBezTo>
                  <a:cubicBezTo>
                    <a:pt x="19080" y="0"/>
                    <a:pt x="203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18466" y="3206750"/>
              <a:ext cx="285751" cy="2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5" fill="norm" stroke="1" extrusionOk="0">
                  <a:moveTo>
                    <a:pt x="0" y="4985"/>
                  </a:moveTo>
                  <a:cubicBezTo>
                    <a:pt x="480" y="11631"/>
                    <a:pt x="960" y="18277"/>
                    <a:pt x="2560" y="19938"/>
                  </a:cubicBezTo>
                  <a:cubicBezTo>
                    <a:pt x="4160" y="21600"/>
                    <a:pt x="6880" y="18277"/>
                    <a:pt x="10240" y="14123"/>
                  </a:cubicBezTo>
                  <a:cubicBezTo>
                    <a:pt x="13600" y="9969"/>
                    <a:pt x="17600" y="4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411688" y="2923116"/>
              <a:ext cx="598506" cy="50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5195" y="723"/>
                  </a:moveTo>
                  <a:cubicBezTo>
                    <a:pt x="15650" y="362"/>
                    <a:pt x="16105" y="0"/>
                    <a:pt x="16219" y="0"/>
                  </a:cubicBezTo>
                  <a:cubicBezTo>
                    <a:pt x="16332" y="0"/>
                    <a:pt x="16105" y="362"/>
                    <a:pt x="15158" y="1039"/>
                  </a:cubicBezTo>
                  <a:cubicBezTo>
                    <a:pt x="14210" y="1717"/>
                    <a:pt x="12543" y="2711"/>
                    <a:pt x="10724" y="3751"/>
                  </a:cubicBezTo>
                  <a:cubicBezTo>
                    <a:pt x="8905" y="4790"/>
                    <a:pt x="6934" y="5874"/>
                    <a:pt x="5798" y="6552"/>
                  </a:cubicBezTo>
                  <a:cubicBezTo>
                    <a:pt x="4661" y="7230"/>
                    <a:pt x="4358" y="7501"/>
                    <a:pt x="4092" y="7818"/>
                  </a:cubicBezTo>
                  <a:cubicBezTo>
                    <a:pt x="3827" y="8134"/>
                    <a:pt x="3600" y="8495"/>
                    <a:pt x="3713" y="8721"/>
                  </a:cubicBezTo>
                  <a:cubicBezTo>
                    <a:pt x="3827" y="8947"/>
                    <a:pt x="4282" y="9038"/>
                    <a:pt x="5457" y="9083"/>
                  </a:cubicBezTo>
                  <a:cubicBezTo>
                    <a:pt x="6631" y="9128"/>
                    <a:pt x="8526" y="9128"/>
                    <a:pt x="9663" y="9264"/>
                  </a:cubicBezTo>
                  <a:cubicBezTo>
                    <a:pt x="10800" y="9399"/>
                    <a:pt x="11179" y="9670"/>
                    <a:pt x="11368" y="10032"/>
                  </a:cubicBezTo>
                  <a:cubicBezTo>
                    <a:pt x="11558" y="10393"/>
                    <a:pt x="11558" y="10845"/>
                    <a:pt x="11217" y="11433"/>
                  </a:cubicBezTo>
                  <a:cubicBezTo>
                    <a:pt x="10875" y="12020"/>
                    <a:pt x="10193" y="12743"/>
                    <a:pt x="8905" y="13647"/>
                  </a:cubicBezTo>
                  <a:cubicBezTo>
                    <a:pt x="7617" y="14551"/>
                    <a:pt x="5722" y="15635"/>
                    <a:pt x="4168" y="16584"/>
                  </a:cubicBezTo>
                  <a:cubicBezTo>
                    <a:pt x="2614" y="17533"/>
                    <a:pt x="1402" y="18346"/>
                    <a:pt x="720" y="18979"/>
                  </a:cubicBezTo>
                  <a:cubicBezTo>
                    <a:pt x="38" y="19612"/>
                    <a:pt x="-114" y="20064"/>
                    <a:pt x="75" y="20425"/>
                  </a:cubicBezTo>
                  <a:cubicBezTo>
                    <a:pt x="265" y="20787"/>
                    <a:pt x="795" y="21058"/>
                    <a:pt x="2235" y="21148"/>
                  </a:cubicBezTo>
                  <a:cubicBezTo>
                    <a:pt x="3675" y="21238"/>
                    <a:pt x="6025" y="21148"/>
                    <a:pt x="8602" y="21013"/>
                  </a:cubicBezTo>
                  <a:cubicBezTo>
                    <a:pt x="11179" y="20877"/>
                    <a:pt x="13983" y="20696"/>
                    <a:pt x="16029" y="20606"/>
                  </a:cubicBezTo>
                  <a:cubicBezTo>
                    <a:pt x="18075" y="20515"/>
                    <a:pt x="19364" y="20515"/>
                    <a:pt x="20160" y="20651"/>
                  </a:cubicBezTo>
                  <a:cubicBezTo>
                    <a:pt x="20955" y="20787"/>
                    <a:pt x="21259" y="21058"/>
                    <a:pt x="21372" y="21238"/>
                  </a:cubicBezTo>
                  <a:cubicBezTo>
                    <a:pt x="21486" y="21419"/>
                    <a:pt x="21410" y="21510"/>
                    <a:pt x="213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411410" y="3594100"/>
              <a:ext cx="132144" cy="39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81" fill="norm" stroke="1" extrusionOk="0">
                  <a:moveTo>
                    <a:pt x="1898" y="0"/>
                  </a:moveTo>
                  <a:cubicBezTo>
                    <a:pt x="1223" y="1953"/>
                    <a:pt x="548" y="3906"/>
                    <a:pt x="210" y="5228"/>
                  </a:cubicBezTo>
                  <a:cubicBezTo>
                    <a:pt x="-127" y="6549"/>
                    <a:pt x="-127" y="7238"/>
                    <a:pt x="717" y="7526"/>
                  </a:cubicBezTo>
                  <a:cubicBezTo>
                    <a:pt x="1560" y="7813"/>
                    <a:pt x="3248" y="7698"/>
                    <a:pt x="5611" y="6664"/>
                  </a:cubicBezTo>
                  <a:cubicBezTo>
                    <a:pt x="7973" y="5630"/>
                    <a:pt x="11011" y="3677"/>
                    <a:pt x="12867" y="2298"/>
                  </a:cubicBezTo>
                  <a:cubicBezTo>
                    <a:pt x="14723" y="919"/>
                    <a:pt x="15398" y="115"/>
                    <a:pt x="15736" y="57"/>
                  </a:cubicBezTo>
                  <a:cubicBezTo>
                    <a:pt x="16073" y="0"/>
                    <a:pt x="16073" y="689"/>
                    <a:pt x="16748" y="2413"/>
                  </a:cubicBezTo>
                  <a:cubicBezTo>
                    <a:pt x="17423" y="4136"/>
                    <a:pt x="18773" y="6894"/>
                    <a:pt x="19786" y="9709"/>
                  </a:cubicBezTo>
                  <a:cubicBezTo>
                    <a:pt x="20798" y="12523"/>
                    <a:pt x="21473" y="15396"/>
                    <a:pt x="20798" y="17349"/>
                  </a:cubicBezTo>
                  <a:cubicBezTo>
                    <a:pt x="20123" y="19302"/>
                    <a:pt x="18098" y="20336"/>
                    <a:pt x="15904" y="20911"/>
                  </a:cubicBezTo>
                  <a:cubicBezTo>
                    <a:pt x="13711" y="21485"/>
                    <a:pt x="11348" y="21600"/>
                    <a:pt x="9661" y="21370"/>
                  </a:cubicBezTo>
                  <a:cubicBezTo>
                    <a:pt x="7973" y="21140"/>
                    <a:pt x="6961" y="20566"/>
                    <a:pt x="7636" y="19589"/>
                  </a:cubicBezTo>
                  <a:cubicBezTo>
                    <a:pt x="8311" y="18613"/>
                    <a:pt x="10673" y="17234"/>
                    <a:pt x="13036" y="15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632866" y="36258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639216" y="37147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5840"/>
                    <a:pt x="10643" y="10080"/>
                    <a:pt x="14243" y="6480"/>
                  </a:cubicBezTo>
                  <a:cubicBezTo>
                    <a:pt x="17843" y="2880"/>
                    <a:pt x="1972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944016" y="3606800"/>
              <a:ext cx="31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535604" y="2669784"/>
              <a:ext cx="231691" cy="11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211" fill="norm" stroke="1" extrusionOk="0">
                  <a:moveTo>
                    <a:pt x="8862" y="3911"/>
                  </a:moveTo>
                  <a:cubicBezTo>
                    <a:pt x="9248" y="5742"/>
                    <a:pt x="9634" y="7572"/>
                    <a:pt x="9055" y="10318"/>
                  </a:cubicBezTo>
                  <a:cubicBezTo>
                    <a:pt x="8477" y="13064"/>
                    <a:pt x="6934" y="16725"/>
                    <a:pt x="5680" y="18555"/>
                  </a:cubicBezTo>
                  <a:cubicBezTo>
                    <a:pt x="4427" y="20386"/>
                    <a:pt x="3462" y="20386"/>
                    <a:pt x="2498" y="20020"/>
                  </a:cubicBezTo>
                  <a:cubicBezTo>
                    <a:pt x="1534" y="19654"/>
                    <a:pt x="569" y="18922"/>
                    <a:pt x="184" y="17274"/>
                  </a:cubicBezTo>
                  <a:cubicBezTo>
                    <a:pt x="-202" y="15627"/>
                    <a:pt x="-9" y="13064"/>
                    <a:pt x="1052" y="11233"/>
                  </a:cubicBezTo>
                  <a:cubicBezTo>
                    <a:pt x="2112" y="9403"/>
                    <a:pt x="4041" y="8305"/>
                    <a:pt x="6355" y="9220"/>
                  </a:cubicBezTo>
                  <a:cubicBezTo>
                    <a:pt x="8669" y="10135"/>
                    <a:pt x="11369" y="13064"/>
                    <a:pt x="13105" y="15078"/>
                  </a:cubicBezTo>
                  <a:cubicBezTo>
                    <a:pt x="14841" y="17091"/>
                    <a:pt x="15612" y="18189"/>
                    <a:pt x="16480" y="18555"/>
                  </a:cubicBezTo>
                  <a:cubicBezTo>
                    <a:pt x="17348" y="18922"/>
                    <a:pt x="18312" y="18555"/>
                    <a:pt x="19084" y="16542"/>
                  </a:cubicBezTo>
                  <a:cubicBezTo>
                    <a:pt x="19855" y="14528"/>
                    <a:pt x="20434" y="10867"/>
                    <a:pt x="20819" y="8122"/>
                  </a:cubicBezTo>
                  <a:cubicBezTo>
                    <a:pt x="21205" y="5376"/>
                    <a:pt x="21398" y="3545"/>
                    <a:pt x="20144" y="1898"/>
                  </a:cubicBezTo>
                  <a:cubicBezTo>
                    <a:pt x="18891" y="250"/>
                    <a:pt x="16191" y="-1214"/>
                    <a:pt x="14359" y="1532"/>
                  </a:cubicBezTo>
                  <a:cubicBezTo>
                    <a:pt x="12527" y="4278"/>
                    <a:pt x="11562" y="11233"/>
                    <a:pt x="10598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2396983" y="2887970"/>
              <a:ext cx="155420" cy="44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56" fill="norm" stroke="1" extrusionOk="0">
                  <a:moveTo>
                    <a:pt x="2304" y="5925"/>
                  </a:moveTo>
                  <a:cubicBezTo>
                    <a:pt x="2016" y="8393"/>
                    <a:pt x="1728" y="10862"/>
                    <a:pt x="1728" y="13279"/>
                  </a:cubicBezTo>
                  <a:cubicBezTo>
                    <a:pt x="1728" y="15696"/>
                    <a:pt x="2016" y="18062"/>
                    <a:pt x="2160" y="19502"/>
                  </a:cubicBezTo>
                  <a:cubicBezTo>
                    <a:pt x="2304" y="20942"/>
                    <a:pt x="2304" y="21456"/>
                    <a:pt x="2304" y="21456"/>
                  </a:cubicBezTo>
                  <a:cubicBezTo>
                    <a:pt x="2304" y="21456"/>
                    <a:pt x="2304" y="20942"/>
                    <a:pt x="1728" y="19039"/>
                  </a:cubicBezTo>
                  <a:cubicBezTo>
                    <a:pt x="1152" y="17136"/>
                    <a:pt x="0" y="13845"/>
                    <a:pt x="0" y="10862"/>
                  </a:cubicBezTo>
                  <a:cubicBezTo>
                    <a:pt x="0" y="7879"/>
                    <a:pt x="1152" y="5205"/>
                    <a:pt x="2880" y="3456"/>
                  </a:cubicBezTo>
                  <a:cubicBezTo>
                    <a:pt x="4608" y="1707"/>
                    <a:pt x="6912" y="885"/>
                    <a:pt x="8928" y="422"/>
                  </a:cubicBezTo>
                  <a:cubicBezTo>
                    <a:pt x="10944" y="-41"/>
                    <a:pt x="12672" y="-144"/>
                    <a:pt x="14544" y="216"/>
                  </a:cubicBezTo>
                  <a:cubicBezTo>
                    <a:pt x="16416" y="576"/>
                    <a:pt x="18432" y="1399"/>
                    <a:pt x="19728" y="2582"/>
                  </a:cubicBezTo>
                  <a:cubicBezTo>
                    <a:pt x="21024" y="3765"/>
                    <a:pt x="21600" y="5307"/>
                    <a:pt x="20736" y="6542"/>
                  </a:cubicBezTo>
                  <a:cubicBezTo>
                    <a:pt x="19872" y="7776"/>
                    <a:pt x="17568" y="8702"/>
                    <a:pt x="14832" y="9267"/>
                  </a:cubicBezTo>
                  <a:cubicBezTo>
                    <a:pt x="12096" y="9833"/>
                    <a:pt x="8928" y="10039"/>
                    <a:pt x="6624" y="10039"/>
                  </a:cubicBezTo>
                  <a:cubicBezTo>
                    <a:pt x="4320" y="10039"/>
                    <a:pt x="2880" y="9833"/>
                    <a:pt x="2160" y="9473"/>
                  </a:cubicBezTo>
                  <a:cubicBezTo>
                    <a:pt x="1440" y="9113"/>
                    <a:pt x="1440" y="8599"/>
                    <a:pt x="1440" y="8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20016" y="2730500"/>
              <a:ext cx="63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318416" y="2705100"/>
              <a:ext cx="1841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0" y="18171"/>
                    <a:pt x="2979" y="14743"/>
                    <a:pt x="6579" y="11143"/>
                  </a:cubicBezTo>
                  <a:cubicBezTo>
                    <a:pt x="10179" y="7543"/>
                    <a:pt x="15890" y="3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564847" y="2651405"/>
              <a:ext cx="58899" cy="22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474" fill="norm" stroke="1" extrusionOk="0">
                  <a:moveTo>
                    <a:pt x="429" y="5674"/>
                  </a:moveTo>
                  <a:cubicBezTo>
                    <a:pt x="1918" y="10274"/>
                    <a:pt x="3408" y="14874"/>
                    <a:pt x="4525" y="17674"/>
                  </a:cubicBezTo>
                  <a:cubicBezTo>
                    <a:pt x="5643" y="20474"/>
                    <a:pt x="6387" y="21474"/>
                    <a:pt x="6387" y="21474"/>
                  </a:cubicBezTo>
                  <a:cubicBezTo>
                    <a:pt x="6387" y="21474"/>
                    <a:pt x="5643" y="20474"/>
                    <a:pt x="4153" y="17374"/>
                  </a:cubicBezTo>
                  <a:cubicBezTo>
                    <a:pt x="2663" y="14274"/>
                    <a:pt x="429" y="9074"/>
                    <a:pt x="56" y="5874"/>
                  </a:cubicBezTo>
                  <a:cubicBezTo>
                    <a:pt x="-316" y="2674"/>
                    <a:pt x="1174" y="1474"/>
                    <a:pt x="3781" y="774"/>
                  </a:cubicBezTo>
                  <a:cubicBezTo>
                    <a:pt x="6387" y="74"/>
                    <a:pt x="10112" y="-126"/>
                    <a:pt x="13463" y="74"/>
                  </a:cubicBezTo>
                  <a:cubicBezTo>
                    <a:pt x="16815" y="274"/>
                    <a:pt x="19794" y="874"/>
                    <a:pt x="20539" y="1774"/>
                  </a:cubicBezTo>
                  <a:cubicBezTo>
                    <a:pt x="21284" y="2674"/>
                    <a:pt x="19794" y="3874"/>
                    <a:pt x="16070" y="5074"/>
                  </a:cubicBezTo>
                  <a:cubicBezTo>
                    <a:pt x="12346" y="6274"/>
                    <a:pt x="6387" y="7474"/>
                    <a:pt x="429" y="8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737516" y="2572747"/>
              <a:ext cx="381001" cy="21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17053"/>
                  </a:moveTo>
                  <a:cubicBezTo>
                    <a:pt x="600" y="17688"/>
                    <a:pt x="1200" y="18324"/>
                    <a:pt x="1620" y="19171"/>
                  </a:cubicBezTo>
                  <a:cubicBezTo>
                    <a:pt x="2040" y="20018"/>
                    <a:pt x="2280" y="21076"/>
                    <a:pt x="2160" y="21288"/>
                  </a:cubicBezTo>
                  <a:cubicBezTo>
                    <a:pt x="2040" y="21500"/>
                    <a:pt x="1560" y="20865"/>
                    <a:pt x="1320" y="19912"/>
                  </a:cubicBezTo>
                  <a:cubicBezTo>
                    <a:pt x="1080" y="18959"/>
                    <a:pt x="1080" y="17688"/>
                    <a:pt x="1320" y="16629"/>
                  </a:cubicBezTo>
                  <a:cubicBezTo>
                    <a:pt x="1560" y="15571"/>
                    <a:pt x="2040" y="14724"/>
                    <a:pt x="2580" y="14194"/>
                  </a:cubicBezTo>
                  <a:cubicBezTo>
                    <a:pt x="3120" y="13665"/>
                    <a:pt x="3720" y="13453"/>
                    <a:pt x="4080" y="13876"/>
                  </a:cubicBezTo>
                  <a:cubicBezTo>
                    <a:pt x="4440" y="14300"/>
                    <a:pt x="4560" y="15359"/>
                    <a:pt x="4800" y="16312"/>
                  </a:cubicBezTo>
                  <a:cubicBezTo>
                    <a:pt x="5040" y="17265"/>
                    <a:pt x="5400" y="18112"/>
                    <a:pt x="5820" y="18218"/>
                  </a:cubicBezTo>
                  <a:cubicBezTo>
                    <a:pt x="6240" y="18324"/>
                    <a:pt x="6720" y="17688"/>
                    <a:pt x="7080" y="16841"/>
                  </a:cubicBezTo>
                  <a:cubicBezTo>
                    <a:pt x="7440" y="15994"/>
                    <a:pt x="7680" y="14935"/>
                    <a:pt x="8040" y="14935"/>
                  </a:cubicBezTo>
                  <a:cubicBezTo>
                    <a:pt x="8400" y="14935"/>
                    <a:pt x="8880" y="15994"/>
                    <a:pt x="9360" y="16206"/>
                  </a:cubicBezTo>
                  <a:cubicBezTo>
                    <a:pt x="9840" y="16418"/>
                    <a:pt x="10320" y="15782"/>
                    <a:pt x="10680" y="14194"/>
                  </a:cubicBezTo>
                  <a:cubicBezTo>
                    <a:pt x="11040" y="12606"/>
                    <a:pt x="11280" y="10065"/>
                    <a:pt x="11460" y="8053"/>
                  </a:cubicBezTo>
                  <a:cubicBezTo>
                    <a:pt x="11640" y="6041"/>
                    <a:pt x="11760" y="4559"/>
                    <a:pt x="11880" y="3076"/>
                  </a:cubicBezTo>
                  <a:cubicBezTo>
                    <a:pt x="12000" y="1594"/>
                    <a:pt x="12120" y="112"/>
                    <a:pt x="12180" y="6"/>
                  </a:cubicBezTo>
                  <a:cubicBezTo>
                    <a:pt x="12240" y="-100"/>
                    <a:pt x="12240" y="1171"/>
                    <a:pt x="12240" y="3500"/>
                  </a:cubicBezTo>
                  <a:cubicBezTo>
                    <a:pt x="12240" y="5829"/>
                    <a:pt x="12240" y="9218"/>
                    <a:pt x="12300" y="11441"/>
                  </a:cubicBezTo>
                  <a:cubicBezTo>
                    <a:pt x="12360" y="13665"/>
                    <a:pt x="12480" y="14724"/>
                    <a:pt x="12840" y="15359"/>
                  </a:cubicBezTo>
                  <a:cubicBezTo>
                    <a:pt x="13200" y="15994"/>
                    <a:pt x="13800" y="16206"/>
                    <a:pt x="14280" y="15888"/>
                  </a:cubicBezTo>
                  <a:cubicBezTo>
                    <a:pt x="14760" y="15571"/>
                    <a:pt x="15120" y="14724"/>
                    <a:pt x="15480" y="13771"/>
                  </a:cubicBezTo>
                  <a:cubicBezTo>
                    <a:pt x="15840" y="12818"/>
                    <a:pt x="16200" y="11759"/>
                    <a:pt x="16500" y="10594"/>
                  </a:cubicBezTo>
                  <a:cubicBezTo>
                    <a:pt x="16800" y="9429"/>
                    <a:pt x="17040" y="8159"/>
                    <a:pt x="16920" y="7841"/>
                  </a:cubicBezTo>
                  <a:cubicBezTo>
                    <a:pt x="16800" y="7524"/>
                    <a:pt x="16320" y="8159"/>
                    <a:pt x="16020" y="9006"/>
                  </a:cubicBezTo>
                  <a:cubicBezTo>
                    <a:pt x="15720" y="9853"/>
                    <a:pt x="15600" y="10912"/>
                    <a:pt x="15600" y="11971"/>
                  </a:cubicBezTo>
                  <a:cubicBezTo>
                    <a:pt x="15600" y="13029"/>
                    <a:pt x="15720" y="14088"/>
                    <a:pt x="16380" y="14724"/>
                  </a:cubicBezTo>
                  <a:cubicBezTo>
                    <a:pt x="17040" y="15359"/>
                    <a:pt x="18240" y="15571"/>
                    <a:pt x="19200" y="15571"/>
                  </a:cubicBezTo>
                  <a:cubicBezTo>
                    <a:pt x="20160" y="15571"/>
                    <a:pt x="20880" y="15359"/>
                    <a:pt x="21600" y="15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576572" y="3067049"/>
              <a:ext cx="154845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37" y="6861"/>
                  </a:moveTo>
                  <a:cubicBezTo>
                    <a:pt x="45" y="5591"/>
                    <a:pt x="-247" y="4320"/>
                    <a:pt x="337" y="3558"/>
                  </a:cubicBezTo>
                  <a:cubicBezTo>
                    <a:pt x="921" y="2795"/>
                    <a:pt x="2380" y="2541"/>
                    <a:pt x="4423" y="3176"/>
                  </a:cubicBezTo>
                  <a:cubicBezTo>
                    <a:pt x="6467" y="3812"/>
                    <a:pt x="9094" y="5336"/>
                    <a:pt x="10845" y="7496"/>
                  </a:cubicBezTo>
                  <a:cubicBezTo>
                    <a:pt x="12596" y="9656"/>
                    <a:pt x="13472" y="12452"/>
                    <a:pt x="13910" y="14485"/>
                  </a:cubicBezTo>
                  <a:cubicBezTo>
                    <a:pt x="14348" y="16518"/>
                    <a:pt x="14348" y="17788"/>
                    <a:pt x="13472" y="19059"/>
                  </a:cubicBezTo>
                  <a:cubicBezTo>
                    <a:pt x="12596" y="20329"/>
                    <a:pt x="10845" y="21600"/>
                    <a:pt x="9823" y="21600"/>
                  </a:cubicBezTo>
                  <a:cubicBezTo>
                    <a:pt x="8802" y="21600"/>
                    <a:pt x="8510" y="20329"/>
                    <a:pt x="8802" y="17280"/>
                  </a:cubicBezTo>
                  <a:cubicBezTo>
                    <a:pt x="9094" y="14231"/>
                    <a:pt x="9969" y="9402"/>
                    <a:pt x="12158" y="6226"/>
                  </a:cubicBezTo>
                  <a:cubicBezTo>
                    <a:pt x="14348" y="3049"/>
                    <a:pt x="17850" y="1525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874203" y="2921363"/>
              <a:ext cx="111214" cy="36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53" fill="norm" stroke="1" extrusionOk="0">
                  <a:moveTo>
                    <a:pt x="17745" y="355"/>
                  </a:moveTo>
                  <a:cubicBezTo>
                    <a:pt x="14892" y="104"/>
                    <a:pt x="12039" y="-147"/>
                    <a:pt x="9798" y="104"/>
                  </a:cubicBezTo>
                  <a:cubicBezTo>
                    <a:pt x="7556" y="355"/>
                    <a:pt x="5926" y="1109"/>
                    <a:pt x="4092" y="3244"/>
                  </a:cubicBezTo>
                  <a:cubicBezTo>
                    <a:pt x="2258" y="5379"/>
                    <a:pt x="221" y="8895"/>
                    <a:pt x="17" y="11909"/>
                  </a:cubicBezTo>
                  <a:cubicBezTo>
                    <a:pt x="-187" y="14923"/>
                    <a:pt x="1443" y="17434"/>
                    <a:pt x="5315" y="18941"/>
                  </a:cubicBezTo>
                  <a:cubicBezTo>
                    <a:pt x="9187" y="20448"/>
                    <a:pt x="15300" y="20951"/>
                    <a:pt x="21413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099716" y="2978150"/>
              <a:ext cx="1841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2634"/>
                    <a:pt x="6455" y="5268"/>
                    <a:pt x="10055" y="8868"/>
                  </a:cubicBezTo>
                  <a:cubicBezTo>
                    <a:pt x="13655" y="12468"/>
                    <a:pt x="17628" y="170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3137909" y="2914650"/>
              <a:ext cx="196758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37" fill="norm" stroke="1" extrusionOk="0">
                  <a:moveTo>
                    <a:pt x="21360" y="0"/>
                  </a:moveTo>
                  <a:cubicBezTo>
                    <a:pt x="17913" y="3008"/>
                    <a:pt x="14466" y="6015"/>
                    <a:pt x="11020" y="9365"/>
                  </a:cubicBezTo>
                  <a:cubicBezTo>
                    <a:pt x="7573" y="12714"/>
                    <a:pt x="4126" y="16405"/>
                    <a:pt x="2173" y="18592"/>
                  </a:cubicBezTo>
                  <a:cubicBezTo>
                    <a:pt x="220" y="20780"/>
                    <a:pt x="-240" y="21463"/>
                    <a:pt x="105" y="21532"/>
                  </a:cubicBezTo>
                  <a:cubicBezTo>
                    <a:pt x="449" y="21600"/>
                    <a:pt x="1598" y="21053"/>
                    <a:pt x="2747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3508465" y="2990849"/>
              <a:ext cx="18180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9090" y="0"/>
                  </a:moveTo>
                  <a:cubicBezTo>
                    <a:pt x="14621" y="2880"/>
                    <a:pt x="10152" y="5760"/>
                    <a:pt x="7172" y="7560"/>
                  </a:cubicBezTo>
                  <a:cubicBezTo>
                    <a:pt x="4193" y="9360"/>
                    <a:pt x="2703" y="10080"/>
                    <a:pt x="1586" y="10920"/>
                  </a:cubicBezTo>
                  <a:cubicBezTo>
                    <a:pt x="469" y="11760"/>
                    <a:pt x="-276" y="12720"/>
                    <a:pt x="96" y="13440"/>
                  </a:cubicBezTo>
                  <a:cubicBezTo>
                    <a:pt x="469" y="14160"/>
                    <a:pt x="1958" y="14640"/>
                    <a:pt x="5683" y="15960"/>
                  </a:cubicBezTo>
                  <a:cubicBezTo>
                    <a:pt x="9407" y="17280"/>
                    <a:pt x="15365" y="19440"/>
                    <a:pt x="21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3887116" y="2863850"/>
              <a:ext cx="158751" cy="15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2304" y="1705"/>
                    <a:pt x="4608" y="3411"/>
                    <a:pt x="7056" y="6537"/>
                  </a:cubicBezTo>
                  <a:cubicBezTo>
                    <a:pt x="9504" y="9663"/>
                    <a:pt x="12096" y="14211"/>
                    <a:pt x="13824" y="17053"/>
                  </a:cubicBezTo>
                  <a:cubicBezTo>
                    <a:pt x="15552" y="19895"/>
                    <a:pt x="16416" y="21032"/>
                    <a:pt x="17568" y="21316"/>
                  </a:cubicBezTo>
                  <a:cubicBezTo>
                    <a:pt x="18720" y="21600"/>
                    <a:pt x="20160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4015058" y="2901950"/>
              <a:ext cx="100659" cy="22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50" fill="norm" stroke="1" extrusionOk="0">
                  <a:moveTo>
                    <a:pt x="21400" y="0"/>
                  </a:moveTo>
                  <a:cubicBezTo>
                    <a:pt x="17800" y="4279"/>
                    <a:pt x="14200" y="8558"/>
                    <a:pt x="11275" y="11819"/>
                  </a:cubicBezTo>
                  <a:cubicBezTo>
                    <a:pt x="8350" y="15079"/>
                    <a:pt x="6100" y="17321"/>
                    <a:pt x="4075" y="18849"/>
                  </a:cubicBezTo>
                  <a:cubicBezTo>
                    <a:pt x="2050" y="20377"/>
                    <a:pt x="250" y="21192"/>
                    <a:pt x="25" y="21396"/>
                  </a:cubicBezTo>
                  <a:cubicBezTo>
                    <a:pt x="-200" y="21600"/>
                    <a:pt x="1150" y="21192"/>
                    <a:pt x="250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4014116" y="3060700"/>
              <a:ext cx="508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230016" y="2692400"/>
              <a:ext cx="50801" cy="84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0"/>
                  </a:moveTo>
                  <a:cubicBezTo>
                    <a:pt x="21600" y="1408"/>
                    <a:pt x="21600" y="2815"/>
                    <a:pt x="20250" y="4493"/>
                  </a:cubicBezTo>
                  <a:cubicBezTo>
                    <a:pt x="18900" y="6171"/>
                    <a:pt x="16200" y="8120"/>
                    <a:pt x="13950" y="9988"/>
                  </a:cubicBezTo>
                  <a:cubicBezTo>
                    <a:pt x="11700" y="11856"/>
                    <a:pt x="9900" y="13642"/>
                    <a:pt x="7650" y="15293"/>
                  </a:cubicBezTo>
                  <a:cubicBezTo>
                    <a:pt x="5400" y="16944"/>
                    <a:pt x="2700" y="18460"/>
                    <a:pt x="1350" y="19380"/>
                  </a:cubicBezTo>
                  <a:cubicBezTo>
                    <a:pt x="0" y="20301"/>
                    <a:pt x="0" y="20626"/>
                    <a:pt x="0" y="20950"/>
                  </a:cubicBezTo>
                  <a:cubicBezTo>
                    <a:pt x="0" y="21275"/>
                    <a:pt x="0" y="21600"/>
                    <a:pt x="900" y="21546"/>
                  </a:cubicBezTo>
                  <a:cubicBezTo>
                    <a:pt x="1800" y="21492"/>
                    <a:pt x="3600" y="21059"/>
                    <a:pt x="5400" y="2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395116" y="2925233"/>
              <a:ext cx="13335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80"/>
                  </a:moveTo>
                  <a:cubicBezTo>
                    <a:pt x="1714" y="0"/>
                    <a:pt x="3429" y="-281"/>
                    <a:pt x="5486" y="561"/>
                  </a:cubicBezTo>
                  <a:cubicBezTo>
                    <a:pt x="7543" y="1402"/>
                    <a:pt x="9943" y="3366"/>
                    <a:pt x="12514" y="6872"/>
                  </a:cubicBezTo>
                  <a:cubicBezTo>
                    <a:pt x="15086" y="10379"/>
                    <a:pt x="17829" y="15428"/>
                    <a:pt x="19371" y="18093"/>
                  </a:cubicBezTo>
                  <a:cubicBezTo>
                    <a:pt x="20914" y="20758"/>
                    <a:pt x="21257" y="21038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514634" y="2934185"/>
              <a:ext cx="80756" cy="28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989" fill="norm" stroke="1" extrusionOk="0">
                  <a:moveTo>
                    <a:pt x="18573" y="1363"/>
                  </a:moveTo>
                  <a:cubicBezTo>
                    <a:pt x="19680" y="586"/>
                    <a:pt x="20788" y="-191"/>
                    <a:pt x="21065" y="42"/>
                  </a:cubicBezTo>
                  <a:cubicBezTo>
                    <a:pt x="21342" y="275"/>
                    <a:pt x="20788" y="1518"/>
                    <a:pt x="18296" y="4315"/>
                  </a:cubicBezTo>
                  <a:cubicBezTo>
                    <a:pt x="15804" y="7113"/>
                    <a:pt x="11373" y="11464"/>
                    <a:pt x="7496" y="14727"/>
                  </a:cubicBezTo>
                  <a:cubicBezTo>
                    <a:pt x="3619" y="17990"/>
                    <a:pt x="296" y="20166"/>
                    <a:pt x="19" y="20787"/>
                  </a:cubicBezTo>
                  <a:cubicBezTo>
                    <a:pt x="-258" y="21409"/>
                    <a:pt x="2511" y="20477"/>
                    <a:pt x="5280" y="1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4636416" y="30797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4655466" y="314960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4856549" y="3028950"/>
              <a:ext cx="170146" cy="45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53" fill="norm" stroke="1" extrusionOk="0">
                  <a:moveTo>
                    <a:pt x="1067" y="0"/>
                  </a:moveTo>
                  <a:cubicBezTo>
                    <a:pt x="533" y="1684"/>
                    <a:pt x="0" y="3369"/>
                    <a:pt x="0" y="4459"/>
                  </a:cubicBezTo>
                  <a:cubicBezTo>
                    <a:pt x="0" y="5549"/>
                    <a:pt x="533" y="6044"/>
                    <a:pt x="1467" y="6391"/>
                  </a:cubicBezTo>
                  <a:cubicBezTo>
                    <a:pt x="2400" y="6738"/>
                    <a:pt x="3733" y="6936"/>
                    <a:pt x="4933" y="6837"/>
                  </a:cubicBezTo>
                  <a:cubicBezTo>
                    <a:pt x="6133" y="6738"/>
                    <a:pt x="7200" y="6341"/>
                    <a:pt x="8133" y="5846"/>
                  </a:cubicBezTo>
                  <a:cubicBezTo>
                    <a:pt x="9067" y="5350"/>
                    <a:pt x="9867" y="4756"/>
                    <a:pt x="10400" y="4211"/>
                  </a:cubicBezTo>
                  <a:cubicBezTo>
                    <a:pt x="10933" y="3666"/>
                    <a:pt x="11200" y="3171"/>
                    <a:pt x="11733" y="3319"/>
                  </a:cubicBezTo>
                  <a:cubicBezTo>
                    <a:pt x="12267" y="3468"/>
                    <a:pt x="13067" y="4261"/>
                    <a:pt x="14400" y="5846"/>
                  </a:cubicBezTo>
                  <a:cubicBezTo>
                    <a:pt x="15733" y="7431"/>
                    <a:pt x="17600" y="9809"/>
                    <a:pt x="18933" y="11939"/>
                  </a:cubicBezTo>
                  <a:cubicBezTo>
                    <a:pt x="20267" y="14070"/>
                    <a:pt x="21067" y="15952"/>
                    <a:pt x="21333" y="17290"/>
                  </a:cubicBezTo>
                  <a:cubicBezTo>
                    <a:pt x="21600" y="18628"/>
                    <a:pt x="21333" y="19420"/>
                    <a:pt x="20667" y="20015"/>
                  </a:cubicBezTo>
                  <a:cubicBezTo>
                    <a:pt x="20000" y="20609"/>
                    <a:pt x="18933" y="21006"/>
                    <a:pt x="17733" y="21253"/>
                  </a:cubicBezTo>
                  <a:cubicBezTo>
                    <a:pt x="16533" y="21501"/>
                    <a:pt x="15200" y="21600"/>
                    <a:pt x="13333" y="21055"/>
                  </a:cubicBezTo>
                  <a:cubicBezTo>
                    <a:pt x="11467" y="20510"/>
                    <a:pt x="9067" y="19321"/>
                    <a:pt x="8000" y="18281"/>
                  </a:cubicBezTo>
                  <a:cubicBezTo>
                    <a:pt x="6933" y="17240"/>
                    <a:pt x="7200" y="16349"/>
                    <a:pt x="7467" y="15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5030116" y="2810605"/>
              <a:ext cx="119005" cy="44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513" fill="norm" stroke="1" extrusionOk="0">
                  <a:moveTo>
                    <a:pt x="0" y="120"/>
                  </a:moveTo>
                  <a:cubicBezTo>
                    <a:pt x="1862" y="16"/>
                    <a:pt x="3724" y="-87"/>
                    <a:pt x="5214" y="120"/>
                  </a:cubicBezTo>
                  <a:cubicBezTo>
                    <a:pt x="6703" y="326"/>
                    <a:pt x="7821" y="843"/>
                    <a:pt x="10241" y="2238"/>
                  </a:cubicBezTo>
                  <a:cubicBezTo>
                    <a:pt x="12662" y="3634"/>
                    <a:pt x="16386" y="5907"/>
                    <a:pt x="18621" y="8543"/>
                  </a:cubicBezTo>
                  <a:cubicBezTo>
                    <a:pt x="20855" y="11178"/>
                    <a:pt x="21600" y="14175"/>
                    <a:pt x="20297" y="16346"/>
                  </a:cubicBezTo>
                  <a:cubicBezTo>
                    <a:pt x="18993" y="18516"/>
                    <a:pt x="15641" y="19859"/>
                    <a:pt x="13034" y="20583"/>
                  </a:cubicBezTo>
                  <a:cubicBezTo>
                    <a:pt x="10428" y="21306"/>
                    <a:pt x="8566" y="21410"/>
                    <a:pt x="6703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5277766" y="31623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5494055" y="2816965"/>
              <a:ext cx="141037" cy="44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513" fill="norm" stroke="1" extrusionOk="0">
                  <a:moveTo>
                    <a:pt x="881" y="7833"/>
                  </a:moveTo>
                  <a:cubicBezTo>
                    <a:pt x="1507" y="10507"/>
                    <a:pt x="2133" y="13182"/>
                    <a:pt x="3072" y="15290"/>
                  </a:cubicBezTo>
                  <a:cubicBezTo>
                    <a:pt x="4012" y="17399"/>
                    <a:pt x="5264" y="18942"/>
                    <a:pt x="5890" y="19970"/>
                  </a:cubicBezTo>
                  <a:cubicBezTo>
                    <a:pt x="6516" y="20999"/>
                    <a:pt x="6516" y="21513"/>
                    <a:pt x="6203" y="21513"/>
                  </a:cubicBezTo>
                  <a:cubicBezTo>
                    <a:pt x="5890" y="21513"/>
                    <a:pt x="5264" y="20999"/>
                    <a:pt x="4012" y="18942"/>
                  </a:cubicBezTo>
                  <a:cubicBezTo>
                    <a:pt x="2759" y="16884"/>
                    <a:pt x="881" y="13284"/>
                    <a:pt x="255" y="10044"/>
                  </a:cubicBezTo>
                  <a:cubicBezTo>
                    <a:pt x="-371" y="6804"/>
                    <a:pt x="255" y="3924"/>
                    <a:pt x="1038" y="2279"/>
                  </a:cubicBezTo>
                  <a:cubicBezTo>
                    <a:pt x="1820" y="633"/>
                    <a:pt x="2759" y="222"/>
                    <a:pt x="5264" y="67"/>
                  </a:cubicBezTo>
                  <a:cubicBezTo>
                    <a:pt x="7768" y="-87"/>
                    <a:pt x="11838" y="16"/>
                    <a:pt x="14968" y="479"/>
                  </a:cubicBezTo>
                  <a:cubicBezTo>
                    <a:pt x="18099" y="942"/>
                    <a:pt x="20290" y="1764"/>
                    <a:pt x="20759" y="2690"/>
                  </a:cubicBezTo>
                  <a:cubicBezTo>
                    <a:pt x="21229" y="3616"/>
                    <a:pt x="19977" y="4644"/>
                    <a:pt x="17942" y="5519"/>
                  </a:cubicBezTo>
                  <a:cubicBezTo>
                    <a:pt x="15907" y="6393"/>
                    <a:pt x="13090" y="7113"/>
                    <a:pt x="10272" y="7679"/>
                  </a:cubicBezTo>
                  <a:cubicBezTo>
                    <a:pt x="7455" y="8244"/>
                    <a:pt x="4638" y="8656"/>
                    <a:pt x="3386" y="9119"/>
                  </a:cubicBezTo>
                  <a:cubicBezTo>
                    <a:pt x="2133" y="9582"/>
                    <a:pt x="2446" y="10096"/>
                    <a:pt x="2759" y="1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5633366" y="2997199"/>
              <a:ext cx="133351" cy="226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6600"/>
                  </a:moveTo>
                  <a:cubicBezTo>
                    <a:pt x="1714" y="6200"/>
                    <a:pt x="3429" y="5800"/>
                    <a:pt x="6000" y="7000"/>
                  </a:cubicBezTo>
                  <a:cubicBezTo>
                    <a:pt x="8571" y="8200"/>
                    <a:pt x="12000" y="11000"/>
                    <a:pt x="13714" y="13200"/>
                  </a:cubicBezTo>
                  <a:cubicBezTo>
                    <a:pt x="15429" y="15400"/>
                    <a:pt x="15429" y="17000"/>
                    <a:pt x="14914" y="18300"/>
                  </a:cubicBezTo>
                  <a:cubicBezTo>
                    <a:pt x="14400" y="19600"/>
                    <a:pt x="13371" y="20600"/>
                    <a:pt x="12000" y="21100"/>
                  </a:cubicBezTo>
                  <a:cubicBezTo>
                    <a:pt x="10629" y="21600"/>
                    <a:pt x="8914" y="21600"/>
                    <a:pt x="8057" y="19300"/>
                  </a:cubicBezTo>
                  <a:cubicBezTo>
                    <a:pt x="7200" y="17000"/>
                    <a:pt x="7200" y="12400"/>
                    <a:pt x="9600" y="8800"/>
                  </a:cubicBezTo>
                  <a:cubicBezTo>
                    <a:pt x="12000" y="5200"/>
                    <a:pt x="16800" y="2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5881577" y="2874433"/>
              <a:ext cx="10739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16090" y="1440"/>
                  </a:moveTo>
                  <a:cubicBezTo>
                    <a:pt x="15260" y="720"/>
                    <a:pt x="14429" y="0"/>
                    <a:pt x="12767" y="0"/>
                  </a:cubicBezTo>
                  <a:cubicBezTo>
                    <a:pt x="11106" y="0"/>
                    <a:pt x="8613" y="720"/>
                    <a:pt x="6121" y="3024"/>
                  </a:cubicBezTo>
                  <a:cubicBezTo>
                    <a:pt x="3629" y="5328"/>
                    <a:pt x="1137" y="9216"/>
                    <a:pt x="306" y="12384"/>
                  </a:cubicBezTo>
                  <a:cubicBezTo>
                    <a:pt x="-525" y="15552"/>
                    <a:pt x="306" y="18000"/>
                    <a:pt x="3213" y="19512"/>
                  </a:cubicBezTo>
                  <a:cubicBezTo>
                    <a:pt x="6121" y="21024"/>
                    <a:pt x="11106" y="21600"/>
                    <a:pt x="14429" y="21600"/>
                  </a:cubicBezTo>
                  <a:cubicBezTo>
                    <a:pt x="17752" y="21600"/>
                    <a:pt x="19413" y="21024"/>
                    <a:pt x="21075" y="2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6027066" y="2889250"/>
              <a:ext cx="139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857"/>
                    <a:pt x="11127" y="13714"/>
                    <a:pt x="14727" y="17314"/>
                  </a:cubicBezTo>
                  <a:cubicBezTo>
                    <a:pt x="18327" y="20914"/>
                    <a:pt x="19964" y="21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6109616" y="2914650"/>
              <a:ext cx="825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370"/>
                    <a:pt x="13846" y="6740"/>
                    <a:pt x="10246" y="10340"/>
                  </a:cubicBezTo>
                  <a:cubicBezTo>
                    <a:pt x="6646" y="13940"/>
                    <a:pt x="3323" y="177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6249316" y="3034077"/>
              <a:ext cx="1143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6249316" y="313055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6446892" y="3022600"/>
              <a:ext cx="147875" cy="37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12" fill="norm" stroke="1" extrusionOk="0">
                  <a:moveTo>
                    <a:pt x="3547" y="0"/>
                  </a:moveTo>
                  <a:cubicBezTo>
                    <a:pt x="2330" y="477"/>
                    <a:pt x="1113" y="955"/>
                    <a:pt x="504" y="1551"/>
                  </a:cubicBezTo>
                  <a:cubicBezTo>
                    <a:pt x="-104" y="2148"/>
                    <a:pt x="-104" y="2864"/>
                    <a:pt x="200" y="3520"/>
                  </a:cubicBezTo>
                  <a:cubicBezTo>
                    <a:pt x="504" y="4177"/>
                    <a:pt x="1113" y="4773"/>
                    <a:pt x="2786" y="4893"/>
                  </a:cubicBezTo>
                  <a:cubicBezTo>
                    <a:pt x="4459" y="5012"/>
                    <a:pt x="7197" y="4654"/>
                    <a:pt x="9175" y="4177"/>
                  </a:cubicBezTo>
                  <a:cubicBezTo>
                    <a:pt x="11152" y="3699"/>
                    <a:pt x="12369" y="3103"/>
                    <a:pt x="13586" y="2267"/>
                  </a:cubicBezTo>
                  <a:cubicBezTo>
                    <a:pt x="14803" y="1432"/>
                    <a:pt x="16020" y="358"/>
                    <a:pt x="16628" y="358"/>
                  </a:cubicBezTo>
                  <a:cubicBezTo>
                    <a:pt x="17237" y="358"/>
                    <a:pt x="17237" y="1432"/>
                    <a:pt x="17845" y="3640"/>
                  </a:cubicBezTo>
                  <a:cubicBezTo>
                    <a:pt x="18454" y="5848"/>
                    <a:pt x="19671" y="9189"/>
                    <a:pt x="20431" y="12172"/>
                  </a:cubicBezTo>
                  <a:cubicBezTo>
                    <a:pt x="21192" y="15156"/>
                    <a:pt x="21496" y="17781"/>
                    <a:pt x="21040" y="19392"/>
                  </a:cubicBezTo>
                  <a:cubicBezTo>
                    <a:pt x="20583" y="21003"/>
                    <a:pt x="19366" y="21600"/>
                    <a:pt x="16628" y="21361"/>
                  </a:cubicBezTo>
                  <a:cubicBezTo>
                    <a:pt x="13890" y="21123"/>
                    <a:pt x="9631" y="20049"/>
                    <a:pt x="7197" y="19094"/>
                  </a:cubicBezTo>
                  <a:cubicBezTo>
                    <a:pt x="4764" y="18139"/>
                    <a:pt x="4155" y="17304"/>
                    <a:pt x="3547" y="16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6636666" y="2870200"/>
              <a:ext cx="93365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1440" y="0"/>
                  </a:moveTo>
                  <a:cubicBezTo>
                    <a:pt x="6240" y="2674"/>
                    <a:pt x="11040" y="5349"/>
                    <a:pt x="14880" y="8126"/>
                  </a:cubicBezTo>
                  <a:cubicBezTo>
                    <a:pt x="18720" y="10903"/>
                    <a:pt x="21600" y="13783"/>
                    <a:pt x="21120" y="15943"/>
                  </a:cubicBezTo>
                  <a:cubicBezTo>
                    <a:pt x="20640" y="18103"/>
                    <a:pt x="16800" y="19543"/>
                    <a:pt x="12720" y="20366"/>
                  </a:cubicBezTo>
                  <a:cubicBezTo>
                    <a:pt x="8640" y="21189"/>
                    <a:pt x="4320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826666" y="3524249"/>
              <a:ext cx="1727201" cy="23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0"/>
                  </a:moveTo>
                  <a:cubicBezTo>
                    <a:pt x="106" y="3944"/>
                    <a:pt x="212" y="7889"/>
                    <a:pt x="569" y="11363"/>
                  </a:cubicBezTo>
                  <a:cubicBezTo>
                    <a:pt x="926" y="14838"/>
                    <a:pt x="1535" y="17843"/>
                    <a:pt x="2144" y="19534"/>
                  </a:cubicBezTo>
                  <a:cubicBezTo>
                    <a:pt x="2753" y="21224"/>
                    <a:pt x="3362" y="21600"/>
                    <a:pt x="4050" y="20755"/>
                  </a:cubicBezTo>
                  <a:cubicBezTo>
                    <a:pt x="4738" y="19910"/>
                    <a:pt x="5506" y="17843"/>
                    <a:pt x="6168" y="15871"/>
                  </a:cubicBezTo>
                  <a:cubicBezTo>
                    <a:pt x="6829" y="13899"/>
                    <a:pt x="7385" y="12021"/>
                    <a:pt x="7875" y="11363"/>
                  </a:cubicBezTo>
                  <a:cubicBezTo>
                    <a:pt x="8365" y="10706"/>
                    <a:pt x="8788" y="11270"/>
                    <a:pt x="9437" y="12115"/>
                  </a:cubicBezTo>
                  <a:cubicBezTo>
                    <a:pt x="10085" y="12960"/>
                    <a:pt x="10959" y="14087"/>
                    <a:pt x="11753" y="15214"/>
                  </a:cubicBezTo>
                  <a:cubicBezTo>
                    <a:pt x="12547" y="16341"/>
                    <a:pt x="13262" y="17468"/>
                    <a:pt x="14043" y="17843"/>
                  </a:cubicBezTo>
                  <a:cubicBezTo>
                    <a:pt x="14824" y="18219"/>
                    <a:pt x="15671" y="17843"/>
                    <a:pt x="16451" y="17562"/>
                  </a:cubicBezTo>
                  <a:cubicBezTo>
                    <a:pt x="17232" y="17280"/>
                    <a:pt x="17947" y="17092"/>
                    <a:pt x="18688" y="15965"/>
                  </a:cubicBezTo>
                  <a:cubicBezTo>
                    <a:pt x="19429" y="14838"/>
                    <a:pt x="20197" y="12772"/>
                    <a:pt x="20687" y="10894"/>
                  </a:cubicBezTo>
                  <a:cubicBezTo>
                    <a:pt x="21176" y="9016"/>
                    <a:pt x="21388" y="7325"/>
                    <a:pt x="21600" y="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055266" y="3942374"/>
              <a:ext cx="150139" cy="36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08" fill="norm" stroke="1" extrusionOk="0">
                  <a:moveTo>
                    <a:pt x="0" y="8673"/>
                  </a:moveTo>
                  <a:cubicBezTo>
                    <a:pt x="296" y="11544"/>
                    <a:pt x="592" y="14416"/>
                    <a:pt x="888" y="16289"/>
                  </a:cubicBezTo>
                  <a:cubicBezTo>
                    <a:pt x="1184" y="18162"/>
                    <a:pt x="1479" y="19036"/>
                    <a:pt x="1775" y="19847"/>
                  </a:cubicBezTo>
                  <a:cubicBezTo>
                    <a:pt x="2071" y="20659"/>
                    <a:pt x="2367" y="21408"/>
                    <a:pt x="2515" y="21408"/>
                  </a:cubicBezTo>
                  <a:cubicBezTo>
                    <a:pt x="2663" y="21408"/>
                    <a:pt x="2663" y="20659"/>
                    <a:pt x="2663" y="17787"/>
                  </a:cubicBezTo>
                  <a:cubicBezTo>
                    <a:pt x="2663" y="14916"/>
                    <a:pt x="2663" y="9921"/>
                    <a:pt x="2811" y="6613"/>
                  </a:cubicBezTo>
                  <a:cubicBezTo>
                    <a:pt x="2959" y="3304"/>
                    <a:pt x="3255" y="1681"/>
                    <a:pt x="5030" y="807"/>
                  </a:cubicBezTo>
                  <a:cubicBezTo>
                    <a:pt x="6805" y="-67"/>
                    <a:pt x="10060" y="-192"/>
                    <a:pt x="13167" y="245"/>
                  </a:cubicBezTo>
                  <a:cubicBezTo>
                    <a:pt x="16274" y="682"/>
                    <a:pt x="19233" y="1681"/>
                    <a:pt x="20416" y="2805"/>
                  </a:cubicBezTo>
                  <a:cubicBezTo>
                    <a:pt x="21600" y="3928"/>
                    <a:pt x="21008" y="5177"/>
                    <a:pt x="18049" y="6363"/>
                  </a:cubicBezTo>
                  <a:cubicBezTo>
                    <a:pt x="15090" y="7549"/>
                    <a:pt x="9764" y="8673"/>
                    <a:pt x="6214" y="9422"/>
                  </a:cubicBezTo>
                  <a:cubicBezTo>
                    <a:pt x="2663" y="10171"/>
                    <a:pt x="888" y="10546"/>
                    <a:pt x="888" y="10733"/>
                  </a:cubicBezTo>
                  <a:cubicBezTo>
                    <a:pt x="888" y="10920"/>
                    <a:pt x="2663" y="10920"/>
                    <a:pt x="4438" y="1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226666" y="4089399"/>
              <a:ext cx="146101" cy="18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54" fill="norm" stroke="1" extrusionOk="0">
                  <a:moveTo>
                    <a:pt x="933" y="7364"/>
                  </a:moveTo>
                  <a:cubicBezTo>
                    <a:pt x="316" y="6136"/>
                    <a:pt x="-301" y="4909"/>
                    <a:pt x="162" y="4786"/>
                  </a:cubicBezTo>
                  <a:cubicBezTo>
                    <a:pt x="625" y="4664"/>
                    <a:pt x="2168" y="5645"/>
                    <a:pt x="4328" y="7732"/>
                  </a:cubicBezTo>
                  <a:cubicBezTo>
                    <a:pt x="6488" y="9818"/>
                    <a:pt x="9265" y="13009"/>
                    <a:pt x="10653" y="15341"/>
                  </a:cubicBezTo>
                  <a:cubicBezTo>
                    <a:pt x="12042" y="17673"/>
                    <a:pt x="12042" y="19145"/>
                    <a:pt x="11270" y="20127"/>
                  </a:cubicBezTo>
                  <a:cubicBezTo>
                    <a:pt x="10499" y="21109"/>
                    <a:pt x="8956" y="21600"/>
                    <a:pt x="7722" y="21232"/>
                  </a:cubicBezTo>
                  <a:cubicBezTo>
                    <a:pt x="6488" y="20864"/>
                    <a:pt x="5562" y="19636"/>
                    <a:pt x="5099" y="17673"/>
                  </a:cubicBezTo>
                  <a:cubicBezTo>
                    <a:pt x="4636" y="15709"/>
                    <a:pt x="4636" y="13009"/>
                    <a:pt x="7413" y="9941"/>
                  </a:cubicBezTo>
                  <a:cubicBezTo>
                    <a:pt x="10190" y="6873"/>
                    <a:pt x="15745" y="3436"/>
                    <a:pt x="21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460091" y="3986094"/>
              <a:ext cx="103176" cy="31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199" fill="norm" stroke="1" extrusionOk="0">
                  <a:moveTo>
                    <a:pt x="14578" y="2276"/>
                  </a:moveTo>
                  <a:cubicBezTo>
                    <a:pt x="14578" y="1268"/>
                    <a:pt x="14578" y="260"/>
                    <a:pt x="13714" y="44"/>
                  </a:cubicBezTo>
                  <a:cubicBezTo>
                    <a:pt x="12850" y="-172"/>
                    <a:pt x="11122" y="404"/>
                    <a:pt x="8746" y="1844"/>
                  </a:cubicBezTo>
                  <a:cubicBezTo>
                    <a:pt x="6370" y="3284"/>
                    <a:pt x="3346" y="5588"/>
                    <a:pt x="1618" y="8396"/>
                  </a:cubicBezTo>
                  <a:cubicBezTo>
                    <a:pt x="-110" y="11204"/>
                    <a:pt x="-542" y="14516"/>
                    <a:pt x="754" y="16820"/>
                  </a:cubicBezTo>
                  <a:cubicBezTo>
                    <a:pt x="2050" y="19124"/>
                    <a:pt x="5074" y="20420"/>
                    <a:pt x="8746" y="20924"/>
                  </a:cubicBezTo>
                  <a:cubicBezTo>
                    <a:pt x="12418" y="21428"/>
                    <a:pt x="16738" y="21140"/>
                    <a:pt x="21058" y="2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645816" y="4032250"/>
              <a:ext cx="1651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4476"/>
                    <a:pt x="8862" y="8951"/>
                    <a:pt x="12462" y="12551"/>
                  </a:cubicBezTo>
                  <a:cubicBezTo>
                    <a:pt x="16062" y="16151"/>
                    <a:pt x="18831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693351" y="4000500"/>
              <a:ext cx="123916" cy="28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28" fill="norm" stroke="1" extrusionOk="0">
                  <a:moveTo>
                    <a:pt x="21432" y="0"/>
                  </a:moveTo>
                  <a:cubicBezTo>
                    <a:pt x="16673" y="5045"/>
                    <a:pt x="11913" y="10091"/>
                    <a:pt x="8985" y="13086"/>
                  </a:cubicBezTo>
                  <a:cubicBezTo>
                    <a:pt x="6056" y="16082"/>
                    <a:pt x="4957" y="17028"/>
                    <a:pt x="3493" y="18210"/>
                  </a:cubicBezTo>
                  <a:cubicBezTo>
                    <a:pt x="2029" y="19393"/>
                    <a:pt x="198" y="20812"/>
                    <a:pt x="15" y="21206"/>
                  </a:cubicBezTo>
                  <a:cubicBezTo>
                    <a:pt x="-168" y="21600"/>
                    <a:pt x="1296" y="20969"/>
                    <a:pt x="2761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3953611" y="4013200"/>
              <a:ext cx="18115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9015" y="0"/>
                  </a:moveTo>
                  <a:cubicBezTo>
                    <a:pt x="14049" y="3273"/>
                    <a:pt x="9083" y="6545"/>
                    <a:pt x="5732" y="8509"/>
                  </a:cubicBezTo>
                  <a:cubicBezTo>
                    <a:pt x="2380" y="10473"/>
                    <a:pt x="642" y="11127"/>
                    <a:pt x="146" y="11891"/>
                  </a:cubicBezTo>
                  <a:cubicBezTo>
                    <a:pt x="-351" y="12655"/>
                    <a:pt x="394" y="13527"/>
                    <a:pt x="2877" y="15164"/>
                  </a:cubicBezTo>
                  <a:cubicBezTo>
                    <a:pt x="5359" y="16800"/>
                    <a:pt x="9580" y="19200"/>
                    <a:pt x="12932" y="20400"/>
                  </a:cubicBezTo>
                  <a:cubicBezTo>
                    <a:pt x="16283" y="21600"/>
                    <a:pt x="18766" y="21600"/>
                    <a:pt x="21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263883" y="4042833"/>
              <a:ext cx="209151" cy="39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86" fill="norm" stroke="1" extrusionOk="0">
                  <a:moveTo>
                    <a:pt x="432" y="1149"/>
                  </a:moveTo>
                  <a:cubicBezTo>
                    <a:pt x="216" y="574"/>
                    <a:pt x="0" y="0"/>
                    <a:pt x="0" y="0"/>
                  </a:cubicBezTo>
                  <a:cubicBezTo>
                    <a:pt x="0" y="0"/>
                    <a:pt x="216" y="574"/>
                    <a:pt x="324" y="1494"/>
                  </a:cubicBezTo>
                  <a:cubicBezTo>
                    <a:pt x="432" y="2413"/>
                    <a:pt x="432" y="3677"/>
                    <a:pt x="648" y="4596"/>
                  </a:cubicBezTo>
                  <a:cubicBezTo>
                    <a:pt x="864" y="5515"/>
                    <a:pt x="1296" y="6089"/>
                    <a:pt x="2052" y="6377"/>
                  </a:cubicBezTo>
                  <a:cubicBezTo>
                    <a:pt x="2808" y="6664"/>
                    <a:pt x="3888" y="6664"/>
                    <a:pt x="5508" y="5860"/>
                  </a:cubicBezTo>
                  <a:cubicBezTo>
                    <a:pt x="7128" y="5055"/>
                    <a:pt x="9288" y="3447"/>
                    <a:pt x="10584" y="2183"/>
                  </a:cubicBezTo>
                  <a:cubicBezTo>
                    <a:pt x="11880" y="919"/>
                    <a:pt x="12312" y="0"/>
                    <a:pt x="12528" y="57"/>
                  </a:cubicBezTo>
                  <a:cubicBezTo>
                    <a:pt x="12744" y="115"/>
                    <a:pt x="12744" y="1149"/>
                    <a:pt x="13500" y="3045"/>
                  </a:cubicBezTo>
                  <a:cubicBezTo>
                    <a:pt x="14256" y="4940"/>
                    <a:pt x="15768" y="7698"/>
                    <a:pt x="17280" y="10570"/>
                  </a:cubicBezTo>
                  <a:cubicBezTo>
                    <a:pt x="18792" y="13443"/>
                    <a:pt x="20304" y="16430"/>
                    <a:pt x="20952" y="18211"/>
                  </a:cubicBezTo>
                  <a:cubicBezTo>
                    <a:pt x="21600" y="19991"/>
                    <a:pt x="21384" y="20566"/>
                    <a:pt x="20736" y="20968"/>
                  </a:cubicBezTo>
                  <a:cubicBezTo>
                    <a:pt x="20088" y="21370"/>
                    <a:pt x="19008" y="21600"/>
                    <a:pt x="16956" y="21428"/>
                  </a:cubicBezTo>
                  <a:cubicBezTo>
                    <a:pt x="14904" y="21255"/>
                    <a:pt x="11880" y="20681"/>
                    <a:pt x="10260" y="20106"/>
                  </a:cubicBezTo>
                  <a:cubicBezTo>
                    <a:pt x="8640" y="19532"/>
                    <a:pt x="8424" y="18957"/>
                    <a:pt x="8856" y="18383"/>
                  </a:cubicBezTo>
                  <a:cubicBezTo>
                    <a:pt x="9288" y="17809"/>
                    <a:pt x="10368" y="17234"/>
                    <a:pt x="11448" y="16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433216" y="3919684"/>
              <a:ext cx="137004" cy="37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502" fill="norm" stroke="1" extrusionOk="0">
                  <a:moveTo>
                    <a:pt x="0" y="1342"/>
                  </a:moveTo>
                  <a:cubicBezTo>
                    <a:pt x="645" y="742"/>
                    <a:pt x="1290" y="142"/>
                    <a:pt x="2418" y="22"/>
                  </a:cubicBezTo>
                  <a:cubicBezTo>
                    <a:pt x="3546" y="-98"/>
                    <a:pt x="5158" y="262"/>
                    <a:pt x="8221" y="1582"/>
                  </a:cubicBezTo>
                  <a:cubicBezTo>
                    <a:pt x="11284" y="2902"/>
                    <a:pt x="15797" y="5182"/>
                    <a:pt x="18376" y="7642"/>
                  </a:cubicBezTo>
                  <a:cubicBezTo>
                    <a:pt x="20955" y="10102"/>
                    <a:pt x="21600" y="12742"/>
                    <a:pt x="19988" y="15082"/>
                  </a:cubicBezTo>
                  <a:cubicBezTo>
                    <a:pt x="18376" y="17422"/>
                    <a:pt x="14507" y="19462"/>
                    <a:pt x="10639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750216" y="5365750"/>
              <a:ext cx="215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3600"/>
                    <a:pt x="7624" y="7200"/>
                    <a:pt x="11224" y="10800"/>
                  </a:cubicBezTo>
                  <a:cubicBezTo>
                    <a:pt x="14824" y="14400"/>
                    <a:pt x="1821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93066" y="5546906"/>
              <a:ext cx="3238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18" y="11918"/>
                    <a:pt x="9035" y="3818"/>
                    <a:pt x="12635" y="1118"/>
                  </a:cubicBezTo>
                  <a:cubicBezTo>
                    <a:pt x="16235" y="-1582"/>
                    <a:pt x="189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715681" y="5187949"/>
              <a:ext cx="144197" cy="445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28" fill="norm" stroke="1" extrusionOk="0">
                  <a:moveTo>
                    <a:pt x="2778" y="6964"/>
                  </a:moveTo>
                  <a:cubicBezTo>
                    <a:pt x="2152" y="9488"/>
                    <a:pt x="1526" y="12011"/>
                    <a:pt x="1057" y="15039"/>
                  </a:cubicBezTo>
                  <a:cubicBezTo>
                    <a:pt x="587" y="18067"/>
                    <a:pt x="274" y="21600"/>
                    <a:pt x="118" y="21196"/>
                  </a:cubicBezTo>
                  <a:cubicBezTo>
                    <a:pt x="-39" y="20793"/>
                    <a:pt x="-39" y="16452"/>
                    <a:pt x="118" y="12667"/>
                  </a:cubicBezTo>
                  <a:cubicBezTo>
                    <a:pt x="274" y="8882"/>
                    <a:pt x="587" y="5652"/>
                    <a:pt x="1057" y="3735"/>
                  </a:cubicBezTo>
                  <a:cubicBezTo>
                    <a:pt x="1526" y="1817"/>
                    <a:pt x="2152" y="1211"/>
                    <a:pt x="3248" y="757"/>
                  </a:cubicBezTo>
                  <a:cubicBezTo>
                    <a:pt x="4344" y="303"/>
                    <a:pt x="5909" y="0"/>
                    <a:pt x="7474" y="0"/>
                  </a:cubicBezTo>
                  <a:cubicBezTo>
                    <a:pt x="9039" y="0"/>
                    <a:pt x="10604" y="303"/>
                    <a:pt x="12952" y="1211"/>
                  </a:cubicBezTo>
                  <a:cubicBezTo>
                    <a:pt x="15300" y="2120"/>
                    <a:pt x="18431" y="3634"/>
                    <a:pt x="19996" y="5198"/>
                  </a:cubicBezTo>
                  <a:cubicBezTo>
                    <a:pt x="21561" y="6763"/>
                    <a:pt x="21561" y="8378"/>
                    <a:pt x="20935" y="9336"/>
                  </a:cubicBezTo>
                  <a:cubicBezTo>
                    <a:pt x="20309" y="10295"/>
                    <a:pt x="19057" y="10598"/>
                    <a:pt x="17178" y="10750"/>
                  </a:cubicBezTo>
                  <a:cubicBezTo>
                    <a:pt x="15300" y="10901"/>
                    <a:pt x="12796" y="10901"/>
                    <a:pt x="10448" y="10699"/>
                  </a:cubicBezTo>
                  <a:cubicBezTo>
                    <a:pt x="8100" y="10497"/>
                    <a:pt x="5909" y="10093"/>
                    <a:pt x="4970" y="9892"/>
                  </a:cubicBezTo>
                  <a:cubicBezTo>
                    <a:pt x="4031" y="9690"/>
                    <a:pt x="4344" y="9690"/>
                    <a:pt x="4657" y="9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842416" y="5410200"/>
              <a:ext cx="1587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18"/>
                  </a:moveTo>
                  <a:cubicBezTo>
                    <a:pt x="2880" y="7200"/>
                    <a:pt x="5760" y="8682"/>
                    <a:pt x="7632" y="10906"/>
                  </a:cubicBezTo>
                  <a:cubicBezTo>
                    <a:pt x="9504" y="13129"/>
                    <a:pt x="10368" y="16094"/>
                    <a:pt x="10512" y="18212"/>
                  </a:cubicBezTo>
                  <a:cubicBezTo>
                    <a:pt x="10656" y="20329"/>
                    <a:pt x="10080" y="21600"/>
                    <a:pt x="9648" y="21600"/>
                  </a:cubicBezTo>
                  <a:cubicBezTo>
                    <a:pt x="9216" y="21600"/>
                    <a:pt x="8928" y="20329"/>
                    <a:pt x="9072" y="17471"/>
                  </a:cubicBezTo>
                  <a:cubicBezTo>
                    <a:pt x="9216" y="14612"/>
                    <a:pt x="9792" y="10165"/>
                    <a:pt x="11952" y="6988"/>
                  </a:cubicBezTo>
                  <a:cubicBezTo>
                    <a:pt x="14112" y="3812"/>
                    <a:pt x="17856" y="19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160422" y="5256071"/>
              <a:ext cx="126495" cy="36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52" fill="norm" stroke="1" extrusionOk="0">
                  <a:moveTo>
                    <a:pt x="21161" y="102"/>
                  </a:moveTo>
                  <a:cubicBezTo>
                    <a:pt x="19391" y="-23"/>
                    <a:pt x="17620" y="-148"/>
                    <a:pt x="15141" y="476"/>
                  </a:cubicBezTo>
                  <a:cubicBezTo>
                    <a:pt x="12663" y="1101"/>
                    <a:pt x="9476" y="2474"/>
                    <a:pt x="6466" y="5096"/>
                  </a:cubicBezTo>
                  <a:cubicBezTo>
                    <a:pt x="3456" y="7718"/>
                    <a:pt x="623" y="11588"/>
                    <a:pt x="92" y="14273"/>
                  </a:cubicBezTo>
                  <a:cubicBezTo>
                    <a:pt x="-439" y="16957"/>
                    <a:pt x="1331" y="18455"/>
                    <a:pt x="5050" y="19454"/>
                  </a:cubicBezTo>
                  <a:cubicBezTo>
                    <a:pt x="8768" y="20453"/>
                    <a:pt x="14433" y="20953"/>
                    <a:pt x="20099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375816" y="5308600"/>
              <a:ext cx="1968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4741"/>
                    <a:pt x="9755" y="9483"/>
                    <a:pt x="12890" y="12732"/>
                  </a:cubicBezTo>
                  <a:cubicBezTo>
                    <a:pt x="16026" y="15980"/>
                    <a:pt x="17419" y="17737"/>
                    <a:pt x="18581" y="19141"/>
                  </a:cubicBezTo>
                  <a:cubicBezTo>
                    <a:pt x="19742" y="20546"/>
                    <a:pt x="20671" y="21600"/>
                    <a:pt x="21135" y="21600"/>
                  </a:cubicBezTo>
                  <a:cubicBezTo>
                    <a:pt x="21600" y="21600"/>
                    <a:pt x="21600" y="20546"/>
                    <a:pt x="21600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402212" y="5308599"/>
              <a:ext cx="164105" cy="289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76" fill="norm" stroke="1" extrusionOk="0">
                  <a:moveTo>
                    <a:pt x="21470" y="0"/>
                  </a:moveTo>
                  <a:cubicBezTo>
                    <a:pt x="17593" y="4351"/>
                    <a:pt x="13716" y="8702"/>
                    <a:pt x="10808" y="11577"/>
                  </a:cubicBezTo>
                  <a:cubicBezTo>
                    <a:pt x="7901" y="14452"/>
                    <a:pt x="5962" y="15850"/>
                    <a:pt x="4024" y="17404"/>
                  </a:cubicBezTo>
                  <a:cubicBezTo>
                    <a:pt x="2085" y="18958"/>
                    <a:pt x="147" y="20668"/>
                    <a:pt x="8" y="21134"/>
                  </a:cubicBezTo>
                  <a:cubicBezTo>
                    <a:pt x="-130" y="21600"/>
                    <a:pt x="1532" y="20823"/>
                    <a:pt x="2916" y="20201"/>
                  </a:cubicBezTo>
                  <a:cubicBezTo>
                    <a:pt x="4301" y="19580"/>
                    <a:pt x="5408" y="19114"/>
                    <a:pt x="6516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723125" y="5295900"/>
              <a:ext cx="198792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5442" y="2653"/>
                    <a:pt x="9531" y="5305"/>
                    <a:pt x="6007" y="6916"/>
                  </a:cubicBezTo>
                  <a:cubicBezTo>
                    <a:pt x="2482" y="8526"/>
                    <a:pt x="1346" y="9095"/>
                    <a:pt x="663" y="9853"/>
                  </a:cubicBezTo>
                  <a:cubicBezTo>
                    <a:pt x="-19" y="10611"/>
                    <a:pt x="-246" y="11558"/>
                    <a:pt x="322" y="12221"/>
                  </a:cubicBezTo>
                  <a:cubicBezTo>
                    <a:pt x="891" y="12884"/>
                    <a:pt x="2255" y="13263"/>
                    <a:pt x="5211" y="14779"/>
                  </a:cubicBezTo>
                  <a:cubicBezTo>
                    <a:pt x="8167" y="16295"/>
                    <a:pt x="12714" y="18947"/>
                    <a:pt x="172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041436" y="5284724"/>
              <a:ext cx="204331" cy="224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55" fill="norm" stroke="1" extrusionOk="0">
                  <a:moveTo>
                    <a:pt x="4795" y="2277"/>
                  </a:moveTo>
                  <a:cubicBezTo>
                    <a:pt x="4127" y="1470"/>
                    <a:pt x="3459" y="662"/>
                    <a:pt x="4016" y="259"/>
                  </a:cubicBezTo>
                  <a:cubicBezTo>
                    <a:pt x="4572" y="-145"/>
                    <a:pt x="6354" y="-145"/>
                    <a:pt x="8024" y="763"/>
                  </a:cubicBezTo>
                  <a:cubicBezTo>
                    <a:pt x="9694" y="1672"/>
                    <a:pt x="11253" y="3489"/>
                    <a:pt x="11364" y="5709"/>
                  </a:cubicBezTo>
                  <a:cubicBezTo>
                    <a:pt x="11475" y="7930"/>
                    <a:pt x="10139" y="10554"/>
                    <a:pt x="8469" y="12573"/>
                  </a:cubicBezTo>
                  <a:cubicBezTo>
                    <a:pt x="6799" y="14591"/>
                    <a:pt x="4795" y="16005"/>
                    <a:pt x="3125" y="17317"/>
                  </a:cubicBezTo>
                  <a:cubicBezTo>
                    <a:pt x="1455" y="18629"/>
                    <a:pt x="119" y="19840"/>
                    <a:pt x="7" y="20547"/>
                  </a:cubicBezTo>
                  <a:cubicBezTo>
                    <a:pt x="-104" y="21253"/>
                    <a:pt x="1009" y="21455"/>
                    <a:pt x="4016" y="21455"/>
                  </a:cubicBezTo>
                  <a:cubicBezTo>
                    <a:pt x="7022" y="21455"/>
                    <a:pt x="11921" y="21253"/>
                    <a:pt x="15150" y="20849"/>
                  </a:cubicBezTo>
                  <a:cubicBezTo>
                    <a:pt x="18378" y="20446"/>
                    <a:pt x="19937" y="19840"/>
                    <a:pt x="21496" y="19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277516" y="5176197"/>
              <a:ext cx="144247" cy="34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84" fill="norm" stroke="1" extrusionOk="0">
                  <a:moveTo>
                    <a:pt x="0" y="1134"/>
                  </a:moveTo>
                  <a:cubicBezTo>
                    <a:pt x="1234" y="604"/>
                    <a:pt x="2469" y="74"/>
                    <a:pt x="3857" y="7"/>
                  </a:cubicBezTo>
                  <a:cubicBezTo>
                    <a:pt x="5246" y="-59"/>
                    <a:pt x="6789" y="339"/>
                    <a:pt x="9257" y="1597"/>
                  </a:cubicBezTo>
                  <a:cubicBezTo>
                    <a:pt x="11726" y="2856"/>
                    <a:pt x="15120" y="4977"/>
                    <a:pt x="17589" y="7229"/>
                  </a:cubicBezTo>
                  <a:cubicBezTo>
                    <a:pt x="20057" y="9482"/>
                    <a:pt x="21600" y="11867"/>
                    <a:pt x="20829" y="14186"/>
                  </a:cubicBezTo>
                  <a:cubicBezTo>
                    <a:pt x="20057" y="16505"/>
                    <a:pt x="16971" y="18758"/>
                    <a:pt x="14657" y="20017"/>
                  </a:cubicBezTo>
                  <a:cubicBezTo>
                    <a:pt x="12343" y="21276"/>
                    <a:pt x="10800" y="21541"/>
                    <a:pt x="9411" y="21475"/>
                  </a:cubicBezTo>
                  <a:cubicBezTo>
                    <a:pt x="8023" y="21408"/>
                    <a:pt x="6789" y="21011"/>
                    <a:pt x="5554" y="2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556916" y="54229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766466" y="5096892"/>
              <a:ext cx="135955" cy="40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49" fill="norm" stroke="1" extrusionOk="0">
                  <a:moveTo>
                    <a:pt x="0" y="9565"/>
                  </a:moveTo>
                  <a:cubicBezTo>
                    <a:pt x="1309" y="12265"/>
                    <a:pt x="2618" y="14965"/>
                    <a:pt x="3436" y="16596"/>
                  </a:cubicBezTo>
                  <a:cubicBezTo>
                    <a:pt x="4255" y="18228"/>
                    <a:pt x="4582" y="18790"/>
                    <a:pt x="4745" y="19521"/>
                  </a:cubicBezTo>
                  <a:cubicBezTo>
                    <a:pt x="4909" y="20253"/>
                    <a:pt x="4909" y="21152"/>
                    <a:pt x="4582" y="21321"/>
                  </a:cubicBezTo>
                  <a:cubicBezTo>
                    <a:pt x="4255" y="21490"/>
                    <a:pt x="3600" y="20928"/>
                    <a:pt x="2945" y="18509"/>
                  </a:cubicBezTo>
                  <a:cubicBezTo>
                    <a:pt x="2291" y="16090"/>
                    <a:pt x="1636" y="11815"/>
                    <a:pt x="1964" y="8778"/>
                  </a:cubicBezTo>
                  <a:cubicBezTo>
                    <a:pt x="2291" y="5740"/>
                    <a:pt x="3600" y="3940"/>
                    <a:pt x="5236" y="2703"/>
                  </a:cubicBezTo>
                  <a:cubicBezTo>
                    <a:pt x="6873" y="1465"/>
                    <a:pt x="8836" y="790"/>
                    <a:pt x="10636" y="396"/>
                  </a:cubicBezTo>
                  <a:cubicBezTo>
                    <a:pt x="12436" y="3"/>
                    <a:pt x="14073" y="-110"/>
                    <a:pt x="15545" y="115"/>
                  </a:cubicBezTo>
                  <a:cubicBezTo>
                    <a:pt x="17018" y="340"/>
                    <a:pt x="18327" y="903"/>
                    <a:pt x="19473" y="1915"/>
                  </a:cubicBezTo>
                  <a:cubicBezTo>
                    <a:pt x="20618" y="2928"/>
                    <a:pt x="21600" y="4390"/>
                    <a:pt x="20618" y="5684"/>
                  </a:cubicBezTo>
                  <a:cubicBezTo>
                    <a:pt x="19636" y="6978"/>
                    <a:pt x="16691" y="8103"/>
                    <a:pt x="13745" y="9059"/>
                  </a:cubicBezTo>
                  <a:cubicBezTo>
                    <a:pt x="10800" y="10015"/>
                    <a:pt x="7855" y="10803"/>
                    <a:pt x="4909" y="1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887116" y="5283199"/>
              <a:ext cx="107951" cy="18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5959"/>
                  </a:moveTo>
                  <a:cubicBezTo>
                    <a:pt x="1271" y="4966"/>
                    <a:pt x="2541" y="3972"/>
                    <a:pt x="4447" y="3972"/>
                  </a:cubicBezTo>
                  <a:cubicBezTo>
                    <a:pt x="6353" y="3972"/>
                    <a:pt x="8894" y="4966"/>
                    <a:pt x="11012" y="7200"/>
                  </a:cubicBezTo>
                  <a:cubicBezTo>
                    <a:pt x="13129" y="9434"/>
                    <a:pt x="14824" y="12910"/>
                    <a:pt x="15671" y="15269"/>
                  </a:cubicBezTo>
                  <a:cubicBezTo>
                    <a:pt x="16518" y="17628"/>
                    <a:pt x="16518" y="18869"/>
                    <a:pt x="15671" y="19862"/>
                  </a:cubicBezTo>
                  <a:cubicBezTo>
                    <a:pt x="14824" y="20855"/>
                    <a:pt x="13129" y="21600"/>
                    <a:pt x="11647" y="21352"/>
                  </a:cubicBezTo>
                  <a:cubicBezTo>
                    <a:pt x="10165" y="21103"/>
                    <a:pt x="8894" y="19862"/>
                    <a:pt x="8894" y="16883"/>
                  </a:cubicBezTo>
                  <a:cubicBezTo>
                    <a:pt x="8894" y="13903"/>
                    <a:pt x="10165" y="9186"/>
                    <a:pt x="12494" y="6083"/>
                  </a:cubicBezTo>
                  <a:cubicBezTo>
                    <a:pt x="14824" y="2979"/>
                    <a:pt x="18212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089787" y="5143018"/>
              <a:ext cx="108480" cy="36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03" fill="norm" stroke="1" extrusionOk="0">
                  <a:moveTo>
                    <a:pt x="21288" y="1159"/>
                  </a:moveTo>
                  <a:cubicBezTo>
                    <a:pt x="20042" y="656"/>
                    <a:pt x="18796" y="154"/>
                    <a:pt x="17134" y="29"/>
                  </a:cubicBezTo>
                  <a:cubicBezTo>
                    <a:pt x="15473" y="-97"/>
                    <a:pt x="13396" y="154"/>
                    <a:pt x="10696" y="1536"/>
                  </a:cubicBezTo>
                  <a:cubicBezTo>
                    <a:pt x="7996" y="2917"/>
                    <a:pt x="4673" y="5429"/>
                    <a:pt x="2596" y="8129"/>
                  </a:cubicBezTo>
                  <a:cubicBezTo>
                    <a:pt x="519" y="10829"/>
                    <a:pt x="-312" y="13717"/>
                    <a:pt x="103" y="15915"/>
                  </a:cubicBezTo>
                  <a:cubicBezTo>
                    <a:pt x="519" y="18112"/>
                    <a:pt x="2180" y="19619"/>
                    <a:pt x="4673" y="20436"/>
                  </a:cubicBezTo>
                  <a:cubicBezTo>
                    <a:pt x="7165" y="21252"/>
                    <a:pt x="10488" y="21377"/>
                    <a:pt x="13811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293516" y="5162550"/>
              <a:ext cx="1270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040"/>
                    <a:pt x="8640" y="10080"/>
                    <a:pt x="12240" y="13680"/>
                  </a:cubicBezTo>
                  <a:cubicBezTo>
                    <a:pt x="15840" y="17280"/>
                    <a:pt x="1872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373579" y="5168899"/>
              <a:ext cx="78688" cy="31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80" fill="norm" stroke="1" extrusionOk="0">
                  <a:moveTo>
                    <a:pt x="21131" y="0"/>
                  </a:moveTo>
                  <a:cubicBezTo>
                    <a:pt x="17720" y="3837"/>
                    <a:pt x="14310" y="7674"/>
                    <a:pt x="10899" y="10942"/>
                  </a:cubicBezTo>
                  <a:cubicBezTo>
                    <a:pt x="7489" y="14211"/>
                    <a:pt x="4078" y="16911"/>
                    <a:pt x="2089" y="18687"/>
                  </a:cubicBezTo>
                  <a:cubicBezTo>
                    <a:pt x="99" y="20463"/>
                    <a:pt x="-469" y="21316"/>
                    <a:pt x="384" y="21458"/>
                  </a:cubicBezTo>
                  <a:cubicBezTo>
                    <a:pt x="1236" y="21600"/>
                    <a:pt x="3510" y="21032"/>
                    <a:pt x="5784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4528466" y="53086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4566566" y="537210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763416" y="5221401"/>
              <a:ext cx="203201" cy="17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1336"/>
                  </a:moveTo>
                  <a:cubicBezTo>
                    <a:pt x="900" y="564"/>
                    <a:pt x="1800" y="-207"/>
                    <a:pt x="3600" y="50"/>
                  </a:cubicBezTo>
                  <a:cubicBezTo>
                    <a:pt x="5400" y="307"/>
                    <a:pt x="8100" y="1593"/>
                    <a:pt x="8662" y="4293"/>
                  </a:cubicBezTo>
                  <a:cubicBezTo>
                    <a:pt x="9225" y="6993"/>
                    <a:pt x="7650" y="11107"/>
                    <a:pt x="6525" y="13679"/>
                  </a:cubicBezTo>
                  <a:cubicBezTo>
                    <a:pt x="5400" y="16250"/>
                    <a:pt x="4725" y="17279"/>
                    <a:pt x="4050" y="18307"/>
                  </a:cubicBezTo>
                  <a:cubicBezTo>
                    <a:pt x="3375" y="19336"/>
                    <a:pt x="2700" y="20364"/>
                    <a:pt x="3375" y="20879"/>
                  </a:cubicBezTo>
                  <a:cubicBezTo>
                    <a:pt x="4050" y="21393"/>
                    <a:pt x="6075" y="21393"/>
                    <a:pt x="9337" y="20879"/>
                  </a:cubicBezTo>
                  <a:cubicBezTo>
                    <a:pt x="12600" y="20364"/>
                    <a:pt x="17100" y="19336"/>
                    <a:pt x="21600" y="18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947566" y="5137150"/>
              <a:ext cx="13038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600" fill="norm" stroke="1" extrusionOk="0">
                  <a:moveTo>
                    <a:pt x="2025" y="0"/>
                  </a:moveTo>
                  <a:cubicBezTo>
                    <a:pt x="5062" y="533"/>
                    <a:pt x="8100" y="1067"/>
                    <a:pt x="11644" y="2667"/>
                  </a:cubicBezTo>
                  <a:cubicBezTo>
                    <a:pt x="15187" y="4267"/>
                    <a:pt x="19237" y="6933"/>
                    <a:pt x="20419" y="9667"/>
                  </a:cubicBezTo>
                  <a:cubicBezTo>
                    <a:pt x="21600" y="12400"/>
                    <a:pt x="19912" y="15200"/>
                    <a:pt x="16031" y="17200"/>
                  </a:cubicBezTo>
                  <a:cubicBezTo>
                    <a:pt x="12150" y="19200"/>
                    <a:pt x="6075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474616" y="5295900"/>
              <a:ext cx="2286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6200"/>
                    <a:pt x="10000" y="10800"/>
                    <a:pt x="13600" y="7200"/>
                  </a:cubicBezTo>
                  <a:cubicBezTo>
                    <a:pt x="17200" y="3600"/>
                    <a:pt x="19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5569866" y="5251450"/>
              <a:ext cx="127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29"/>
                    <a:pt x="0" y="11859"/>
                    <a:pt x="3600" y="15459"/>
                  </a:cubicBezTo>
                  <a:cubicBezTo>
                    <a:pt x="7200" y="19059"/>
                    <a:pt x="144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6104178" y="4986565"/>
              <a:ext cx="157294" cy="45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28" fill="norm" stroke="1" extrusionOk="0">
                  <a:moveTo>
                    <a:pt x="3289" y="11367"/>
                  </a:moveTo>
                  <a:cubicBezTo>
                    <a:pt x="3289" y="14281"/>
                    <a:pt x="3289" y="17194"/>
                    <a:pt x="3289" y="18952"/>
                  </a:cubicBezTo>
                  <a:cubicBezTo>
                    <a:pt x="3289" y="20710"/>
                    <a:pt x="3289" y="21313"/>
                    <a:pt x="2720" y="21414"/>
                  </a:cubicBezTo>
                  <a:cubicBezTo>
                    <a:pt x="2152" y="21514"/>
                    <a:pt x="1015" y="21112"/>
                    <a:pt x="446" y="19304"/>
                  </a:cubicBezTo>
                  <a:cubicBezTo>
                    <a:pt x="-122" y="17495"/>
                    <a:pt x="-122" y="14281"/>
                    <a:pt x="304" y="11066"/>
                  </a:cubicBezTo>
                  <a:cubicBezTo>
                    <a:pt x="731" y="7851"/>
                    <a:pt x="1583" y="4636"/>
                    <a:pt x="2436" y="2777"/>
                  </a:cubicBezTo>
                  <a:cubicBezTo>
                    <a:pt x="3289" y="919"/>
                    <a:pt x="4141" y="416"/>
                    <a:pt x="5562" y="165"/>
                  </a:cubicBezTo>
                  <a:cubicBezTo>
                    <a:pt x="6983" y="-86"/>
                    <a:pt x="8973" y="-86"/>
                    <a:pt x="11531" y="416"/>
                  </a:cubicBezTo>
                  <a:cubicBezTo>
                    <a:pt x="14089" y="919"/>
                    <a:pt x="17215" y="1923"/>
                    <a:pt x="19062" y="3079"/>
                  </a:cubicBezTo>
                  <a:cubicBezTo>
                    <a:pt x="20910" y="4234"/>
                    <a:pt x="21478" y="5540"/>
                    <a:pt x="20910" y="6746"/>
                  </a:cubicBezTo>
                  <a:cubicBezTo>
                    <a:pt x="20341" y="7951"/>
                    <a:pt x="18636" y="9056"/>
                    <a:pt x="16220" y="9810"/>
                  </a:cubicBezTo>
                  <a:cubicBezTo>
                    <a:pt x="13804" y="10563"/>
                    <a:pt x="10678" y="10965"/>
                    <a:pt x="8262" y="11166"/>
                  </a:cubicBezTo>
                  <a:cubicBezTo>
                    <a:pt x="5846" y="11367"/>
                    <a:pt x="4141" y="11367"/>
                    <a:pt x="4141" y="11417"/>
                  </a:cubicBezTo>
                  <a:cubicBezTo>
                    <a:pt x="4141" y="11467"/>
                    <a:pt x="5846" y="11568"/>
                    <a:pt x="7552" y="11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6255666" y="5156200"/>
              <a:ext cx="177801" cy="23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9175"/>
                  </a:moveTo>
                  <a:cubicBezTo>
                    <a:pt x="2571" y="10322"/>
                    <a:pt x="5143" y="11469"/>
                    <a:pt x="6814" y="13094"/>
                  </a:cubicBezTo>
                  <a:cubicBezTo>
                    <a:pt x="8486" y="14719"/>
                    <a:pt x="9257" y="16821"/>
                    <a:pt x="9257" y="18255"/>
                  </a:cubicBezTo>
                  <a:cubicBezTo>
                    <a:pt x="9257" y="19688"/>
                    <a:pt x="8486" y="20453"/>
                    <a:pt x="7457" y="20931"/>
                  </a:cubicBezTo>
                  <a:cubicBezTo>
                    <a:pt x="6429" y="21409"/>
                    <a:pt x="5143" y="21600"/>
                    <a:pt x="4243" y="21122"/>
                  </a:cubicBezTo>
                  <a:cubicBezTo>
                    <a:pt x="3343" y="20644"/>
                    <a:pt x="2829" y="19497"/>
                    <a:pt x="3729" y="16726"/>
                  </a:cubicBezTo>
                  <a:cubicBezTo>
                    <a:pt x="4629" y="13954"/>
                    <a:pt x="6943" y="9558"/>
                    <a:pt x="10157" y="6499"/>
                  </a:cubicBezTo>
                  <a:cubicBezTo>
                    <a:pt x="13371" y="3441"/>
                    <a:pt x="17486" y="1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6422490" y="5029356"/>
              <a:ext cx="144327" cy="35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48" fill="norm" stroke="1" extrusionOk="0">
                  <a:moveTo>
                    <a:pt x="21345" y="1489"/>
                  </a:moveTo>
                  <a:cubicBezTo>
                    <a:pt x="20719" y="865"/>
                    <a:pt x="20093" y="241"/>
                    <a:pt x="18841" y="53"/>
                  </a:cubicBezTo>
                  <a:cubicBezTo>
                    <a:pt x="17588" y="-134"/>
                    <a:pt x="15710" y="116"/>
                    <a:pt x="12736" y="1739"/>
                  </a:cubicBezTo>
                  <a:cubicBezTo>
                    <a:pt x="9762" y="3362"/>
                    <a:pt x="5693" y="6358"/>
                    <a:pt x="3188" y="9168"/>
                  </a:cubicBezTo>
                  <a:cubicBezTo>
                    <a:pt x="684" y="11977"/>
                    <a:pt x="-255" y="14599"/>
                    <a:pt x="58" y="16721"/>
                  </a:cubicBezTo>
                  <a:cubicBezTo>
                    <a:pt x="371" y="18844"/>
                    <a:pt x="1936" y="20467"/>
                    <a:pt x="5693" y="20967"/>
                  </a:cubicBezTo>
                  <a:cubicBezTo>
                    <a:pt x="9449" y="21466"/>
                    <a:pt x="15397" y="20842"/>
                    <a:pt x="21345" y="20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6636666" y="5078793"/>
              <a:ext cx="229815" cy="25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37" fill="norm" stroke="1" extrusionOk="0">
                  <a:moveTo>
                    <a:pt x="0" y="1183"/>
                  </a:moveTo>
                  <a:cubicBezTo>
                    <a:pt x="793" y="643"/>
                    <a:pt x="1585" y="103"/>
                    <a:pt x="2477" y="13"/>
                  </a:cubicBezTo>
                  <a:cubicBezTo>
                    <a:pt x="3369" y="-77"/>
                    <a:pt x="4360" y="283"/>
                    <a:pt x="6440" y="2173"/>
                  </a:cubicBezTo>
                  <a:cubicBezTo>
                    <a:pt x="8521" y="4063"/>
                    <a:pt x="11692" y="7483"/>
                    <a:pt x="14268" y="10543"/>
                  </a:cubicBezTo>
                  <a:cubicBezTo>
                    <a:pt x="16844" y="13603"/>
                    <a:pt x="18826" y="16303"/>
                    <a:pt x="20015" y="18283"/>
                  </a:cubicBezTo>
                  <a:cubicBezTo>
                    <a:pt x="21204" y="20263"/>
                    <a:pt x="21600" y="21523"/>
                    <a:pt x="21501" y="21433"/>
                  </a:cubicBezTo>
                  <a:cubicBezTo>
                    <a:pt x="21402" y="21343"/>
                    <a:pt x="20807" y="19903"/>
                    <a:pt x="20213" y="18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6710429" y="5060950"/>
              <a:ext cx="173888" cy="31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33" fill="norm" stroke="1" extrusionOk="0">
                  <a:moveTo>
                    <a:pt x="21379" y="0"/>
                  </a:moveTo>
                  <a:cubicBezTo>
                    <a:pt x="17736" y="4204"/>
                    <a:pt x="14092" y="8408"/>
                    <a:pt x="10839" y="11815"/>
                  </a:cubicBezTo>
                  <a:cubicBezTo>
                    <a:pt x="7586" y="15221"/>
                    <a:pt x="4724" y="17831"/>
                    <a:pt x="2772" y="19426"/>
                  </a:cubicBezTo>
                  <a:cubicBezTo>
                    <a:pt x="820" y="21020"/>
                    <a:pt x="-221" y="21600"/>
                    <a:pt x="39" y="21528"/>
                  </a:cubicBezTo>
                  <a:cubicBezTo>
                    <a:pt x="299" y="21455"/>
                    <a:pt x="1861" y="20730"/>
                    <a:pt x="3552" y="20005"/>
                  </a:cubicBezTo>
                  <a:cubicBezTo>
                    <a:pt x="5244" y="19281"/>
                    <a:pt x="7066" y="18556"/>
                    <a:pt x="8887" y="17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7037105" y="5060950"/>
              <a:ext cx="171062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19708" y="0"/>
                  </a:moveTo>
                  <a:cubicBezTo>
                    <a:pt x="14176" y="4431"/>
                    <a:pt x="8644" y="8862"/>
                    <a:pt x="5483" y="11446"/>
                  </a:cubicBezTo>
                  <a:cubicBezTo>
                    <a:pt x="2322" y="14031"/>
                    <a:pt x="1532" y="14769"/>
                    <a:pt x="873" y="15600"/>
                  </a:cubicBezTo>
                  <a:cubicBezTo>
                    <a:pt x="215" y="16431"/>
                    <a:pt x="-312" y="17354"/>
                    <a:pt x="215" y="18092"/>
                  </a:cubicBezTo>
                  <a:cubicBezTo>
                    <a:pt x="742" y="18831"/>
                    <a:pt x="2322" y="19385"/>
                    <a:pt x="6010" y="19938"/>
                  </a:cubicBezTo>
                  <a:cubicBezTo>
                    <a:pt x="9698" y="20492"/>
                    <a:pt x="15493" y="21046"/>
                    <a:pt x="212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7360566" y="5031316"/>
              <a:ext cx="103244" cy="25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72" fill="norm" stroke="1" extrusionOk="0">
                  <a:moveTo>
                    <a:pt x="0" y="2961"/>
                  </a:moveTo>
                  <a:cubicBezTo>
                    <a:pt x="0" y="2090"/>
                    <a:pt x="0" y="1219"/>
                    <a:pt x="1080" y="697"/>
                  </a:cubicBezTo>
                  <a:cubicBezTo>
                    <a:pt x="2160" y="174"/>
                    <a:pt x="4320" y="0"/>
                    <a:pt x="6480" y="0"/>
                  </a:cubicBezTo>
                  <a:cubicBezTo>
                    <a:pt x="8640" y="0"/>
                    <a:pt x="10800" y="174"/>
                    <a:pt x="12960" y="1132"/>
                  </a:cubicBezTo>
                  <a:cubicBezTo>
                    <a:pt x="15120" y="2090"/>
                    <a:pt x="17280" y="3832"/>
                    <a:pt x="17280" y="5226"/>
                  </a:cubicBezTo>
                  <a:cubicBezTo>
                    <a:pt x="17280" y="6619"/>
                    <a:pt x="15120" y="7665"/>
                    <a:pt x="13176" y="8448"/>
                  </a:cubicBezTo>
                  <a:cubicBezTo>
                    <a:pt x="11232" y="9232"/>
                    <a:pt x="9504" y="9755"/>
                    <a:pt x="9504" y="10277"/>
                  </a:cubicBezTo>
                  <a:cubicBezTo>
                    <a:pt x="9504" y="10800"/>
                    <a:pt x="11232" y="11323"/>
                    <a:pt x="13608" y="12368"/>
                  </a:cubicBezTo>
                  <a:cubicBezTo>
                    <a:pt x="15984" y="13413"/>
                    <a:pt x="19008" y="14981"/>
                    <a:pt x="20304" y="16287"/>
                  </a:cubicBezTo>
                  <a:cubicBezTo>
                    <a:pt x="21600" y="17594"/>
                    <a:pt x="21168" y="18639"/>
                    <a:pt x="19656" y="19423"/>
                  </a:cubicBezTo>
                  <a:cubicBezTo>
                    <a:pt x="18144" y="20206"/>
                    <a:pt x="15552" y="20729"/>
                    <a:pt x="12744" y="21077"/>
                  </a:cubicBezTo>
                  <a:cubicBezTo>
                    <a:pt x="9936" y="21426"/>
                    <a:pt x="6912" y="21600"/>
                    <a:pt x="5400" y="20816"/>
                  </a:cubicBezTo>
                  <a:cubicBezTo>
                    <a:pt x="3888" y="20032"/>
                    <a:pt x="3888" y="18290"/>
                    <a:pt x="3888" y="16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512966" y="4949738"/>
              <a:ext cx="152467" cy="39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47" fill="norm" stroke="1" extrusionOk="0">
                  <a:moveTo>
                    <a:pt x="5254" y="1211"/>
                  </a:moveTo>
                  <a:cubicBezTo>
                    <a:pt x="6130" y="636"/>
                    <a:pt x="7005" y="62"/>
                    <a:pt x="8027" y="4"/>
                  </a:cubicBezTo>
                  <a:cubicBezTo>
                    <a:pt x="9049" y="-53"/>
                    <a:pt x="10216" y="407"/>
                    <a:pt x="12405" y="1785"/>
                  </a:cubicBezTo>
                  <a:cubicBezTo>
                    <a:pt x="14595" y="3164"/>
                    <a:pt x="17805" y="5462"/>
                    <a:pt x="19557" y="8047"/>
                  </a:cubicBezTo>
                  <a:cubicBezTo>
                    <a:pt x="21308" y="10632"/>
                    <a:pt x="21600" y="13504"/>
                    <a:pt x="19849" y="15630"/>
                  </a:cubicBezTo>
                  <a:cubicBezTo>
                    <a:pt x="18097" y="17756"/>
                    <a:pt x="14303" y="19134"/>
                    <a:pt x="10654" y="19996"/>
                  </a:cubicBezTo>
                  <a:cubicBezTo>
                    <a:pt x="7005" y="20858"/>
                    <a:pt x="3503" y="21202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754266" y="52641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8040016" y="4895144"/>
              <a:ext cx="120831" cy="32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991" fill="norm" stroke="1" extrusionOk="0">
                  <a:moveTo>
                    <a:pt x="0" y="15000"/>
                  </a:moveTo>
                  <a:cubicBezTo>
                    <a:pt x="372" y="18184"/>
                    <a:pt x="745" y="21369"/>
                    <a:pt x="931" y="20954"/>
                  </a:cubicBezTo>
                  <a:cubicBezTo>
                    <a:pt x="1117" y="20538"/>
                    <a:pt x="1117" y="16523"/>
                    <a:pt x="1303" y="12923"/>
                  </a:cubicBezTo>
                  <a:cubicBezTo>
                    <a:pt x="1490" y="9323"/>
                    <a:pt x="1862" y="6138"/>
                    <a:pt x="3352" y="3992"/>
                  </a:cubicBezTo>
                  <a:cubicBezTo>
                    <a:pt x="4841" y="1846"/>
                    <a:pt x="7448" y="738"/>
                    <a:pt x="9683" y="254"/>
                  </a:cubicBezTo>
                  <a:cubicBezTo>
                    <a:pt x="11917" y="-231"/>
                    <a:pt x="13779" y="-93"/>
                    <a:pt x="16200" y="1292"/>
                  </a:cubicBezTo>
                  <a:cubicBezTo>
                    <a:pt x="18621" y="2677"/>
                    <a:pt x="21600" y="5307"/>
                    <a:pt x="21228" y="7177"/>
                  </a:cubicBezTo>
                  <a:cubicBezTo>
                    <a:pt x="20855" y="9046"/>
                    <a:pt x="17131" y="10154"/>
                    <a:pt x="14524" y="10984"/>
                  </a:cubicBezTo>
                  <a:cubicBezTo>
                    <a:pt x="11917" y="11815"/>
                    <a:pt x="10428" y="12369"/>
                    <a:pt x="8938" y="12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8141616" y="5054600"/>
              <a:ext cx="139701" cy="20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7425"/>
                  </a:moveTo>
                  <a:cubicBezTo>
                    <a:pt x="1309" y="6750"/>
                    <a:pt x="2618" y="6075"/>
                    <a:pt x="3927" y="6075"/>
                  </a:cubicBezTo>
                  <a:cubicBezTo>
                    <a:pt x="5236" y="6075"/>
                    <a:pt x="6545" y="6750"/>
                    <a:pt x="8018" y="9000"/>
                  </a:cubicBezTo>
                  <a:cubicBezTo>
                    <a:pt x="9491" y="11250"/>
                    <a:pt x="11127" y="15075"/>
                    <a:pt x="11455" y="17550"/>
                  </a:cubicBezTo>
                  <a:cubicBezTo>
                    <a:pt x="11782" y="20025"/>
                    <a:pt x="10800" y="21150"/>
                    <a:pt x="9491" y="21375"/>
                  </a:cubicBezTo>
                  <a:cubicBezTo>
                    <a:pt x="8182" y="21600"/>
                    <a:pt x="6545" y="20925"/>
                    <a:pt x="5727" y="19350"/>
                  </a:cubicBezTo>
                  <a:cubicBezTo>
                    <a:pt x="4909" y="17775"/>
                    <a:pt x="4909" y="15300"/>
                    <a:pt x="7691" y="11925"/>
                  </a:cubicBezTo>
                  <a:cubicBezTo>
                    <a:pt x="10473" y="8550"/>
                    <a:pt x="16036" y="42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455851" y="4904015"/>
              <a:ext cx="85816" cy="31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99" fill="norm" stroke="1" extrusionOk="0">
                  <a:moveTo>
                    <a:pt x="19779" y="4141"/>
                  </a:moveTo>
                  <a:cubicBezTo>
                    <a:pt x="19779" y="3431"/>
                    <a:pt x="19779" y="2720"/>
                    <a:pt x="19779" y="2010"/>
                  </a:cubicBezTo>
                  <a:cubicBezTo>
                    <a:pt x="19779" y="1299"/>
                    <a:pt x="19779" y="589"/>
                    <a:pt x="18461" y="233"/>
                  </a:cubicBezTo>
                  <a:cubicBezTo>
                    <a:pt x="17144" y="-122"/>
                    <a:pt x="14510" y="-122"/>
                    <a:pt x="11876" y="589"/>
                  </a:cubicBezTo>
                  <a:cubicBezTo>
                    <a:pt x="9242" y="1299"/>
                    <a:pt x="6608" y="2720"/>
                    <a:pt x="4237" y="5420"/>
                  </a:cubicBezTo>
                  <a:cubicBezTo>
                    <a:pt x="1866" y="8120"/>
                    <a:pt x="-241" y="12099"/>
                    <a:pt x="22" y="15083"/>
                  </a:cubicBezTo>
                  <a:cubicBezTo>
                    <a:pt x="286" y="18067"/>
                    <a:pt x="2920" y="20057"/>
                    <a:pt x="6871" y="20767"/>
                  </a:cubicBezTo>
                  <a:cubicBezTo>
                    <a:pt x="10822" y="21478"/>
                    <a:pt x="16091" y="20910"/>
                    <a:pt x="21359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8624216" y="4946650"/>
              <a:ext cx="146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7200"/>
                    <a:pt x="11270" y="14400"/>
                    <a:pt x="14870" y="18000"/>
                  </a:cubicBezTo>
                  <a:cubicBezTo>
                    <a:pt x="18470" y="21600"/>
                    <a:pt x="2003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8684252" y="4965700"/>
              <a:ext cx="105065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21023" y="0"/>
                  </a:moveTo>
                  <a:cubicBezTo>
                    <a:pt x="16788" y="4106"/>
                    <a:pt x="12552" y="8212"/>
                    <a:pt x="9376" y="11514"/>
                  </a:cubicBezTo>
                  <a:cubicBezTo>
                    <a:pt x="6199" y="14817"/>
                    <a:pt x="4082" y="17316"/>
                    <a:pt x="2388" y="19012"/>
                  </a:cubicBezTo>
                  <a:cubicBezTo>
                    <a:pt x="694" y="20707"/>
                    <a:pt x="-577" y="21600"/>
                    <a:pt x="270" y="21600"/>
                  </a:cubicBezTo>
                  <a:cubicBezTo>
                    <a:pt x="1117" y="21600"/>
                    <a:pt x="4082" y="20707"/>
                    <a:pt x="7047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878216" y="50863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897266" y="5137149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9119516" y="4992279"/>
              <a:ext cx="97078" cy="20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38" fill="norm" stroke="1" extrusionOk="0">
                  <a:moveTo>
                    <a:pt x="0" y="2522"/>
                  </a:moveTo>
                  <a:cubicBezTo>
                    <a:pt x="1379" y="1640"/>
                    <a:pt x="2757" y="759"/>
                    <a:pt x="4596" y="318"/>
                  </a:cubicBezTo>
                  <a:cubicBezTo>
                    <a:pt x="6434" y="-123"/>
                    <a:pt x="8732" y="-123"/>
                    <a:pt x="11260" y="428"/>
                  </a:cubicBezTo>
                  <a:cubicBezTo>
                    <a:pt x="13787" y="979"/>
                    <a:pt x="16545" y="2081"/>
                    <a:pt x="17234" y="3183"/>
                  </a:cubicBezTo>
                  <a:cubicBezTo>
                    <a:pt x="17923" y="4285"/>
                    <a:pt x="16545" y="5387"/>
                    <a:pt x="14706" y="6269"/>
                  </a:cubicBezTo>
                  <a:cubicBezTo>
                    <a:pt x="12868" y="7150"/>
                    <a:pt x="10570" y="7812"/>
                    <a:pt x="8732" y="8583"/>
                  </a:cubicBezTo>
                  <a:cubicBezTo>
                    <a:pt x="6894" y="9355"/>
                    <a:pt x="5515" y="10236"/>
                    <a:pt x="5974" y="11008"/>
                  </a:cubicBezTo>
                  <a:cubicBezTo>
                    <a:pt x="6434" y="11779"/>
                    <a:pt x="8732" y="12440"/>
                    <a:pt x="11489" y="13432"/>
                  </a:cubicBezTo>
                  <a:cubicBezTo>
                    <a:pt x="14247" y="14424"/>
                    <a:pt x="17464" y="15746"/>
                    <a:pt x="19302" y="17069"/>
                  </a:cubicBezTo>
                  <a:cubicBezTo>
                    <a:pt x="21140" y="18391"/>
                    <a:pt x="21600" y="19714"/>
                    <a:pt x="20451" y="20485"/>
                  </a:cubicBezTo>
                  <a:cubicBezTo>
                    <a:pt x="19302" y="21257"/>
                    <a:pt x="16545" y="21477"/>
                    <a:pt x="14247" y="21257"/>
                  </a:cubicBezTo>
                  <a:cubicBezTo>
                    <a:pt x="11949" y="21036"/>
                    <a:pt x="10111" y="20375"/>
                    <a:pt x="8272" y="19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9221116" y="4867772"/>
              <a:ext cx="171725" cy="34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03" fill="norm" stroke="1" extrusionOk="0">
                  <a:moveTo>
                    <a:pt x="11063" y="166"/>
                  </a:moveTo>
                  <a:cubicBezTo>
                    <a:pt x="12907" y="35"/>
                    <a:pt x="14751" y="-97"/>
                    <a:pt x="16068" y="101"/>
                  </a:cubicBezTo>
                  <a:cubicBezTo>
                    <a:pt x="17385" y="298"/>
                    <a:pt x="18176" y="825"/>
                    <a:pt x="19229" y="2866"/>
                  </a:cubicBezTo>
                  <a:cubicBezTo>
                    <a:pt x="20283" y="4908"/>
                    <a:pt x="21600" y="8464"/>
                    <a:pt x="21337" y="11098"/>
                  </a:cubicBezTo>
                  <a:cubicBezTo>
                    <a:pt x="21073" y="13732"/>
                    <a:pt x="19229" y="15444"/>
                    <a:pt x="15410" y="17025"/>
                  </a:cubicBezTo>
                  <a:cubicBezTo>
                    <a:pt x="11590" y="18605"/>
                    <a:pt x="5795" y="20054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9481466" y="508000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7100"/>
                    <a:pt x="1490" y="12600"/>
                    <a:pt x="5090" y="9000"/>
                  </a:cubicBezTo>
                  <a:cubicBezTo>
                    <a:pt x="8690" y="5400"/>
                    <a:pt x="1514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9570944" y="5016499"/>
              <a:ext cx="50223" cy="22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01" fill="norm" stroke="1" extrusionOk="0">
                  <a:moveTo>
                    <a:pt x="21354" y="0"/>
                  </a:moveTo>
                  <a:cubicBezTo>
                    <a:pt x="14154" y="4279"/>
                    <a:pt x="6954" y="8558"/>
                    <a:pt x="3354" y="11717"/>
                  </a:cubicBezTo>
                  <a:cubicBezTo>
                    <a:pt x="-246" y="14875"/>
                    <a:pt x="-246" y="16913"/>
                    <a:pt x="204" y="18442"/>
                  </a:cubicBezTo>
                  <a:cubicBezTo>
                    <a:pt x="654" y="19970"/>
                    <a:pt x="1554" y="20989"/>
                    <a:pt x="5154" y="21294"/>
                  </a:cubicBezTo>
                  <a:cubicBezTo>
                    <a:pt x="8754" y="21600"/>
                    <a:pt x="15054" y="21192"/>
                    <a:pt x="21354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837066" y="5149849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160916" y="5149849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800"/>
                    <a:pt x="11733" y="12000"/>
                    <a:pt x="15333" y="8400"/>
                  </a:cubicBezTo>
                  <a:cubicBezTo>
                    <a:pt x="18933" y="4800"/>
                    <a:pt x="202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0472066" y="509270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801016" y="6638835"/>
              <a:ext cx="2730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4688" y="10884"/>
                    <a:pt x="9377" y="1066"/>
                    <a:pt x="12977" y="84"/>
                  </a:cubicBezTo>
                  <a:cubicBezTo>
                    <a:pt x="16577" y="-898"/>
                    <a:pt x="19088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32766" y="6826250"/>
              <a:ext cx="254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806433" y="6414411"/>
              <a:ext cx="164110" cy="56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28" fill="norm" stroke="1" extrusionOk="0">
                  <a:moveTo>
                    <a:pt x="4648" y="9395"/>
                  </a:moveTo>
                  <a:cubicBezTo>
                    <a:pt x="4375" y="12055"/>
                    <a:pt x="4101" y="14714"/>
                    <a:pt x="3691" y="16608"/>
                  </a:cubicBezTo>
                  <a:cubicBezTo>
                    <a:pt x="3281" y="18502"/>
                    <a:pt x="2734" y="19631"/>
                    <a:pt x="2187" y="20396"/>
                  </a:cubicBezTo>
                  <a:cubicBezTo>
                    <a:pt x="1641" y="21162"/>
                    <a:pt x="1094" y="21565"/>
                    <a:pt x="684" y="21525"/>
                  </a:cubicBezTo>
                  <a:cubicBezTo>
                    <a:pt x="273" y="21484"/>
                    <a:pt x="0" y="21001"/>
                    <a:pt x="0" y="19308"/>
                  </a:cubicBezTo>
                  <a:cubicBezTo>
                    <a:pt x="0" y="17616"/>
                    <a:pt x="273" y="14714"/>
                    <a:pt x="1230" y="11893"/>
                  </a:cubicBezTo>
                  <a:cubicBezTo>
                    <a:pt x="2187" y="9072"/>
                    <a:pt x="3828" y="6332"/>
                    <a:pt x="5195" y="4478"/>
                  </a:cubicBezTo>
                  <a:cubicBezTo>
                    <a:pt x="6562" y="2625"/>
                    <a:pt x="7656" y="1658"/>
                    <a:pt x="8749" y="1053"/>
                  </a:cubicBezTo>
                  <a:cubicBezTo>
                    <a:pt x="9843" y="449"/>
                    <a:pt x="10937" y="207"/>
                    <a:pt x="12167" y="86"/>
                  </a:cubicBezTo>
                  <a:cubicBezTo>
                    <a:pt x="13397" y="-35"/>
                    <a:pt x="14765" y="-35"/>
                    <a:pt x="15995" y="126"/>
                  </a:cubicBezTo>
                  <a:cubicBezTo>
                    <a:pt x="17225" y="287"/>
                    <a:pt x="18319" y="610"/>
                    <a:pt x="19413" y="1940"/>
                  </a:cubicBezTo>
                  <a:cubicBezTo>
                    <a:pt x="20506" y="3269"/>
                    <a:pt x="21600" y="5607"/>
                    <a:pt x="21053" y="7259"/>
                  </a:cubicBezTo>
                  <a:cubicBezTo>
                    <a:pt x="20506" y="8911"/>
                    <a:pt x="18319" y="9878"/>
                    <a:pt x="15722" y="10443"/>
                  </a:cubicBezTo>
                  <a:cubicBezTo>
                    <a:pt x="13124" y="11007"/>
                    <a:pt x="10116" y="11168"/>
                    <a:pt x="8066" y="11087"/>
                  </a:cubicBezTo>
                  <a:cubicBezTo>
                    <a:pt x="6015" y="11007"/>
                    <a:pt x="4922" y="10684"/>
                    <a:pt x="3828" y="1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924966" y="6701514"/>
              <a:ext cx="203201" cy="22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0" fill="norm" stroke="1" extrusionOk="0">
                  <a:moveTo>
                    <a:pt x="0" y="4462"/>
                  </a:moveTo>
                  <a:cubicBezTo>
                    <a:pt x="0" y="3100"/>
                    <a:pt x="0" y="1738"/>
                    <a:pt x="562" y="862"/>
                  </a:cubicBezTo>
                  <a:cubicBezTo>
                    <a:pt x="1125" y="-14"/>
                    <a:pt x="2250" y="-403"/>
                    <a:pt x="4500" y="570"/>
                  </a:cubicBezTo>
                  <a:cubicBezTo>
                    <a:pt x="6750" y="1543"/>
                    <a:pt x="10125" y="3878"/>
                    <a:pt x="12150" y="6992"/>
                  </a:cubicBezTo>
                  <a:cubicBezTo>
                    <a:pt x="14175" y="10105"/>
                    <a:pt x="14850" y="13997"/>
                    <a:pt x="14850" y="16429"/>
                  </a:cubicBezTo>
                  <a:cubicBezTo>
                    <a:pt x="14850" y="18862"/>
                    <a:pt x="14175" y="19835"/>
                    <a:pt x="13275" y="20419"/>
                  </a:cubicBezTo>
                  <a:cubicBezTo>
                    <a:pt x="12375" y="21002"/>
                    <a:pt x="11250" y="21197"/>
                    <a:pt x="10350" y="19543"/>
                  </a:cubicBezTo>
                  <a:cubicBezTo>
                    <a:pt x="9450" y="17889"/>
                    <a:pt x="8775" y="14386"/>
                    <a:pt x="10687" y="10883"/>
                  </a:cubicBezTo>
                  <a:cubicBezTo>
                    <a:pt x="12600" y="7381"/>
                    <a:pt x="17100" y="3878"/>
                    <a:pt x="21600" y="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2327416" y="6513757"/>
              <a:ext cx="130951" cy="41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50" fill="norm" stroke="1" extrusionOk="0">
                  <a:moveTo>
                    <a:pt x="21211" y="3688"/>
                  </a:moveTo>
                  <a:cubicBezTo>
                    <a:pt x="21211" y="3030"/>
                    <a:pt x="21211" y="2372"/>
                    <a:pt x="21211" y="1714"/>
                  </a:cubicBezTo>
                  <a:cubicBezTo>
                    <a:pt x="21211" y="1056"/>
                    <a:pt x="21211" y="398"/>
                    <a:pt x="20354" y="124"/>
                  </a:cubicBezTo>
                  <a:cubicBezTo>
                    <a:pt x="19497" y="-150"/>
                    <a:pt x="17782" y="-40"/>
                    <a:pt x="15040" y="1166"/>
                  </a:cubicBezTo>
                  <a:cubicBezTo>
                    <a:pt x="12297" y="2372"/>
                    <a:pt x="8525" y="4674"/>
                    <a:pt x="5611" y="7580"/>
                  </a:cubicBezTo>
                  <a:cubicBezTo>
                    <a:pt x="2697" y="10486"/>
                    <a:pt x="640" y="13994"/>
                    <a:pt x="125" y="16352"/>
                  </a:cubicBezTo>
                  <a:cubicBezTo>
                    <a:pt x="-389" y="18709"/>
                    <a:pt x="640" y="19915"/>
                    <a:pt x="3897" y="20573"/>
                  </a:cubicBezTo>
                  <a:cubicBezTo>
                    <a:pt x="7154" y="21231"/>
                    <a:pt x="12640" y="21340"/>
                    <a:pt x="18125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2566316" y="6623050"/>
              <a:ext cx="2159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57"/>
                    <a:pt x="7200" y="7513"/>
                    <a:pt x="10800" y="11113"/>
                  </a:cubicBezTo>
                  <a:cubicBezTo>
                    <a:pt x="14400" y="14713"/>
                    <a:pt x="1800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585366" y="6591300"/>
              <a:ext cx="1968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52" y="3125"/>
                    <a:pt x="13703" y="6249"/>
                    <a:pt x="10219" y="9442"/>
                  </a:cubicBezTo>
                  <a:cubicBezTo>
                    <a:pt x="6735" y="12634"/>
                    <a:pt x="3716" y="15894"/>
                    <a:pt x="2090" y="17932"/>
                  </a:cubicBezTo>
                  <a:cubicBezTo>
                    <a:pt x="465" y="19970"/>
                    <a:pt x="232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970384" y="6591300"/>
              <a:ext cx="180133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9114" y="0"/>
                  </a:moveTo>
                  <a:cubicBezTo>
                    <a:pt x="16100" y="1286"/>
                    <a:pt x="13086" y="2571"/>
                    <a:pt x="9946" y="4629"/>
                  </a:cubicBezTo>
                  <a:cubicBezTo>
                    <a:pt x="6807" y="6686"/>
                    <a:pt x="3541" y="9514"/>
                    <a:pt x="1783" y="11571"/>
                  </a:cubicBezTo>
                  <a:cubicBezTo>
                    <a:pt x="25" y="13629"/>
                    <a:pt x="-226" y="14914"/>
                    <a:pt x="151" y="15943"/>
                  </a:cubicBezTo>
                  <a:cubicBezTo>
                    <a:pt x="527" y="16971"/>
                    <a:pt x="1532" y="17743"/>
                    <a:pt x="4546" y="18257"/>
                  </a:cubicBezTo>
                  <a:cubicBezTo>
                    <a:pt x="7560" y="18771"/>
                    <a:pt x="12583" y="19029"/>
                    <a:pt x="15723" y="19543"/>
                  </a:cubicBezTo>
                  <a:cubicBezTo>
                    <a:pt x="18862" y="20057"/>
                    <a:pt x="20118" y="20829"/>
                    <a:pt x="213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2953666" y="683260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800"/>
                    <a:pt x="12150" y="12000"/>
                    <a:pt x="15750" y="8400"/>
                  </a:cubicBezTo>
                  <a:cubicBezTo>
                    <a:pt x="19350" y="4800"/>
                    <a:pt x="204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360066" y="6604000"/>
              <a:ext cx="63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442"/>
                    <a:pt x="7200" y="12884"/>
                    <a:pt x="3600" y="16484"/>
                  </a:cubicBezTo>
                  <a:cubicBezTo>
                    <a:pt x="0" y="20084"/>
                    <a:pt x="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436266" y="6477000"/>
              <a:ext cx="1126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9" h="21600" fill="norm" stroke="1" extrusionOk="0">
                  <a:moveTo>
                    <a:pt x="0" y="0"/>
                  </a:moveTo>
                  <a:cubicBezTo>
                    <a:pt x="5684" y="2138"/>
                    <a:pt x="11368" y="4275"/>
                    <a:pt x="15347" y="6525"/>
                  </a:cubicBezTo>
                  <a:cubicBezTo>
                    <a:pt x="19326" y="8775"/>
                    <a:pt x="21600" y="11138"/>
                    <a:pt x="19137" y="13669"/>
                  </a:cubicBezTo>
                  <a:cubicBezTo>
                    <a:pt x="16674" y="16200"/>
                    <a:pt x="9474" y="18900"/>
                    <a:pt x="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3696616" y="68135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014116" y="6389688"/>
              <a:ext cx="162669" cy="46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76" fill="norm" stroke="1" extrusionOk="0">
                  <a:moveTo>
                    <a:pt x="2492" y="10388"/>
                  </a:moveTo>
                  <a:cubicBezTo>
                    <a:pt x="2215" y="12228"/>
                    <a:pt x="1938" y="14069"/>
                    <a:pt x="2077" y="15764"/>
                  </a:cubicBezTo>
                  <a:cubicBezTo>
                    <a:pt x="2215" y="17459"/>
                    <a:pt x="2769" y="19009"/>
                    <a:pt x="3046" y="20026"/>
                  </a:cubicBezTo>
                  <a:cubicBezTo>
                    <a:pt x="3323" y="21043"/>
                    <a:pt x="3323" y="21527"/>
                    <a:pt x="2908" y="21333"/>
                  </a:cubicBezTo>
                  <a:cubicBezTo>
                    <a:pt x="2492" y="21140"/>
                    <a:pt x="1662" y="20268"/>
                    <a:pt x="1246" y="18185"/>
                  </a:cubicBezTo>
                  <a:cubicBezTo>
                    <a:pt x="831" y="16103"/>
                    <a:pt x="831" y="12810"/>
                    <a:pt x="1246" y="10194"/>
                  </a:cubicBezTo>
                  <a:cubicBezTo>
                    <a:pt x="1662" y="7579"/>
                    <a:pt x="2492" y="5642"/>
                    <a:pt x="3462" y="4237"/>
                  </a:cubicBezTo>
                  <a:cubicBezTo>
                    <a:pt x="4431" y="2833"/>
                    <a:pt x="5538" y="1961"/>
                    <a:pt x="6646" y="1331"/>
                  </a:cubicBezTo>
                  <a:cubicBezTo>
                    <a:pt x="7754" y="702"/>
                    <a:pt x="8862" y="314"/>
                    <a:pt x="10662" y="121"/>
                  </a:cubicBezTo>
                  <a:cubicBezTo>
                    <a:pt x="12462" y="-73"/>
                    <a:pt x="14954" y="-73"/>
                    <a:pt x="17031" y="411"/>
                  </a:cubicBezTo>
                  <a:cubicBezTo>
                    <a:pt x="19108" y="896"/>
                    <a:pt x="20769" y="1864"/>
                    <a:pt x="21185" y="3075"/>
                  </a:cubicBezTo>
                  <a:cubicBezTo>
                    <a:pt x="21600" y="4286"/>
                    <a:pt x="20769" y="5739"/>
                    <a:pt x="17031" y="7095"/>
                  </a:cubicBezTo>
                  <a:cubicBezTo>
                    <a:pt x="13292" y="8451"/>
                    <a:pt x="6646" y="9710"/>
                    <a:pt x="0" y="1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164072" y="6591300"/>
              <a:ext cx="180245" cy="22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50" fill="norm" stroke="1" extrusionOk="0">
                  <a:moveTo>
                    <a:pt x="290" y="8558"/>
                  </a:moveTo>
                  <a:cubicBezTo>
                    <a:pt x="39" y="7336"/>
                    <a:pt x="-212" y="6113"/>
                    <a:pt x="290" y="5400"/>
                  </a:cubicBezTo>
                  <a:cubicBezTo>
                    <a:pt x="793" y="4687"/>
                    <a:pt x="2048" y="4483"/>
                    <a:pt x="3807" y="4992"/>
                  </a:cubicBezTo>
                  <a:cubicBezTo>
                    <a:pt x="5565" y="5502"/>
                    <a:pt x="7825" y="6725"/>
                    <a:pt x="9709" y="8762"/>
                  </a:cubicBezTo>
                  <a:cubicBezTo>
                    <a:pt x="11593" y="10800"/>
                    <a:pt x="13100" y="13653"/>
                    <a:pt x="13728" y="15792"/>
                  </a:cubicBezTo>
                  <a:cubicBezTo>
                    <a:pt x="14355" y="17932"/>
                    <a:pt x="14104" y="19358"/>
                    <a:pt x="13351" y="20275"/>
                  </a:cubicBezTo>
                  <a:cubicBezTo>
                    <a:pt x="12597" y="21192"/>
                    <a:pt x="11341" y="21600"/>
                    <a:pt x="10588" y="21192"/>
                  </a:cubicBezTo>
                  <a:cubicBezTo>
                    <a:pt x="9835" y="20785"/>
                    <a:pt x="9583" y="19562"/>
                    <a:pt x="10462" y="16506"/>
                  </a:cubicBezTo>
                  <a:cubicBezTo>
                    <a:pt x="11341" y="13449"/>
                    <a:pt x="13351" y="8558"/>
                    <a:pt x="15360" y="5502"/>
                  </a:cubicBezTo>
                  <a:cubicBezTo>
                    <a:pt x="17369" y="2445"/>
                    <a:pt x="19379" y="1223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4454383" y="6417637"/>
              <a:ext cx="150284" cy="40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2480"/>
                  </a:moveTo>
                  <a:cubicBezTo>
                    <a:pt x="21600" y="1468"/>
                    <a:pt x="21600" y="455"/>
                    <a:pt x="20992" y="118"/>
                  </a:cubicBezTo>
                  <a:cubicBezTo>
                    <a:pt x="20383" y="-220"/>
                    <a:pt x="19166" y="118"/>
                    <a:pt x="15972" y="1805"/>
                  </a:cubicBezTo>
                  <a:cubicBezTo>
                    <a:pt x="12777" y="3492"/>
                    <a:pt x="7606" y="6530"/>
                    <a:pt x="4411" y="9343"/>
                  </a:cubicBezTo>
                  <a:cubicBezTo>
                    <a:pt x="1217" y="12155"/>
                    <a:pt x="0" y="14742"/>
                    <a:pt x="0" y="16599"/>
                  </a:cubicBezTo>
                  <a:cubicBezTo>
                    <a:pt x="0" y="18455"/>
                    <a:pt x="1217" y="19580"/>
                    <a:pt x="3651" y="20255"/>
                  </a:cubicBezTo>
                  <a:cubicBezTo>
                    <a:pt x="6085" y="20930"/>
                    <a:pt x="9735" y="21155"/>
                    <a:pt x="13386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706266" y="6483350"/>
              <a:ext cx="952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375"/>
                    <a:pt x="5760" y="6750"/>
                    <a:pt x="8880" y="10125"/>
                  </a:cubicBezTo>
                  <a:cubicBezTo>
                    <a:pt x="12000" y="13500"/>
                    <a:pt x="15360" y="16875"/>
                    <a:pt x="17520" y="18788"/>
                  </a:cubicBezTo>
                  <a:cubicBezTo>
                    <a:pt x="19680" y="20700"/>
                    <a:pt x="2064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4757066" y="6489700"/>
              <a:ext cx="1079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4176"/>
                    <a:pt x="13976" y="8352"/>
                    <a:pt x="10376" y="11952"/>
                  </a:cubicBezTo>
                  <a:cubicBezTo>
                    <a:pt x="6776" y="15552"/>
                    <a:pt x="3388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928516" y="6595387"/>
              <a:ext cx="1270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880" y="12793"/>
                    <a:pt x="5760" y="5170"/>
                    <a:pt x="9360" y="1993"/>
                  </a:cubicBezTo>
                  <a:cubicBezTo>
                    <a:pt x="12960" y="-1183"/>
                    <a:pt x="1728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979316" y="666115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5184633" y="6432031"/>
              <a:ext cx="232834" cy="24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982" y="2839"/>
                  </a:moveTo>
                  <a:cubicBezTo>
                    <a:pt x="1178" y="1907"/>
                    <a:pt x="1375" y="976"/>
                    <a:pt x="2160" y="418"/>
                  </a:cubicBezTo>
                  <a:cubicBezTo>
                    <a:pt x="2945" y="-141"/>
                    <a:pt x="4320" y="-327"/>
                    <a:pt x="5793" y="1070"/>
                  </a:cubicBezTo>
                  <a:cubicBezTo>
                    <a:pt x="7265" y="2466"/>
                    <a:pt x="8836" y="5445"/>
                    <a:pt x="8345" y="8518"/>
                  </a:cubicBezTo>
                  <a:cubicBezTo>
                    <a:pt x="7855" y="11590"/>
                    <a:pt x="5302" y="14756"/>
                    <a:pt x="3338" y="16897"/>
                  </a:cubicBezTo>
                  <a:cubicBezTo>
                    <a:pt x="1375" y="19039"/>
                    <a:pt x="0" y="20156"/>
                    <a:pt x="0" y="20714"/>
                  </a:cubicBezTo>
                  <a:cubicBezTo>
                    <a:pt x="0" y="21273"/>
                    <a:pt x="1375" y="21273"/>
                    <a:pt x="5204" y="20994"/>
                  </a:cubicBezTo>
                  <a:cubicBezTo>
                    <a:pt x="9033" y="20714"/>
                    <a:pt x="15316" y="20156"/>
                    <a:pt x="21600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353966" y="6417733"/>
              <a:ext cx="148008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89" fill="norm" stroke="1" extrusionOk="0">
                  <a:moveTo>
                    <a:pt x="3600" y="112"/>
                  </a:moveTo>
                  <a:cubicBezTo>
                    <a:pt x="5400" y="0"/>
                    <a:pt x="7200" y="-111"/>
                    <a:pt x="9300" y="223"/>
                  </a:cubicBezTo>
                  <a:cubicBezTo>
                    <a:pt x="11400" y="557"/>
                    <a:pt x="13800" y="1336"/>
                    <a:pt x="16350" y="3229"/>
                  </a:cubicBezTo>
                  <a:cubicBezTo>
                    <a:pt x="18900" y="5122"/>
                    <a:pt x="21600" y="8128"/>
                    <a:pt x="20850" y="11023"/>
                  </a:cubicBezTo>
                  <a:cubicBezTo>
                    <a:pt x="20100" y="13918"/>
                    <a:pt x="15900" y="16701"/>
                    <a:pt x="11850" y="18427"/>
                  </a:cubicBezTo>
                  <a:cubicBezTo>
                    <a:pt x="7800" y="20153"/>
                    <a:pt x="3900" y="20821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868316" y="6565900"/>
              <a:ext cx="266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57" y="14400"/>
                    <a:pt x="13714" y="7200"/>
                    <a:pt x="17314" y="3600"/>
                  </a:cubicBezTo>
                  <a:cubicBezTo>
                    <a:pt x="20914" y="0"/>
                    <a:pt x="212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994184" y="6470650"/>
              <a:ext cx="26533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3503"/>
                    <a:pt x="-773" y="7005"/>
                    <a:pt x="58" y="10605"/>
                  </a:cubicBezTo>
                  <a:cubicBezTo>
                    <a:pt x="889" y="14205"/>
                    <a:pt x="10858" y="17903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6262016" y="6245472"/>
              <a:ext cx="181708" cy="50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01" fill="norm" stroke="1" extrusionOk="0">
                  <a:moveTo>
                    <a:pt x="7448" y="10744"/>
                  </a:moveTo>
                  <a:cubicBezTo>
                    <a:pt x="5959" y="13285"/>
                    <a:pt x="4469" y="15826"/>
                    <a:pt x="3724" y="17415"/>
                  </a:cubicBezTo>
                  <a:cubicBezTo>
                    <a:pt x="2979" y="19003"/>
                    <a:pt x="2979" y="19638"/>
                    <a:pt x="2855" y="20273"/>
                  </a:cubicBezTo>
                  <a:cubicBezTo>
                    <a:pt x="2731" y="20909"/>
                    <a:pt x="2483" y="21544"/>
                    <a:pt x="2359" y="21499"/>
                  </a:cubicBezTo>
                  <a:cubicBezTo>
                    <a:pt x="2234" y="21453"/>
                    <a:pt x="2234" y="20727"/>
                    <a:pt x="2483" y="18640"/>
                  </a:cubicBezTo>
                  <a:cubicBezTo>
                    <a:pt x="2731" y="16552"/>
                    <a:pt x="3228" y="13104"/>
                    <a:pt x="4345" y="9973"/>
                  </a:cubicBezTo>
                  <a:cubicBezTo>
                    <a:pt x="5462" y="6841"/>
                    <a:pt x="7200" y="4028"/>
                    <a:pt x="8441" y="2440"/>
                  </a:cubicBezTo>
                  <a:cubicBezTo>
                    <a:pt x="9683" y="852"/>
                    <a:pt x="10428" y="489"/>
                    <a:pt x="11421" y="262"/>
                  </a:cubicBezTo>
                  <a:cubicBezTo>
                    <a:pt x="12414" y="35"/>
                    <a:pt x="13655" y="-56"/>
                    <a:pt x="14772" y="35"/>
                  </a:cubicBezTo>
                  <a:cubicBezTo>
                    <a:pt x="15890" y="126"/>
                    <a:pt x="16883" y="398"/>
                    <a:pt x="18124" y="1124"/>
                  </a:cubicBezTo>
                  <a:cubicBezTo>
                    <a:pt x="19366" y="1850"/>
                    <a:pt x="20855" y="3030"/>
                    <a:pt x="21228" y="4210"/>
                  </a:cubicBezTo>
                  <a:cubicBezTo>
                    <a:pt x="21600" y="5389"/>
                    <a:pt x="20855" y="6569"/>
                    <a:pt x="17131" y="7613"/>
                  </a:cubicBezTo>
                  <a:cubicBezTo>
                    <a:pt x="13407" y="8657"/>
                    <a:pt x="6703" y="9564"/>
                    <a:pt x="0" y="1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6408066" y="6470650"/>
              <a:ext cx="158751" cy="23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9175"/>
                  </a:moveTo>
                  <a:cubicBezTo>
                    <a:pt x="288" y="7837"/>
                    <a:pt x="576" y="6499"/>
                    <a:pt x="1440" y="5735"/>
                  </a:cubicBezTo>
                  <a:cubicBezTo>
                    <a:pt x="2304" y="4970"/>
                    <a:pt x="3744" y="4779"/>
                    <a:pt x="5904" y="5639"/>
                  </a:cubicBezTo>
                  <a:cubicBezTo>
                    <a:pt x="8064" y="6499"/>
                    <a:pt x="10944" y="8411"/>
                    <a:pt x="12672" y="10513"/>
                  </a:cubicBezTo>
                  <a:cubicBezTo>
                    <a:pt x="14400" y="12616"/>
                    <a:pt x="14976" y="14910"/>
                    <a:pt x="14688" y="16726"/>
                  </a:cubicBezTo>
                  <a:cubicBezTo>
                    <a:pt x="14400" y="18542"/>
                    <a:pt x="13248" y="19880"/>
                    <a:pt x="11808" y="20644"/>
                  </a:cubicBezTo>
                  <a:cubicBezTo>
                    <a:pt x="10368" y="21409"/>
                    <a:pt x="8640" y="21600"/>
                    <a:pt x="8064" y="19497"/>
                  </a:cubicBezTo>
                  <a:cubicBezTo>
                    <a:pt x="7488" y="17395"/>
                    <a:pt x="8064" y="12998"/>
                    <a:pt x="10512" y="9366"/>
                  </a:cubicBezTo>
                  <a:cubicBezTo>
                    <a:pt x="12960" y="5735"/>
                    <a:pt x="17280" y="2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727360" y="6339362"/>
              <a:ext cx="150607" cy="41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386" fill="norm" stroke="1" extrusionOk="0">
                  <a:moveTo>
                    <a:pt x="19893" y="2500"/>
                  </a:moveTo>
                  <a:cubicBezTo>
                    <a:pt x="19893" y="1523"/>
                    <a:pt x="19893" y="546"/>
                    <a:pt x="19164" y="166"/>
                  </a:cubicBezTo>
                  <a:cubicBezTo>
                    <a:pt x="18434" y="-214"/>
                    <a:pt x="16974" y="3"/>
                    <a:pt x="13910" y="1414"/>
                  </a:cubicBezTo>
                  <a:cubicBezTo>
                    <a:pt x="10845" y="2825"/>
                    <a:pt x="6174" y="5430"/>
                    <a:pt x="3255" y="8252"/>
                  </a:cubicBezTo>
                  <a:cubicBezTo>
                    <a:pt x="337" y="11074"/>
                    <a:pt x="-831" y="14114"/>
                    <a:pt x="628" y="16230"/>
                  </a:cubicBezTo>
                  <a:cubicBezTo>
                    <a:pt x="2088" y="18347"/>
                    <a:pt x="6174" y="19541"/>
                    <a:pt x="9969" y="20246"/>
                  </a:cubicBezTo>
                  <a:cubicBezTo>
                    <a:pt x="13764" y="20952"/>
                    <a:pt x="17266" y="21169"/>
                    <a:pt x="20769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2765283" y="0"/>
              <a:ext cx="1393183" cy="50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01" fill="norm" stroke="1" extrusionOk="0">
                  <a:moveTo>
                    <a:pt x="19732" y="4017"/>
                  </a:moveTo>
                  <a:cubicBezTo>
                    <a:pt x="19142" y="3035"/>
                    <a:pt x="18552" y="2053"/>
                    <a:pt x="17863" y="1383"/>
                  </a:cubicBezTo>
                  <a:cubicBezTo>
                    <a:pt x="17175" y="714"/>
                    <a:pt x="16388" y="357"/>
                    <a:pt x="15503" y="179"/>
                  </a:cubicBezTo>
                  <a:cubicBezTo>
                    <a:pt x="14619" y="0"/>
                    <a:pt x="13635" y="0"/>
                    <a:pt x="12586" y="179"/>
                  </a:cubicBezTo>
                  <a:cubicBezTo>
                    <a:pt x="11537" y="357"/>
                    <a:pt x="10423" y="714"/>
                    <a:pt x="9243" y="1205"/>
                  </a:cubicBezTo>
                  <a:cubicBezTo>
                    <a:pt x="8063" y="1696"/>
                    <a:pt x="6818" y="2321"/>
                    <a:pt x="5621" y="3169"/>
                  </a:cubicBezTo>
                  <a:cubicBezTo>
                    <a:pt x="4425" y="4017"/>
                    <a:pt x="3278" y="5088"/>
                    <a:pt x="2393" y="6248"/>
                  </a:cubicBezTo>
                  <a:cubicBezTo>
                    <a:pt x="1508" y="7408"/>
                    <a:pt x="885" y="8658"/>
                    <a:pt x="508" y="9997"/>
                  </a:cubicBezTo>
                  <a:cubicBezTo>
                    <a:pt x="131" y="11336"/>
                    <a:pt x="0" y="12764"/>
                    <a:pt x="0" y="14013"/>
                  </a:cubicBezTo>
                  <a:cubicBezTo>
                    <a:pt x="0" y="15263"/>
                    <a:pt x="131" y="16334"/>
                    <a:pt x="623" y="17271"/>
                  </a:cubicBezTo>
                  <a:cubicBezTo>
                    <a:pt x="1114" y="18208"/>
                    <a:pt x="1967" y="19012"/>
                    <a:pt x="2950" y="19681"/>
                  </a:cubicBezTo>
                  <a:cubicBezTo>
                    <a:pt x="3933" y="20350"/>
                    <a:pt x="5048" y="20886"/>
                    <a:pt x="6162" y="21198"/>
                  </a:cubicBezTo>
                  <a:cubicBezTo>
                    <a:pt x="7276" y="21511"/>
                    <a:pt x="8391" y="21600"/>
                    <a:pt x="9522" y="21377"/>
                  </a:cubicBezTo>
                  <a:cubicBezTo>
                    <a:pt x="10653" y="21154"/>
                    <a:pt x="11800" y="20618"/>
                    <a:pt x="12881" y="19949"/>
                  </a:cubicBezTo>
                  <a:cubicBezTo>
                    <a:pt x="13963" y="19279"/>
                    <a:pt x="14979" y="18476"/>
                    <a:pt x="15962" y="17539"/>
                  </a:cubicBezTo>
                  <a:cubicBezTo>
                    <a:pt x="16946" y="16602"/>
                    <a:pt x="17896" y="15531"/>
                    <a:pt x="18765" y="14102"/>
                  </a:cubicBezTo>
                  <a:cubicBezTo>
                    <a:pt x="19633" y="12674"/>
                    <a:pt x="20420" y="10889"/>
                    <a:pt x="20879" y="9506"/>
                  </a:cubicBezTo>
                  <a:cubicBezTo>
                    <a:pt x="21338" y="8122"/>
                    <a:pt x="21469" y="7140"/>
                    <a:pt x="21534" y="6337"/>
                  </a:cubicBezTo>
                  <a:cubicBezTo>
                    <a:pt x="21600" y="5534"/>
                    <a:pt x="21600" y="4909"/>
                    <a:pt x="21403" y="4418"/>
                  </a:cubicBezTo>
                  <a:cubicBezTo>
                    <a:pt x="21207" y="3927"/>
                    <a:pt x="20813" y="3570"/>
                    <a:pt x="20043" y="3347"/>
                  </a:cubicBezTo>
                  <a:cubicBezTo>
                    <a:pt x="19273" y="3124"/>
                    <a:pt x="18126" y="3035"/>
                    <a:pt x="16897" y="2990"/>
                  </a:cubicBezTo>
                  <a:cubicBezTo>
                    <a:pt x="15667" y="2945"/>
                    <a:pt x="14356" y="2945"/>
                    <a:pt x="13045" y="2945"/>
                  </a:cubicBezTo>
                  <a:cubicBezTo>
                    <a:pt x="11734" y="2945"/>
                    <a:pt x="10423" y="2945"/>
                    <a:pt x="9259" y="3079"/>
                  </a:cubicBezTo>
                  <a:cubicBezTo>
                    <a:pt x="8096" y="3213"/>
                    <a:pt x="7080" y="3481"/>
                    <a:pt x="6129" y="3927"/>
                  </a:cubicBezTo>
                  <a:cubicBezTo>
                    <a:pt x="5179" y="4374"/>
                    <a:pt x="4294" y="4998"/>
                    <a:pt x="3392" y="5936"/>
                  </a:cubicBezTo>
                  <a:cubicBezTo>
                    <a:pt x="2491" y="6873"/>
                    <a:pt x="1573" y="8122"/>
                    <a:pt x="983" y="9595"/>
                  </a:cubicBezTo>
                  <a:cubicBezTo>
                    <a:pt x="393" y="11068"/>
                    <a:pt x="131" y="12764"/>
                    <a:pt x="82" y="14236"/>
                  </a:cubicBezTo>
                  <a:cubicBezTo>
                    <a:pt x="33" y="15709"/>
                    <a:pt x="197" y="16959"/>
                    <a:pt x="656" y="17896"/>
                  </a:cubicBezTo>
                  <a:cubicBezTo>
                    <a:pt x="1114" y="18833"/>
                    <a:pt x="1868" y="19458"/>
                    <a:pt x="2720" y="19949"/>
                  </a:cubicBezTo>
                  <a:cubicBezTo>
                    <a:pt x="3573" y="20440"/>
                    <a:pt x="4523" y="20797"/>
                    <a:pt x="5638" y="21020"/>
                  </a:cubicBezTo>
                  <a:cubicBezTo>
                    <a:pt x="6752" y="21243"/>
                    <a:pt x="8030" y="21332"/>
                    <a:pt x="9210" y="21154"/>
                  </a:cubicBezTo>
                  <a:cubicBezTo>
                    <a:pt x="10390" y="20975"/>
                    <a:pt x="11472" y="20529"/>
                    <a:pt x="12586" y="19860"/>
                  </a:cubicBezTo>
                  <a:cubicBezTo>
                    <a:pt x="13701" y="19190"/>
                    <a:pt x="14848" y="18298"/>
                    <a:pt x="15979" y="17093"/>
                  </a:cubicBezTo>
                  <a:cubicBezTo>
                    <a:pt x="17110" y="15888"/>
                    <a:pt x="18224" y="14370"/>
                    <a:pt x="19125" y="12585"/>
                  </a:cubicBezTo>
                  <a:cubicBezTo>
                    <a:pt x="20027" y="10800"/>
                    <a:pt x="20715" y="8747"/>
                    <a:pt x="21076" y="7230"/>
                  </a:cubicBezTo>
                  <a:cubicBezTo>
                    <a:pt x="21436" y="5712"/>
                    <a:pt x="21469" y="4731"/>
                    <a:pt x="21272" y="3704"/>
                  </a:cubicBezTo>
                  <a:cubicBezTo>
                    <a:pt x="21076" y="2678"/>
                    <a:pt x="20649" y="1607"/>
                    <a:pt x="19896" y="937"/>
                  </a:cubicBezTo>
                  <a:cubicBezTo>
                    <a:pt x="19142" y="268"/>
                    <a:pt x="18060" y="0"/>
                    <a:pt x="16946" y="0"/>
                  </a:cubicBezTo>
                  <a:cubicBezTo>
                    <a:pt x="15831" y="0"/>
                    <a:pt x="14684" y="268"/>
                    <a:pt x="13570" y="714"/>
                  </a:cubicBezTo>
                  <a:cubicBezTo>
                    <a:pt x="12455" y="1160"/>
                    <a:pt x="11374" y="1785"/>
                    <a:pt x="10259" y="2455"/>
                  </a:cubicBezTo>
                  <a:cubicBezTo>
                    <a:pt x="9145" y="3124"/>
                    <a:pt x="7998" y="3838"/>
                    <a:pt x="6736" y="4552"/>
                  </a:cubicBezTo>
                  <a:cubicBezTo>
                    <a:pt x="5474" y="5266"/>
                    <a:pt x="4097" y="5980"/>
                    <a:pt x="3163" y="6605"/>
                  </a:cubicBezTo>
                  <a:cubicBezTo>
                    <a:pt x="2229" y="7230"/>
                    <a:pt x="1737" y="7765"/>
                    <a:pt x="1246" y="8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7043066" y="6407150"/>
              <a:ext cx="2032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1226"/>
                    <a:pt x="2700" y="2451"/>
                    <a:pt x="5175" y="5132"/>
                  </a:cubicBezTo>
                  <a:cubicBezTo>
                    <a:pt x="7650" y="7813"/>
                    <a:pt x="11250" y="11949"/>
                    <a:pt x="14175" y="14936"/>
                  </a:cubicBezTo>
                  <a:cubicBezTo>
                    <a:pt x="17100" y="17923"/>
                    <a:pt x="19350" y="197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7052501" y="6381750"/>
              <a:ext cx="225516" cy="32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45" fill="norm" stroke="1" extrusionOk="0">
                  <a:moveTo>
                    <a:pt x="21508" y="0"/>
                  </a:moveTo>
                  <a:cubicBezTo>
                    <a:pt x="20499" y="141"/>
                    <a:pt x="19489" y="282"/>
                    <a:pt x="18379" y="1129"/>
                  </a:cubicBezTo>
                  <a:cubicBezTo>
                    <a:pt x="17269" y="1976"/>
                    <a:pt x="16058" y="3529"/>
                    <a:pt x="13736" y="6282"/>
                  </a:cubicBezTo>
                  <a:cubicBezTo>
                    <a:pt x="11415" y="9035"/>
                    <a:pt x="7983" y="12988"/>
                    <a:pt x="5762" y="15388"/>
                  </a:cubicBezTo>
                  <a:cubicBezTo>
                    <a:pt x="3542" y="17788"/>
                    <a:pt x="2532" y="18635"/>
                    <a:pt x="1624" y="19482"/>
                  </a:cubicBezTo>
                  <a:cubicBezTo>
                    <a:pt x="715" y="20329"/>
                    <a:pt x="-92" y="21176"/>
                    <a:pt x="9" y="21388"/>
                  </a:cubicBezTo>
                  <a:cubicBezTo>
                    <a:pt x="110" y="21600"/>
                    <a:pt x="1119" y="21176"/>
                    <a:pt x="2129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7405964" y="6432550"/>
              <a:ext cx="214953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8964" y="0"/>
                  </a:moveTo>
                  <a:cubicBezTo>
                    <a:pt x="17058" y="675"/>
                    <a:pt x="15152" y="1350"/>
                    <a:pt x="12187" y="3150"/>
                  </a:cubicBezTo>
                  <a:cubicBezTo>
                    <a:pt x="9223" y="4950"/>
                    <a:pt x="5199" y="7875"/>
                    <a:pt x="2870" y="9788"/>
                  </a:cubicBezTo>
                  <a:cubicBezTo>
                    <a:pt x="540" y="11700"/>
                    <a:pt x="-95" y="12600"/>
                    <a:pt x="11" y="13500"/>
                  </a:cubicBezTo>
                  <a:cubicBezTo>
                    <a:pt x="117" y="14400"/>
                    <a:pt x="964" y="15300"/>
                    <a:pt x="3293" y="15975"/>
                  </a:cubicBezTo>
                  <a:cubicBezTo>
                    <a:pt x="5623" y="16650"/>
                    <a:pt x="9434" y="17100"/>
                    <a:pt x="12717" y="18000"/>
                  </a:cubicBezTo>
                  <a:cubicBezTo>
                    <a:pt x="15999" y="18900"/>
                    <a:pt x="18752" y="20250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7468516" y="667385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7769083" y="6371735"/>
              <a:ext cx="264584" cy="31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83" fill="norm" stroke="1" extrusionOk="0">
                  <a:moveTo>
                    <a:pt x="340" y="5362"/>
                  </a:moveTo>
                  <a:cubicBezTo>
                    <a:pt x="0" y="4083"/>
                    <a:pt x="-340" y="2804"/>
                    <a:pt x="680" y="1738"/>
                  </a:cubicBezTo>
                  <a:cubicBezTo>
                    <a:pt x="1701" y="673"/>
                    <a:pt x="4082" y="-180"/>
                    <a:pt x="6718" y="33"/>
                  </a:cubicBezTo>
                  <a:cubicBezTo>
                    <a:pt x="9354" y="246"/>
                    <a:pt x="12246" y="1525"/>
                    <a:pt x="13011" y="3515"/>
                  </a:cubicBezTo>
                  <a:cubicBezTo>
                    <a:pt x="13777" y="5504"/>
                    <a:pt x="12416" y="8204"/>
                    <a:pt x="10630" y="10549"/>
                  </a:cubicBezTo>
                  <a:cubicBezTo>
                    <a:pt x="8844" y="12894"/>
                    <a:pt x="6633" y="14883"/>
                    <a:pt x="5103" y="16304"/>
                  </a:cubicBezTo>
                  <a:cubicBezTo>
                    <a:pt x="3572" y="17725"/>
                    <a:pt x="2721" y="18578"/>
                    <a:pt x="2296" y="19359"/>
                  </a:cubicBezTo>
                  <a:cubicBezTo>
                    <a:pt x="1871" y="20141"/>
                    <a:pt x="1871" y="20852"/>
                    <a:pt x="2636" y="21136"/>
                  </a:cubicBezTo>
                  <a:cubicBezTo>
                    <a:pt x="3402" y="21420"/>
                    <a:pt x="4932" y="21278"/>
                    <a:pt x="8164" y="20852"/>
                  </a:cubicBezTo>
                  <a:cubicBezTo>
                    <a:pt x="11395" y="20425"/>
                    <a:pt x="16328" y="19715"/>
                    <a:pt x="21260" y="1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8033666" y="6326869"/>
              <a:ext cx="159177" cy="37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69" fill="norm" stroke="1" extrusionOk="0">
                  <a:moveTo>
                    <a:pt x="0" y="1700"/>
                  </a:moveTo>
                  <a:cubicBezTo>
                    <a:pt x="842" y="1089"/>
                    <a:pt x="1683" y="479"/>
                    <a:pt x="3647" y="174"/>
                  </a:cubicBezTo>
                  <a:cubicBezTo>
                    <a:pt x="5610" y="-131"/>
                    <a:pt x="8696" y="-131"/>
                    <a:pt x="11782" y="967"/>
                  </a:cubicBezTo>
                  <a:cubicBezTo>
                    <a:pt x="14868" y="2066"/>
                    <a:pt x="17953" y="4262"/>
                    <a:pt x="19636" y="6520"/>
                  </a:cubicBezTo>
                  <a:cubicBezTo>
                    <a:pt x="21319" y="8777"/>
                    <a:pt x="21600" y="11096"/>
                    <a:pt x="20197" y="13110"/>
                  </a:cubicBezTo>
                  <a:cubicBezTo>
                    <a:pt x="18795" y="15123"/>
                    <a:pt x="15709" y="16832"/>
                    <a:pt x="12764" y="18174"/>
                  </a:cubicBezTo>
                  <a:cubicBezTo>
                    <a:pt x="9818" y="19516"/>
                    <a:pt x="7013" y="20493"/>
                    <a:pt x="4208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8300366" y="66294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567066" y="6223092"/>
              <a:ext cx="191136" cy="42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89" fill="norm" stroke="1" extrusionOk="0">
                  <a:moveTo>
                    <a:pt x="0" y="9891"/>
                  </a:moveTo>
                  <a:cubicBezTo>
                    <a:pt x="929" y="12870"/>
                    <a:pt x="1858" y="15850"/>
                    <a:pt x="2439" y="17605"/>
                  </a:cubicBezTo>
                  <a:cubicBezTo>
                    <a:pt x="3019" y="19361"/>
                    <a:pt x="3252" y="19893"/>
                    <a:pt x="3368" y="20425"/>
                  </a:cubicBezTo>
                  <a:cubicBezTo>
                    <a:pt x="3484" y="20957"/>
                    <a:pt x="3484" y="21489"/>
                    <a:pt x="3135" y="21489"/>
                  </a:cubicBezTo>
                  <a:cubicBezTo>
                    <a:pt x="2787" y="21489"/>
                    <a:pt x="2090" y="20957"/>
                    <a:pt x="1742" y="18882"/>
                  </a:cubicBezTo>
                  <a:cubicBezTo>
                    <a:pt x="1394" y="16807"/>
                    <a:pt x="1394" y="13189"/>
                    <a:pt x="2323" y="9997"/>
                  </a:cubicBezTo>
                  <a:cubicBezTo>
                    <a:pt x="3252" y="6805"/>
                    <a:pt x="5110" y="4039"/>
                    <a:pt x="6387" y="2389"/>
                  </a:cubicBezTo>
                  <a:cubicBezTo>
                    <a:pt x="7665" y="740"/>
                    <a:pt x="8361" y="208"/>
                    <a:pt x="9406" y="49"/>
                  </a:cubicBezTo>
                  <a:cubicBezTo>
                    <a:pt x="10452" y="-111"/>
                    <a:pt x="11845" y="102"/>
                    <a:pt x="14052" y="1006"/>
                  </a:cubicBezTo>
                  <a:cubicBezTo>
                    <a:pt x="16258" y="1911"/>
                    <a:pt x="19277" y="3507"/>
                    <a:pt x="20439" y="5103"/>
                  </a:cubicBezTo>
                  <a:cubicBezTo>
                    <a:pt x="21600" y="6699"/>
                    <a:pt x="20903" y="8295"/>
                    <a:pt x="18000" y="9572"/>
                  </a:cubicBezTo>
                  <a:cubicBezTo>
                    <a:pt x="15097" y="10849"/>
                    <a:pt x="9987" y="11806"/>
                    <a:pt x="6852" y="12285"/>
                  </a:cubicBezTo>
                  <a:cubicBezTo>
                    <a:pt x="3716" y="12764"/>
                    <a:pt x="2555" y="12764"/>
                    <a:pt x="1974" y="12764"/>
                  </a:cubicBezTo>
                  <a:cubicBezTo>
                    <a:pt x="1394" y="12764"/>
                    <a:pt x="1394" y="12764"/>
                    <a:pt x="1394" y="12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8744866" y="6445249"/>
              <a:ext cx="152401" cy="19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4877"/>
                  </a:moveTo>
                  <a:cubicBezTo>
                    <a:pt x="1200" y="3948"/>
                    <a:pt x="2400" y="3019"/>
                    <a:pt x="3600" y="3019"/>
                  </a:cubicBezTo>
                  <a:cubicBezTo>
                    <a:pt x="4800" y="3019"/>
                    <a:pt x="6000" y="3948"/>
                    <a:pt x="8100" y="6619"/>
                  </a:cubicBezTo>
                  <a:cubicBezTo>
                    <a:pt x="10200" y="9290"/>
                    <a:pt x="13200" y="13703"/>
                    <a:pt x="14400" y="16490"/>
                  </a:cubicBezTo>
                  <a:cubicBezTo>
                    <a:pt x="15600" y="19277"/>
                    <a:pt x="15000" y="20439"/>
                    <a:pt x="13950" y="21019"/>
                  </a:cubicBezTo>
                  <a:cubicBezTo>
                    <a:pt x="12900" y="21600"/>
                    <a:pt x="11400" y="21600"/>
                    <a:pt x="10350" y="21019"/>
                  </a:cubicBezTo>
                  <a:cubicBezTo>
                    <a:pt x="9300" y="20439"/>
                    <a:pt x="8700" y="19277"/>
                    <a:pt x="9150" y="16374"/>
                  </a:cubicBezTo>
                  <a:cubicBezTo>
                    <a:pt x="9600" y="13471"/>
                    <a:pt x="11100" y="8826"/>
                    <a:pt x="13350" y="5806"/>
                  </a:cubicBezTo>
                  <a:cubicBezTo>
                    <a:pt x="15600" y="2787"/>
                    <a:pt x="18600" y="13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9033547" y="6265647"/>
              <a:ext cx="88414" cy="31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01" fill="norm" stroke="1" extrusionOk="0">
                  <a:moveTo>
                    <a:pt x="20402" y="3579"/>
                  </a:moveTo>
                  <a:cubicBezTo>
                    <a:pt x="20905" y="2139"/>
                    <a:pt x="21407" y="699"/>
                    <a:pt x="20402" y="195"/>
                  </a:cubicBezTo>
                  <a:cubicBezTo>
                    <a:pt x="19398" y="-309"/>
                    <a:pt x="16886" y="123"/>
                    <a:pt x="13370" y="1995"/>
                  </a:cubicBezTo>
                  <a:cubicBezTo>
                    <a:pt x="9854" y="3867"/>
                    <a:pt x="5333" y="7179"/>
                    <a:pt x="2821" y="10275"/>
                  </a:cubicBezTo>
                  <a:cubicBezTo>
                    <a:pt x="309" y="13371"/>
                    <a:pt x="-193" y="16251"/>
                    <a:pt x="58" y="18051"/>
                  </a:cubicBezTo>
                  <a:cubicBezTo>
                    <a:pt x="309" y="19851"/>
                    <a:pt x="1314" y="20571"/>
                    <a:pt x="3072" y="20931"/>
                  </a:cubicBezTo>
                  <a:cubicBezTo>
                    <a:pt x="4830" y="21291"/>
                    <a:pt x="7342" y="21291"/>
                    <a:pt x="10105" y="20931"/>
                  </a:cubicBezTo>
                  <a:cubicBezTo>
                    <a:pt x="12867" y="20571"/>
                    <a:pt x="15881" y="19851"/>
                    <a:pt x="18895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9189366" y="6318250"/>
              <a:ext cx="133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472"/>
                    <a:pt x="8229" y="10944"/>
                    <a:pt x="11829" y="14544"/>
                  </a:cubicBezTo>
                  <a:cubicBezTo>
                    <a:pt x="15429" y="18144"/>
                    <a:pt x="18514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9233816" y="6349999"/>
              <a:ext cx="139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4320"/>
                    <a:pt x="11782" y="8640"/>
                    <a:pt x="8182" y="12240"/>
                  </a:cubicBezTo>
                  <a:cubicBezTo>
                    <a:pt x="4582" y="15840"/>
                    <a:pt x="2291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9417966" y="6460066"/>
              <a:ext cx="1143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0800"/>
                    <a:pt x="8800" y="0"/>
                    <a:pt x="12400" y="0"/>
                  </a:cubicBezTo>
                  <a:cubicBezTo>
                    <a:pt x="16000" y="0"/>
                    <a:pt x="18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9449716" y="6546850"/>
              <a:ext cx="146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627516" y="6335359"/>
              <a:ext cx="137574" cy="30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36" fill="norm" stroke="1" extrusionOk="0">
                  <a:moveTo>
                    <a:pt x="0" y="2404"/>
                  </a:moveTo>
                  <a:cubicBezTo>
                    <a:pt x="655" y="1649"/>
                    <a:pt x="1309" y="893"/>
                    <a:pt x="2455" y="440"/>
                  </a:cubicBezTo>
                  <a:cubicBezTo>
                    <a:pt x="3600" y="-13"/>
                    <a:pt x="5236" y="-164"/>
                    <a:pt x="8509" y="214"/>
                  </a:cubicBezTo>
                  <a:cubicBezTo>
                    <a:pt x="11782" y="591"/>
                    <a:pt x="16691" y="1498"/>
                    <a:pt x="19145" y="2404"/>
                  </a:cubicBezTo>
                  <a:cubicBezTo>
                    <a:pt x="21600" y="3310"/>
                    <a:pt x="21600" y="4216"/>
                    <a:pt x="20782" y="4972"/>
                  </a:cubicBezTo>
                  <a:cubicBezTo>
                    <a:pt x="19964" y="5727"/>
                    <a:pt x="18327" y="6331"/>
                    <a:pt x="16364" y="7162"/>
                  </a:cubicBezTo>
                  <a:cubicBezTo>
                    <a:pt x="14400" y="7993"/>
                    <a:pt x="12109" y="9050"/>
                    <a:pt x="11782" y="9730"/>
                  </a:cubicBezTo>
                  <a:cubicBezTo>
                    <a:pt x="11455" y="10409"/>
                    <a:pt x="13091" y="10712"/>
                    <a:pt x="14891" y="11542"/>
                  </a:cubicBezTo>
                  <a:cubicBezTo>
                    <a:pt x="16691" y="12373"/>
                    <a:pt x="18655" y="13733"/>
                    <a:pt x="19145" y="15167"/>
                  </a:cubicBezTo>
                  <a:cubicBezTo>
                    <a:pt x="19636" y="16602"/>
                    <a:pt x="18655" y="18113"/>
                    <a:pt x="16200" y="19170"/>
                  </a:cubicBezTo>
                  <a:cubicBezTo>
                    <a:pt x="13745" y="20228"/>
                    <a:pt x="9818" y="20832"/>
                    <a:pt x="5891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792616" y="6261100"/>
              <a:ext cx="14816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480" y="0"/>
                  </a:moveTo>
                  <a:cubicBezTo>
                    <a:pt x="10491" y="244"/>
                    <a:pt x="14503" y="488"/>
                    <a:pt x="17280" y="1586"/>
                  </a:cubicBezTo>
                  <a:cubicBezTo>
                    <a:pt x="20057" y="2685"/>
                    <a:pt x="21600" y="4637"/>
                    <a:pt x="21600" y="7444"/>
                  </a:cubicBezTo>
                  <a:cubicBezTo>
                    <a:pt x="21600" y="10251"/>
                    <a:pt x="20057" y="13912"/>
                    <a:pt x="17280" y="16353"/>
                  </a:cubicBezTo>
                  <a:cubicBezTo>
                    <a:pt x="14503" y="18793"/>
                    <a:pt x="10491" y="20014"/>
                    <a:pt x="7406" y="20685"/>
                  </a:cubicBezTo>
                  <a:cubicBezTo>
                    <a:pt x="4320" y="21356"/>
                    <a:pt x="2160" y="214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989466" y="64389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4400"/>
                    <a:pt x="1490" y="7200"/>
                    <a:pt x="5090" y="3600"/>
                  </a:cubicBezTo>
                  <a:cubicBezTo>
                    <a:pt x="8690" y="0"/>
                    <a:pt x="151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0069753" y="6375400"/>
              <a:ext cx="34014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891"/>
                    <a:pt x="5170" y="11782"/>
                    <a:pt x="1993" y="15382"/>
                  </a:cubicBezTo>
                  <a:cubicBezTo>
                    <a:pt x="-1183" y="18982"/>
                    <a:pt x="88" y="20291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0332366" y="656590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0637166" y="6565900"/>
              <a:ext cx="57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1037216" y="66103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733060" y="7835900"/>
              <a:ext cx="226707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021" fill="norm" stroke="1" extrusionOk="0">
                  <a:moveTo>
                    <a:pt x="3421" y="0"/>
                  </a:moveTo>
                  <a:cubicBezTo>
                    <a:pt x="1821" y="6171"/>
                    <a:pt x="221" y="12343"/>
                    <a:pt x="21" y="16200"/>
                  </a:cubicBezTo>
                  <a:cubicBezTo>
                    <a:pt x="-179" y="20057"/>
                    <a:pt x="1021" y="21600"/>
                    <a:pt x="4821" y="20829"/>
                  </a:cubicBezTo>
                  <a:cubicBezTo>
                    <a:pt x="8621" y="20057"/>
                    <a:pt x="15021" y="16971"/>
                    <a:pt x="21421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31166" y="7988299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4400"/>
                    <a:pt x="9720" y="7200"/>
                    <a:pt x="13320" y="3600"/>
                  </a:cubicBezTo>
                  <a:cubicBezTo>
                    <a:pt x="16920" y="0"/>
                    <a:pt x="192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721766" y="7759699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37"/>
                    <a:pt x="14400" y="9874"/>
                    <a:pt x="18000" y="12857"/>
                  </a:cubicBezTo>
                  <a:cubicBezTo>
                    <a:pt x="21600" y="15840"/>
                    <a:pt x="21600" y="16869"/>
                    <a:pt x="20400" y="17897"/>
                  </a:cubicBezTo>
                  <a:cubicBezTo>
                    <a:pt x="19200" y="18926"/>
                    <a:pt x="16800" y="19954"/>
                    <a:pt x="16800" y="20571"/>
                  </a:cubicBezTo>
                  <a:cubicBezTo>
                    <a:pt x="16800" y="21189"/>
                    <a:pt x="1920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867816" y="78740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2258621" y="7720885"/>
              <a:ext cx="91796" cy="26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27" fill="norm" stroke="1" extrusionOk="0">
                  <a:moveTo>
                    <a:pt x="21290" y="2050"/>
                  </a:moveTo>
                  <a:cubicBezTo>
                    <a:pt x="19817" y="1386"/>
                    <a:pt x="18345" y="721"/>
                    <a:pt x="16381" y="306"/>
                  </a:cubicBezTo>
                  <a:cubicBezTo>
                    <a:pt x="14417" y="-110"/>
                    <a:pt x="11963" y="-276"/>
                    <a:pt x="9263" y="970"/>
                  </a:cubicBezTo>
                  <a:cubicBezTo>
                    <a:pt x="6563" y="2216"/>
                    <a:pt x="3617" y="4875"/>
                    <a:pt x="1899" y="7699"/>
                  </a:cubicBezTo>
                  <a:cubicBezTo>
                    <a:pt x="181" y="10524"/>
                    <a:pt x="-310" y="13515"/>
                    <a:pt x="181" y="15758"/>
                  </a:cubicBezTo>
                  <a:cubicBezTo>
                    <a:pt x="672" y="18001"/>
                    <a:pt x="2145" y="19496"/>
                    <a:pt x="4108" y="20327"/>
                  </a:cubicBezTo>
                  <a:cubicBezTo>
                    <a:pt x="6072" y="21158"/>
                    <a:pt x="8526" y="21324"/>
                    <a:pt x="11226" y="20909"/>
                  </a:cubicBezTo>
                  <a:cubicBezTo>
                    <a:pt x="13926" y="20493"/>
                    <a:pt x="16872" y="19496"/>
                    <a:pt x="19817" y="1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2509166" y="7759700"/>
              <a:ext cx="127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44"/>
                    <a:pt x="14400" y="10888"/>
                    <a:pt x="18000" y="14488"/>
                  </a:cubicBezTo>
                  <a:cubicBezTo>
                    <a:pt x="21600" y="18088"/>
                    <a:pt x="21600" y="198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2623466" y="788035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2931160" y="7682250"/>
              <a:ext cx="154141" cy="44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96" fill="norm" stroke="1" extrusionOk="0">
                  <a:moveTo>
                    <a:pt x="477" y="7361"/>
                  </a:moveTo>
                  <a:cubicBezTo>
                    <a:pt x="769" y="10809"/>
                    <a:pt x="1061" y="14257"/>
                    <a:pt x="1207" y="16234"/>
                  </a:cubicBezTo>
                  <a:cubicBezTo>
                    <a:pt x="1352" y="18212"/>
                    <a:pt x="1352" y="18719"/>
                    <a:pt x="1207" y="19429"/>
                  </a:cubicBezTo>
                  <a:cubicBezTo>
                    <a:pt x="1061" y="20139"/>
                    <a:pt x="769" y="21051"/>
                    <a:pt x="477" y="21254"/>
                  </a:cubicBezTo>
                  <a:cubicBezTo>
                    <a:pt x="185" y="21457"/>
                    <a:pt x="-107" y="20950"/>
                    <a:pt x="39" y="19175"/>
                  </a:cubicBezTo>
                  <a:cubicBezTo>
                    <a:pt x="185" y="17401"/>
                    <a:pt x="769" y="14358"/>
                    <a:pt x="1498" y="11265"/>
                  </a:cubicBezTo>
                  <a:cubicBezTo>
                    <a:pt x="2228" y="8172"/>
                    <a:pt x="3104" y="5029"/>
                    <a:pt x="3979" y="3153"/>
                  </a:cubicBezTo>
                  <a:cubicBezTo>
                    <a:pt x="4855" y="1277"/>
                    <a:pt x="5731" y="668"/>
                    <a:pt x="7044" y="313"/>
                  </a:cubicBezTo>
                  <a:cubicBezTo>
                    <a:pt x="8358" y="-42"/>
                    <a:pt x="10109" y="-143"/>
                    <a:pt x="12298" y="263"/>
                  </a:cubicBezTo>
                  <a:cubicBezTo>
                    <a:pt x="14488" y="668"/>
                    <a:pt x="17115" y="1581"/>
                    <a:pt x="18866" y="2696"/>
                  </a:cubicBezTo>
                  <a:cubicBezTo>
                    <a:pt x="20617" y="3812"/>
                    <a:pt x="21493" y="5130"/>
                    <a:pt x="21201" y="6347"/>
                  </a:cubicBezTo>
                  <a:cubicBezTo>
                    <a:pt x="20909" y="7564"/>
                    <a:pt x="19450" y="8680"/>
                    <a:pt x="17261" y="9440"/>
                  </a:cubicBezTo>
                  <a:cubicBezTo>
                    <a:pt x="15071" y="10201"/>
                    <a:pt x="12152" y="10606"/>
                    <a:pt x="9963" y="10809"/>
                  </a:cubicBezTo>
                  <a:cubicBezTo>
                    <a:pt x="7774" y="11012"/>
                    <a:pt x="6315" y="11012"/>
                    <a:pt x="5585" y="10657"/>
                  </a:cubicBezTo>
                  <a:cubicBezTo>
                    <a:pt x="4855" y="10302"/>
                    <a:pt x="4855" y="9592"/>
                    <a:pt x="4855" y="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3131466" y="7637321"/>
              <a:ext cx="129417" cy="35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8" h="21447" fill="norm" stroke="1" extrusionOk="0">
                  <a:moveTo>
                    <a:pt x="4985" y="106"/>
                  </a:moveTo>
                  <a:cubicBezTo>
                    <a:pt x="6646" y="-24"/>
                    <a:pt x="8308" y="-153"/>
                    <a:pt x="10634" y="494"/>
                  </a:cubicBezTo>
                  <a:cubicBezTo>
                    <a:pt x="12960" y="1140"/>
                    <a:pt x="15951" y="2563"/>
                    <a:pt x="18111" y="4503"/>
                  </a:cubicBezTo>
                  <a:cubicBezTo>
                    <a:pt x="20271" y="6443"/>
                    <a:pt x="21600" y="8901"/>
                    <a:pt x="18443" y="11811"/>
                  </a:cubicBezTo>
                  <a:cubicBezTo>
                    <a:pt x="15286" y="14721"/>
                    <a:pt x="7643" y="18084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539396" y="7512117"/>
              <a:ext cx="207771" cy="71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34" fill="norm" stroke="1" extrusionOk="0">
                  <a:moveTo>
                    <a:pt x="17314" y="760"/>
                  </a:moveTo>
                  <a:cubicBezTo>
                    <a:pt x="16666" y="442"/>
                    <a:pt x="16018" y="125"/>
                    <a:pt x="14182" y="29"/>
                  </a:cubicBezTo>
                  <a:cubicBezTo>
                    <a:pt x="12346" y="-66"/>
                    <a:pt x="9322" y="61"/>
                    <a:pt x="6946" y="506"/>
                  </a:cubicBezTo>
                  <a:cubicBezTo>
                    <a:pt x="4570" y="950"/>
                    <a:pt x="2842" y="1713"/>
                    <a:pt x="2302" y="2539"/>
                  </a:cubicBezTo>
                  <a:cubicBezTo>
                    <a:pt x="1762" y="3365"/>
                    <a:pt x="2410" y="4254"/>
                    <a:pt x="3490" y="5239"/>
                  </a:cubicBezTo>
                  <a:cubicBezTo>
                    <a:pt x="4570" y="6223"/>
                    <a:pt x="6082" y="7303"/>
                    <a:pt x="6838" y="8034"/>
                  </a:cubicBezTo>
                  <a:cubicBezTo>
                    <a:pt x="7594" y="8765"/>
                    <a:pt x="7594" y="9146"/>
                    <a:pt x="7162" y="9495"/>
                  </a:cubicBezTo>
                  <a:cubicBezTo>
                    <a:pt x="6730" y="9845"/>
                    <a:pt x="5866" y="10162"/>
                    <a:pt x="4354" y="10385"/>
                  </a:cubicBezTo>
                  <a:cubicBezTo>
                    <a:pt x="2842" y="10607"/>
                    <a:pt x="682" y="10734"/>
                    <a:pt x="142" y="10829"/>
                  </a:cubicBezTo>
                  <a:cubicBezTo>
                    <a:pt x="-398" y="10925"/>
                    <a:pt x="682" y="10988"/>
                    <a:pt x="1978" y="11306"/>
                  </a:cubicBezTo>
                  <a:cubicBezTo>
                    <a:pt x="3274" y="11623"/>
                    <a:pt x="4786" y="12195"/>
                    <a:pt x="5650" y="13275"/>
                  </a:cubicBezTo>
                  <a:cubicBezTo>
                    <a:pt x="6514" y="14355"/>
                    <a:pt x="6730" y="15943"/>
                    <a:pt x="6406" y="17182"/>
                  </a:cubicBezTo>
                  <a:cubicBezTo>
                    <a:pt x="6082" y="18421"/>
                    <a:pt x="5218" y="19310"/>
                    <a:pt x="4786" y="19914"/>
                  </a:cubicBezTo>
                  <a:cubicBezTo>
                    <a:pt x="4354" y="20518"/>
                    <a:pt x="4354" y="20835"/>
                    <a:pt x="5110" y="20994"/>
                  </a:cubicBezTo>
                  <a:cubicBezTo>
                    <a:pt x="5866" y="21153"/>
                    <a:pt x="7378" y="21153"/>
                    <a:pt x="10186" y="21216"/>
                  </a:cubicBezTo>
                  <a:cubicBezTo>
                    <a:pt x="12994" y="21280"/>
                    <a:pt x="17098" y="21407"/>
                    <a:pt x="21202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3315616" y="7488111"/>
              <a:ext cx="138541" cy="61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75" fill="norm" stroke="1" extrusionOk="0">
                  <a:moveTo>
                    <a:pt x="0" y="172"/>
                  </a:moveTo>
                  <a:cubicBezTo>
                    <a:pt x="1636" y="23"/>
                    <a:pt x="3273" y="-125"/>
                    <a:pt x="6055" y="172"/>
                  </a:cubicBezTo>
                  <a:cubicBezTo>
                    <a:pt x="8836" y="469"/>
                    <a:pt x="12764" y="1211"/>
                    <a:pt x="13745" y="2362"/>
                  </a:cubicBezTo>
                  <a:cubicBezTo>
                    <a:pt x="14727" y="3512"/>
                    <a:pt x="12764" y="5071"/>
                    <a:pt x="10800" y="6147"/>
                  </a:cubicBezTo>
                  <a:cubicBezTo>
                    <a:pt x="8836" y="7223"/>
                    <a:pt x="6873" y="7817"/>
                    <a:pt x="6218" y="8485"/>
                  </a:cubicBezTo>
                  <a:cubicBezTo>
                    <a:pt x="5564" y="9153"/>
                    <a:pt x="6218" y="9896"/>
                    <a:pt x="6709" y="10452"/>
                  </a:cubicBezTo>
                  <a:cubicBezTo>
                    <a:pt x="7200" y="11009"/>
                    <a:pt x="7527" y="11380"/>
                    <a:pt x="8345" y="11677"/>
                  </a:cubicBezTo>
                  <a:cubicBezTo>
                    <a:pt x="9164" y="11974"/>
                    <a:pt x="10473" y="12197"/>
                    <a:pt x="11618" y="12828"/>
                  </a:cubicBezTo>
                  <a:cubicBezTo>
                    <a:pt x="12764" y="13459"/>
                    <a:pt x="13745" y="14498"/>
                    <a:pt x="15382" y="15685"/>
                  </a:cubicBezTo>
                  <a:cubicBezTo>
                    <a:pt x="17018" y="16873"/>
                    <a:pt x="19309" y="18209"/>
                    <a:pt x="20455" y="19100"/>
                  </a:cubicBezTo>
                  <a:cubicBezTo>
                    <a:pt x="21600" y="19990"/>
                    <a:pt x="21600" y="20436"/>
                    <a:pt x="21109" y="20807"/>
                  </a:cubicBezTo>
                  <a:cubicBezTo>
                    <a:pt x="20618" y="21178"/>
                    <a:pt x="19636" y="21475"/>
                    <a:pt x="17018" y="21475"/>
                  </a:cubicBezTo>
                  <a:cubicBezTo>
                    <a:pt x="14400" y="21475"/>
                    <a:pt x="10145" y="21178"/>
                    <a:pt x="7527" y="20881"/>
                  </a:cubicBezTo>
                  <a:cubicBezTo>
                    <a:pt x="4909" y="20584"/>
                    <a:pt x="3927" y="20287"/>
                    <a:pt x="2945" y="19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188616" y="744855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601923" y="7515629"/>
              <a:ext cx="126444" cy="57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87" fill="norm" stroke="1" extrusionOk="0">
                  <a:moveTo>
                    <a:pt x="17185" y="574"/>
                  </a:moveTo>
                  <a:cubicBezTo>
                    <a:pt x="15745" y="339"/>
                    <a:pt x="14305" y="103"/>
                    <a:pt x="12685" y="25"/>
                  </a:cubicBezTo>
                  <a:cubicBezTo>
                    <a:pt x="11065" y="-54"/>
                    <a:pt x="9265" y="25"/>
                    <a:pt x="7105" y="771"/>
                  </a:cubicBezTo>
                  <a:cubicBezTo>
                    <a:pt x="4945" y="1517"/>
                    <a:pt x="2425" y="2931"/>
                    <a:pt x="1885" y="3991"/>
                  </a:cubicBezTo>
                  <a:cubicBezTo>
                    <a:pt x="1345" y="5051"/>
                    <a:pt x="2785" y="5758"/>
                    <a:pt x="4585" y="6740"/>
                  </a:cubicBezTo>
                  <a:cubicBezTo>
                    <a:pt x="6385" y="7722"/>
                    <a:pt x="8545" y="8979"/>
                    <a:pt x="8725" y="9882"/>
                  </a:cubicBezTo>
                  <a:cubicBezTo>
                    <a:pt x="8905" y="10785"/>
                    <a:pt x="7105" y="11335"/>
                    <a:pt x="5305" y="11610"/>
                  </a:cubicBezTo>
                  <a:cubicBezTo>
                    <a:pt x="3505" y="11885"/>
                    <a:pt x="1705" y="11885"/>
                    <a:pt x="1705" y="11806"/>
                  </a:cubicBezTo>
                  <a:cubicBezTo>
                    <a:pt x="1705" y="11728"/>
                    <a:pt x="3505" y="11571"/>
                    <a:pt x="4945" y="11649"/>
                  </a:cubicBezTo>
                  <a:cubicBezTo>
                    <a:pt x="6385" y="11728"/>
                    <a:pt x="7465" y="12042"/>
                    <a:pt x="8005" y="12670"/>
                  </a:cubicBezTo>
                  <a:cubicBezTo>
                    <a:pt x="8545" y="13299"/>
                    <a:pt x="8545" y="14241"/>
                    <a:pt x="7285" y="15341"/>
                  </a:cubicBezTo>
                  <a:cubicBezTo>
                    <a:pt x="6025" y="16441"/>
                    <a:pt x="3505" y="17697"/>
                    <a:pt x="2065" y="18522"/>
                  </a:cubicBezTo>
                  <a:cubicBezTo>
                    <a:pt x="625" y="19347"/>
                    <a:pt x="265" y="19739"/>
                    <a:pt x="85" y="20171"/>
                  </a:cubicBezTo>
                  <a:cubicBezTo>
                    <a:pt x="-95" y="20603"/>
                    <a:pt x="-95" y="21075"/>
                    <a:pt x="1165" y="21310"/>
                  </a:cubicBezTo>
                  <a:cubicBezTo>
                    <a:pt x="2425" y="21546"/>
                    <a:pt x="4945" y="21546"/>
                    <a:pt x="8545" y="21310"/>
                  </a:cubicBezTo>
                  <a:cubicBezTo>
                    <a:pt x="12145" y="21075"/>
                    <a:pt x="16825" y="20603"/>
                    <a:pt x="21505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831419" y="7710424"/>
              <a:ext cx="176348" cy="28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10" fill="norm" stroke="1" extrusionOk="0">
                  <a:moveTo>
                    <a:pt x="11395" y="4236"/>
                  </a:moveTo>
                  <a:cubicBezTo>
                    <a:pt x="11910" y="3430"/>
                    <a:pt x="12424" y="2624"/>
                    <a:pt x="12295" y="1899"/>
                  </a:cubicBezTo>
                  <a:cubicBezTo>
                    <a:pt x="12167" y="1174"/>
                    <a:pt x="11395" y="529"/>
                    <a:pt x="10238" y="206"/>
                  </a:cubicBezTo>
                  <a:cubicBezTo>
                    <a:pt x="9081" y="-116"/>
                    <a:pt x="7538" y="-116"/>
                    <a:pt x="5738" y="609"/>
                  </a:cubicBezTo>
                  <a:cubicBezTo>
                    <a:pt x="3938" y="1335"/>
                    <a:pt x="1881" y="2785"/>
                    <a:pt x="853" y="3914"/>
                  </a:cubicBezTo>
                  <a:cubicBezTo>
                    <a:pt x="-176" y="5042"/>
                    <a:pt x="-176" y="5848"/>
                    <a:pt x="338" y="6493"/>
                  </a:cubicBezTo>
                  <a:cubicBezTo>
                    <a:pt x="853" y="7138"/>
                    <a:pt x="1881" y="7621"/>
                    <a:pt x="3938" y="7138"/>
                  </a:cubicBezTo>
                  <a:cubicBezTo>
                    <a:pt x="5995" y="6654"/>
                    <a:pt x="9081" y="5203"/>
                    <a:pt x="11138" y="3994"/>
                  </a:cubicBezTo>
                  <a:cubicBezTo>
                    <a:pt x="13195" y="2785"/>
                    <a:pt x="14224" y="1818"/>
                    <a:pt x="14481" y="1738"/>
                  </a:cubicBezTo>
                  <a:cubicBezTo>
                    <a:pt x="14738" y="1657"/>
                    <a:pt x="14224" y="2463"/>
                    <a:pt x="13581" y="4800"/>
                  </a:cubicBezTo>
                  <a:cubicBezTo>
                    <a:pt x="12938" y="7138"/>
                    <a:pt x="12167" y="11006"/>
                    <a:pt x="11524" y="13747"/>
                  </a:cubicBezTo>
                  <a:cubicBezTo>
                    <a:pt x="10881" y="16487"/>
                    <a:pt x="10367" y="18099"/>
                    <a:pt x="9853" y="19308"/>
                  </a:cubicBezTo>
                  <a:cubicBezTo>
                    <a:pt x="9338" y="20517"/>
                    <a:pt x="8824" y="21323"/>
                    <a:pt x="8953" y="21403"/>
                  </a:cubicBezTo>
                  <a:cubicBezTo>
                    <a:pt x="9081" y="21484"/>
                    <a:pt x="9853" y="20839"/>
                    <a:pt x="12038" y="18985"/>
                  </a:cubicBezTo>
                  <a:cubicBezTo>
                    <a:pt x="14224" y="17132"/>
                    <a:pt x="17824" y="14069"/>
                    <a:pt x="21424" y="1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118082" y="7590137"/>
              <a:ext cx="105585" cy="26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47" fill="norm" stroke="1" extrusionOk="0">
                  <a:moveTo>
                    <a:pt x="21127" y="2418"/>
                  </a:moveTo>
                  <a:cubicBezTo>
                    <a:pt x="21127" y="1561"/>
                    <a:pt x="21127" y="704"/>
                    <a:pt x="19856" y="276"/>
                  </a:cubicBezTo>
                  <a:cubicBezTo>
                    <a:pt x="18586" y="-153"/>
                    <a:pt x="16045" y="-153"/>
                    <a:pt x="12868" y="790"/>
                  </a:cubicBezTo>
                  <a:cubicBezTo>
                    <a:pt x="9692" y="1733"/>
                    <a:pt x="5880" y="3618"/>
                    <a:pt x="3339" y="6447"/>
                  </a:cubicBezTo>
                  <a:cubicBezTo>
                    <a:pt x="798" y="9276"/>
                    <a:pt x="-473" y="13047"/>
                    <a:pt x="162" y="15704"/>
                  </a:cubicBezTo>
                  <a:cubicBezTo>
                    <a:pt x="798" y="18361"/>
                    <a:pt x="3339" y="19904"/>
                    <a:pt x="5880" y="20676"/>
                  </a:cubicBezTo>
                  <a:cubicBezTo>
                    <a:pt x="8421" y="21447"/>
                    <a:pt x="10962" y="21447"/>
                    <a:pt x="13503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299866" y="765810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433216" y="772160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4672358" y="7637429"/>
              <a:ext cx="173609" cy="29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63" fill="norm" stroke="1" extrusionOk="0">
                  <a:moveTo>
                    <a:pt x="11976" y="1915"/>
                  </a:moveTo>
                  <a:cubicBezTo>
                    <a:pt x="10935" y="1315"/>
                    <a:pt x="9894" y="715"/>
                    <a:pt x="8723" y="340"/>
                  </a:cubicBezTo>
                  <a:cubicBezTo>
                    <a:pt x="7552" y="-35"/>
                    <a:pt x="6251" y="-185"/>
                    <a:pt x="4820" y="340"/>
                  </a:cubicBezTo>
                  <a:cubicBezTo>
                    <a:pt x="3388" y="865"/>
                    <a:pt x="1827" y="2065"/>
                    <a:pt x="916" y="3115"/>
                  </a:cubicBezTo>
                  <a:cubicBezTo>
                    <a:pt x="5" y="4165"/>
                    <a:pt x="-255" y="5065"/>
                    <a:pt x="265" y="5515"/>
                  </a:cubicBezTo>
                  <a:cubicBezTo>
                    <a:pt x="786" y="5965"/>
                    <a:pt x="2087" y="5965"/>
                    <a:pt x="3258" y="5740"/>
                  </a:cubicBezTo>
                  <a:cubicBezTo>
                    <a:pt x="4429" y="5515"/>
                    <a:pt x="5470" y="5065"/>
                    <a:pt x="6511" y="4615"/>
                  </a:cubicBezTo>
                  <a:cubicBezTo>
                    <a:pt x="7552" y="4165"/>
                    <a:pt x="8593" y="3715"/>
                    <a:pt x="9504" y="3790"/>
                  </a:cubicBezTo>
                  <a:cubicBezTo>
                    <a:pt x="10415" y="3865"/>
                    <a:pt x="11196" y="4465"/>
                    <a:pt x="11196" y="5515"/>
                  </a:cubicBezTo>
                  <a:cubicBezTo>
                    <a:pt x="11196" y="6565"/>
                    <a:pt x="10415" y="8065"/>
                    <a:pt x="9374" y="9940"/>
                  </a:cubicBezTo>
                  <a:cubicBezTo>
                    <a:pt x="8333" y="11815"/>
                    <a:pt x="7032" y="14065"/>
                    <a:pt x="5991" y="16090"/>
                  </a:cubicBezTo>
                  <a:cubicBezTo>
                    <a:pt x="4950" y="18115"/>
                    <a:pt x="4169" y="19915"/>
                    <a:pt x="4429" y="20665"/>
                  </a:cubicBezTo>
                  <a:cubicBezTo>
                    <a:pt x="4690" y="21415"/>
                    <a:pt x="5991" y="21115"/>
                    <a:pt x="8984" y="19690"/>
                  </a:cubicBezTo>
                  <a:cubicBezTo>
                    <a:pt x="11976" y="18265"/>
                    <a:pt x="16661" y="15715"/>
                    <a:pt x="21345" y="13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4871366" y="7562849"/>
              <a:ext cx="105445" cy="28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380" fill="norm" stroke="1" extrusionOk="0">
                  <a:moveTo>
                    <a:pt x="0" y="0"/>
                  </a:moveTo>
                  <a:cubicBezTo>
                    <a:pt x="6646" y="3063"/>
                    <a:pt x="13292" y="6125"/>
                    <a:pt x="17031" y="8785"/>
                  </a:cubicBezTo>
                  <a:cubicBezTo>
                    <a:pt x="20769" y="11445"/>
                    <a:pt x="21600" y="13701"/>
                    <a:pt x="19731" y="15716"/>
                  </a:cubicBezTo>
                  <a:cubicBezTo>
                    <a:pt x="17862" y="17731"/>
                    <a:pt x="13292" y="19504"/>
                    <a:pt x="9762" y="20472"/>
                  </a:cubicBezTo>
                  <a:cubicBezTo>
                    <a:pt x="6231" y="21439"/>
                    <a:pt x="3738" y="21600"/>
                    <a:pt x="2285" y="21116"/>
                  </a:cubicBezTo>
                  <a:cubicBezTo>
                    <a:pt x="831" y="20633"/>
                    <a:pt x="415" y="19504"/>
                    <a:pt x="0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5042816" y="7485427"/>
              <a:ext cx="123589" cy="50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62" fill="norm" stroke="1" extrusionOk="0">
                  <a:moveTo>
                    <a:pt x="5400" y="325"/>
                  </a:moveTo>
                  <a:cubicBezTo>
                    <a:pt x="7200" y="144"/>
                    <a:pt x="9000" y="-38"/>
                    <a:pt x="10620" y="7"/>
                  </a:cubicBezTo>
                  <a:cubicBezTo>
                    <a:pt x="12240" y="53"/>
                    <a:pt x="13680" y="325"/>
                    <a:pt x="14760" y="1142"/>
                  </a:cubicBezTo>
                  <a:cubicBezTo>
                    <a:pt x="15840" y="1959"/>
                    <a:pt x="16560" y="3320"/>
                    <a:pt x="15480" y="4636"/>
                  </a:cubicBezTo>
                  <a:cubicBezTo>
                    <a:pt x="14400" y="5952"/>
                    <a:pt x="11520" y="7223"/>
                    <a:pt x="9720" y="8357"/>
                  </a:cubicBezTo>
                  <a:cubicBezTo>
                    <a:pt x="7920" y="9491"/>
                    <a:pt x="7200" y="10490"/>
                    <a:pt x="7740" y="11397"/>
                  </a:cubicBezTo>
                  <a:cubicBezTo>
                    <a:pt x="8280" y="12305"/>
                    <a:pt x="10080" y="13122"/>
                    <a:pt x="12600" y="14301"/>
                  </a:cubicBezTo>
                  <a:cubicBezTo>
                    <a:pt x="15120" y="15481"/>
                    <a:pt x="18360" y="17024"/>
                    <a:pt x="19980" y="18113"/>
                  </a:cubicBezTo>
                  <a:cubicBezTo>
                    <a:pt x="21600" y="19202"/>
                    <a:pt x="21600" y="19838"/>
                    <a:pt x="18000" y="20337"/>
                  </a:cubicBezTo>
                  <a:cubicBezTo>
                    <a:pt x="14400" y="20836"/>
                    <a:pt x="7200" y="21199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5385716" y="770890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200"/>
                    <a:pt x="11077" y="10800"/>
                    <a:pt x="14677" y="7200"/>
                  </a:cubicBezTo>
                  <a:cubicBezTo>
                    <a:pt x="18277" y="3600"/>
                    <a:pt x="1993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5538116" y="7620000"/>
              <a:ext cx="12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43"/>
                    <a:pt x="7200" y="7886"/>
                    <a:pt x="10800" y="11486"/>
                  </a:cubicBezTo>
                  <a:cubicBezTo>
                    <a:pt x="14400" y="15086"/>
                    <a:pt x="18000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5847658" y="7481242"/>
              <a:ext cx="141309" cy="46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10" fill="norm" stroke="1" extrusionOk="0">
                  <a:moveTo>
                    <a:pt x="21206" y="541"/>
                  </a:moveTo>
                  <a:cubicBezTo>
                    <a:pt x="19935" y="249"/>
                    <a:pt x="18665" y="-43"/>
                    <a:pt x="17553" y="6"/>
                  </a:cubicBezTo>
                  <a:cubicBezTo>
                    <a:pt x="16441" y="54"/>
                    <a:pt x="15488" y="443"/>
                    <a:pt x="14218" y="1076"/>
                  </a:cubicBezTo>
                  <a:cubicBezTo>
                    <a:pt x="12947" y="1708"/>
                    <a:pt x="11359" y="2584"/>
                    <a:pt x="11200" y="3557"/>
                  </a:cubicBezTo>
                  <a:cubicBezTo>
                    <a:pt x="11041" y="4530"/>
                    <a:pt x="12312" y="5600"/>
                    <a:pt x="13265" y="6427"/>
                  </a:cubicBezTo>
                  <a:cubicBezTo>
                    <a:pt x="14218" y="7254"/>
                    <a:pt x="14853" y="7838"/>
                    <a:pt x="14694" y="8325"/>
                  </a:cubicBezTo>
                  <a:cubicBezTo>
                    <a:pt x="14535" y="8811"/>
                    <a:pt x="13582" y="9200"/>
                    <a:pt x="12312" y="9443"/>
                  </a:cubicBezTo>
                  <a:cubicBezTo>
                    <a:pt x="11041" y="9687"/>
                    <a:pt x="9453" y="9784"/>
                    <a:pt x="7865" y="9833"/>
                  </a:cubicBezTo>
                  <a:cubicBezTo>
                    <a:pt x="6277" y="9881"/>
                    <a:pt x="4688" y="9881"/>
                    <a:pt x="5324" y="10125"/>
                  </a:cubicBezTo>
                  <a:cubicBezTo>
                    <a:pt x="5959" y="10368"/>
                    <a:pt x="8818" y="10854"/>
                    <a:pt x="10724" y="11292"/>
                  </a:cubicBezTo>
                  <a:cubicBezTo>
                    <a:pt x="12630" y="11730"/>
                    <a:pt x="13582" y="12119"/>
                    <a:pt x="13582" y="12800"/>
                  </a:cubicBezTo>
                  <a:cubicBezTo>
                    <a:pt x="13582" y="13481"/>
                    <a:pt x="12630" y="14454"/>
                    <a:pt x="10247" y="15719"/>
                  </a:cubicBezTo>
                  <a:cubicBezTo>
                    <a:pt x="7865" y="16984"/>
                    <a:pt x="4053" y="18541"/>
                    <a:pt x="1988" y="19562"/>
                  </a:cubicBezTo>
                  <a:cubicBezTo>
                    <a:pt x="-76" y="20584"/>
                    <a:pt x="-394" y="21071"/>
                    <a:pt x="400" y="21314"/>
                  </a:cubicBezTo>
                  <a:cubicBezTo>
                    <a:pt x="1194" y="21557"/>
                    <a:pt x="3100" y="21557"/>
                    <a:pt x="6435" y="21411"/>
                  </a:cubicBezTo>
                  <a:cubicBezTo>
                    <a:pt x="9771" y="21265"/>
                    <a:pt x="14535" y="20973"/>
                    <a:pt x="193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128666" y="7607299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242966" y="771525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604433" y="7536977"/>
              <a:ext cx="108434" cy="23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50" fill="norm" stroke="1" extrusionOk="0">
                  <a:moveTo>
                    <a:pt x="20878" y="1779"/>
                  </a:moveTo>
                  <a:cubicBezTo>
                    <a:pt x="19655" y="1007"/>
                    <a:pt x="18433" y="236"/>
                    <a:pt x="16803" y="43"/>
                  </a:cubicBezTo>
                  <a:cubicBezTo>
                    <a:pt x="15172" y="-150"/>
                    <a:pt x="13135" y="236"/>
                    <a:pt x="10078" y="2646"/>
                  </a:cubicBezTo>
                  <a:cubicBezTo>
                    <a:pt x="7021" y="5057"/>
                    <a:pt x="2946" y="9493"/>
                    <a:pt x="1112" y="12771"/>
                  </a:cubicBezTo>
                  <a:cubicBezTo>
                    <a:pt x="-722" y="16050"/>
                    <a:pt x="-314" y="18171"/>
                    <a:pt x="2538" y="19425"/>
                  </a:cubicBezTo>
                  <a:cubicBezTo>
                    <a:pt x="5391" y="20679"/>
                    <a:pt x="10689" y="21064"/>
                    <a:pt x="15987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6778483" y="7556500"/>
              <a:ext cx="4234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91"/>
                    <a:pt x="0" y="11782"/>
                    <a:pt x="0" y="15382"/>
                  </a:cubicBezTo>
                  <a:cubicBezTo>
                    <a:pt x="0" y="18982"/>
                    <a:pt x="10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6871616" y="7663886"/>
              <a:ext cx="1460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22" y="11375"/>
                    <a:pt x="10643" y="2735"/>
                    <a:pt x="14243" y="575"/>
                  </a:cubicBezTo>
                  <a:cubicBezTo>
                    <a:pt x="17843" y="-1585"/>
                    <a:pt x="1972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7030366" y="7555980"/>
              <a:ext cx="162155" cy="26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343" fill="norm" stroke="1" extrusionOk="0">
                  <a:moveTo>
                    <a:pt x="9257" y="7404"/>
                  </a:moveTo>
                  <a:cubicBezTo>
                    <a:pt x="7574" y="10677"/>
                    <a:pt x="5891" y="13950"/>
                    <a:pt x="4909" y="16650"/>
                  </a:cubicBezTo>
                  <a:cubicBezTo>
                    <a:pt x="3927" y="19350"/>
                    <a:pt x="3647" y="21477"/>
                    <a:pt x="3787" y="19677"/>
                  </a:cubicBezTo>
                  <a:cubicBezTo>
                    <a:pt x="3927" y="17877"/>
                    <a:pt x="4488" y="12150"/>
                    <a:pt x="5330" y="8468"/>
                  </a:cubicBezTo>
                  <a:cubicBezTo>
                    <a:pt x="6171" y="4786"/>
                    <a:pt x="7294" y="3150"/>
                    <a:pt x="8275" y="2004"/>
                  </a:cubicBezTo>
                  <a:cubicBezTo>
                    <a:pt x="9257" y="859"/>
                    <a:pt x="10099" y="204"/>
                    <a:pt x="11221" y="41"/>
                  </a:cubicBezTo>
                  <a:cubicBezTo>
                    <a:pt x="12343" y="-123"/>
                    <a:pt x="13745" y="204"/>
                    <a:pt x="15288" y="1186"/>
                  </a:cubicBezTo>
                  <a:cubicBezTo>
                    <a:pt x="16831" y="2168"/>
                    <a:pt x="18514" y="3804"/>
                    <a:pt x="19636" y="5032"/>
                  </a:cubicBezTo>
                  <a:cubicBezTo>
                    <a:pt x="20758" y="6259"/>
                    <a:pt x="21319" y="7077"/>
                    <a:pt x="21460" y="7977"/>
                  </a:cubicBezTo>
                  <a:cubicBezTo>
                    <a:pt x="21600" y="8877"/>
                    <a:pt x="21319" y="9859"/>
                    <a:pt x="19216" y="10759"/>
                  </a:cubicBezTo>
                  <a:cubicBezTo>
                    <a:pt x="17112" y="11659"/>
                    <a:pt x="13184" y="12477"/>
                    <a:pt x="9678" y="12477"/>
                  </a:cubicBezTo>
                  <a:cubicBezTo>
                    <a:pt x="6171" y="12477"/>
                    <a:pt x="3086" y="11659"/>
                    <a:pt x="0" y="1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7214516" y="7499350"/>
              <a:ext cx="8199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1620" y="0"/>
                  </a:moveTo>
                  <a:cubicBezTo>
                    <a:pt x="5400" y="2679"/>
                    <a:pt x="9180" y="5358"/>
                    <a:pt x="12690" y="8372"/>
                  </a:cubicBezTo>
                  <a:cubicBezTo>
                    <a:pt x="16200" y="11386"/>
                    <a:pt x="19440" y="14735"/>
                    <a:pt x="20520" y="16912"/>
                  </a:cubicBezTo>
                  <a:cubicBezTo>
                    <a:pt x="21600" y="19088"/>
                    <a:pt x="20520" y="20093"/>
                    <a:pt x="16740" y="20679"/>
                  </a:cubicBezTo>
                  <a:cubicBezTo>
                    <a:pt x="12960" y="21265"/>
                    <a:pt x="6480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278016" y="7350457"/>
              <a:ext cx="120651" cy="13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2478"/>
                  </a:moveTo>
                  <a:cubicBezTo>
                    <a:pt x="1516" y="1466"/>
                    <a:pt x="3032" y="453"/>
                    <a:pt x="4737" y="116"/>
                  </a:cubicBezTo>
                  <a:cubicBezTo>
                    <a:pt x="6442" y="-222"/>
                    <a:pt x="8337" y="116"/>
                    <a:pt x="10042" y="1972"/>
                  </a:cubicBezTo>
                  <a:cubicBezTo>
                    <a:pt x="11747" y="3828"/>
                    <a:pt x="13263" y="7203"/>
                    <a:pt x="12695" y="10240"/>
                  </a:cubicBezTo>
                  <a:cubicBezTo>
                    <a:pt x="12126" y="13278"/>
                    <a:pt x="9474" y="15978"/>
                    <a:pt x="7011" y="17834"/>
                  </a:cubicBezTo>
                  <a:cubicBezTo>
                    <a:pt x="4547" y="19691"/>
                    <a:pt x="2274" y="20703"/>
                    <a:pt x="2084" y="21040"/>
                  </a:cubicBezTo>
                  <a:cubicBezTo>
                    <a:pt x="1895" y="21378"/>
                    <a:pt x="3789" y="21040"/>
                    <a:pt x="7389" y="20703"/>
                  </a:cubicBezTo>
                  <a:cubicBezTo>
                    <a:pt x="10989" y="20365"/>
                    <a:pt x="16295" y="20028"/>
                    <a:pt x="21600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424066" y="7326680"/>
              <a:ext cx="111749" cy="45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58" fill="norm" stroke="1" extrusionOk="0">
                  <a:moveTo>
                    <a:pt x="8400" y="1849"/>
                  </a:moveTo>
                  <a:cubicBezTo>
                    <a:pt x="8800" y="1352"/>
                    <a:pt x="9200" y="854"/>
                    <a:pt x="10400" y="505"/>
                  </a:cubicBezTo>
                  <a:cubicBezTo>
                    <a:pt x="11600" y="157"/>
                    <a:pt x="13600" y="-42"/>
                    <a:pt x="15400" y="8"/>
                  </a:cubicBezTo>
                  <a:cubicBezTo>
                    <a:pt x="17200" y="58"/>
                    <a:pt x="18800" y="356"/>
                    <a:pt x="19600" y="1302"/>
                  </a:cubicBezTo>
                  <a:cubicBezTo>
                    <a:pt x="20400" y="2247"/>
                    <a:pt x="20400" y="3840"/>
                    <a:pt x="18600" y="5433"/>
                  </a:cubicBezTo>
                  <a:cubicBezTo>
                    <a:pt x="16800" y="7025"/>
                    <a:pt x="13200" y="8618"/>
                    <a:pt x="11000" y="9763"/>
                  </a:cubicBezTo>
                  <a:cubicBezTo>
                    <a:pt x="8800" y="10907"/>
                    <a:pt x="8000" y="11604"/>
                    <a:pt x="8800" y="12301"/>
                  </a:cubicBezTo>
                  <a:cubicBezTo>
                    <a:pt x="9600" y="12998"/>
                    <a:pt x="12000" y="13694"/>
                    <a:pt x="14400" y="14441"/>
                  </a:cubicBezTo>
                  <a:cubicBezTo>
                    <a:pt x="16800" y="15187"/>
                    <a:pt x="19200" y="15984"/>
                    <a:pt x="20400" y="16631"/>
                  </a:cubicBezTo>
                  <a:cubicBezTo>
                    <a:pt x="21600" y="17278"/>
                    <a:pt x="21600" y="17776"/>
                    <a:pt x="18000" y="18572"/>
                  </a:cubicBezTo>
                  <a:cubicBezTo>
                    <a:pt x="14400" y="19368"/>
                    <a:pt x="7200" y="20463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595516" y="77406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726925" y="7384499"/>
              <a:ext cx="128942" cy="45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87" fill="norm" stroke="1" extrusionOk="0">
                  <a:moveTo>
                    <a:pt x="15997" y="1540"/>
                  </a:moveTo>
                  <a:cubicBezTo>
                    <a:pt x="14952" y="1136"/>
                    <a:pt x="13907" y="732"/>
                    <a:pt x="12165" y="430"/>
                  </a:cubicBezTo>
                  <a:cubicBezTo>
                    <a:pt x="10423" y="127"/>
                    <a:pt x="7984" y="-75"/>
                    <a:pt x="6242" y="26"/>
                  </a:cubicBezTo>
                  <a:cubicBezTo>
                    <a:pt x="4500" y="127"/>
                    <a:pt x="3455" y="531"/>
                    <a:pt x="3455" y="1338"/>
                  </a:cubicBezTo>
                  <a:cubicBezTo>
                    <a:pt x="3455" y="2146"/>
                    <a:pt x="4500" y="3357"/>
                    <a:pt x="6242" y="4719"/>
                  </a:cubicBezTo>
                  <a:cubicBezTo>
                    <a:pt x="7984" y="6082"/>
                    <a:pt x="10423" y="7596"/>
                    <a:pt x="11468" y="8959"/>
                  </a:cubicBezTo>
                  <a:cubicBezTo>
                    <a:pt x="12513" y="10321"/>
                    <a:pt x="12165" y="11532"/>
                    <a:pt x="10946" y="12390"/>
                  </a:cubicBezTo>
                  <a:cubicBezTo>
                    <a:pt x="9726" y="13248"/>
                    <a:pt x="7636" y="13753"/>
                    <a:pt x="5546" y="14005"/>
                  </a:cubicBezTo>
                  <a:cubicBezTo>
                    <a:pt x="3455" y="14258"/>
                    <a:pt x="1365" y="14258"/>
                    <a:pt x="494" y="14005"/>
                  </a:cubicBezTo>
                  <a:cubicBezTo>
                    <a:pt x="-377" y="13753"/>
                    <a:pt x="-29" y="13248"/>
                    <a:pt x="1017" y="12996"/>
                  </a:cubicBezTo>
                  <a:cubicBezTo>
                    <a:pt x="2062" y="12744"/>
                    <a:pt x="3804" y="12744"/>
                    <a:pt x="5371" y="12895"/>
                  </a:cubicBezTo>
                  <a:cubicBezTo>
                    <a:pt x="6939" y="13046"/>
                    <a:pt x="8333" y="13349"/>
                    <a:pt x="9204" y="14056"/>
                  </a:cubicBezTo>
                  <a:cubicBezTo>
                    <a:pt x="10075" y="14762"/>
                    <a:pt x="10423" y="15873"/>
                    <a:pt x="9378" y="16932"/>
                  </a:cubicBezTo>
                  <a:cubicBezTo>
                    <a:pt x="8333" y="17992"/>
                    <a:pt x="5894" y="19002"/>
                    <a:pt x="4152" y="19759"/>
                  </a:cubicBezTo>
                  <a:cubicBezTo>
                    <a:pt x="2410" y="20516"/>
                    <a:pt x="1365" y="21020"/>
                    <a:pt x="2410" y="21273"/>
                  </a:cubicBezTo>
                  <a:cubicBezTo>
                    <a:pt x="3455" y="21525"/>
                    <a:pt x="6591" y="21525"/>
                    <a:pt x="10075" y="21424"/>
                  </a:cubicBezTo>
                  <a:cubicBezTo>
                    <a:pt x="13558" y="21323"/>
                    <a:pt x="17391" y="21121"/>
                    <a:pt x="21223" y="20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7938483" y="7536318"/>
              <a:ext cx="196784" cy="38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45" fill="norm" stroke="1" extrusionOk="0">
                  <a:moveTo>
                    <a:pt x="16537" y="1479"/>
                  </a:moveTo>
                  <a:cubicBezTo>
                    <a:pt x="14699" y="771"/>
                    <a:pt x="12861" y="63"/>
                    <a:pt x="10563" y="4"/>
                  </a:cubicBezTo>
                  <a:cubicBezTo>
                    <a:pt x="8265" y="-55"/>
                    <a:pt x="5508" y="535"/>
                    <a:pt x="3554" y="1420"/>
                  </a:cubicBezTo>
                  <a:cubicBezTo>
                    <a:pt x="1601" y="2306"/>
                    <a:pt x="452" y="3486"/>
                    <a:pt x="108" y="4430"/>
                  </a:cubicBezTo>
                  <a:cubicBezTo>
                    <a:pt x="-237" y="5375"/>
                    <a:pt x="223" y="6083"/>
                    <a:pt x="1831" y="6496"/>
                  </a:cubicBezTo>
                  <a:cubicBezTo>
                    <a:pt x="3440" y="6909"/>
                    <a:pt x="6197" y="7027"/>
                    <a:pt x="8610" y="6496"/>
                  </a:cubicBezTo>
                  <a:cubicBezTo>
                    <a:pt x="11023" y="5965"/>
                    <a:pt x="13091" y="4784"/>
                    <a:pt x="14354" y="3840"/>
                  </a:cubicBezTo>
                  <a:cubicBezTo>
                    <a:pt x="15618" y="2896"/>
                    <a:pt x="16078" y="2188"/>
                    <a:pt x="15963" y="2188"/>
                  </a:cubicBezTo>
                  <a:cubicBezTo>
                    <a:pt x="15848" y="2188"/>
                    <a:pt x="15159" y="2896"/>
                    <a:pt x="14240" y="4666"/>
                  </a:cubicBezTo>
                  <a:cubicBezTo>
                    <a:pt x="13320" y="6437"/>
                    <a:pt x="12172" y="9270"/>
                    <a:pt x="10908" y="11984"/>
                  </a:cubicBezTo>
                  <a:cubicBezTo>
                    <a:pt x="9644" y="14699"/>
                    <a:pt x="8265" y="17296"/>
                    <a:pt x="7116" y="18948"/>
                  </a:cubicBezTo>
                  <a:cubicBezTo>
                    <a:pt x="5967" y="20601"/>
                    <a:pt x="5048" y="21309"/>
                    <a:pt x="4933" y="21427"/>
                  </a:cubicBezTo>
                  <a:cubicBezTo>
                    <a:pt x="4818" y="21545"/>
                    <a:pt x="5508" y="21073"/>
                    <a:pt x="8035" y="19834"/>
                  </a:cubicBezTo>
                  <a:cubicBezTo>
                    <a:pt x="10563" y="18594"/>
                    <a:pt x="14929" y="16588"/>
                    <a:pt x="17457" y="15289"/>
                  </a:cubicBezTo>
                  <a:cubicBezTo>
                    <a:pt x="19984" y="13991"/>
                    <a:pt x="20674" y="13401"/>
                    <a:pt x="21363" y="12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8306205" y="7440807"/>
              <a:ext cx="110906" cy="30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43" fill="norm" stroke="1" extrusionOk="0">
                  <a:moveTo>
                    <a:pt x="20497" y="2285"/>
                  </a:moveTo>
                  <a:cubicBezTo>
                    <a:pt x="20897" y="1409"/>
                    <a:pt x="21297" y="534"/>
                    <a:pt x="20497" y="169"/>
                  </a:cubicBezTo>
                  <a:cubicBezTo>
                    <a:pt x="19697" y="-196"/>
                    <a:pt x="17697" y="-50"/>
                    <a:pt x="14297" y="1409"/>
                  </a:cubicBezTo>
                  <a:cubicBezTo>
                    <a:pt x="10897" y="2869"/>
                    <a:pt x="6097" y="5642"/>
                    <a:pt x="3297" y="8561"/>
                  </a:cubicBezTo>
                  <a:cubicBezTo>
                    <a:pt x="497" y="11480"/>
                    <a:pt x="-303" y="14545"/>
                    <a:pt x="97" y="16734"/>
                  </a:cubicBezTo>
                  <a:cubicBezTo>
                    <a:pt x="497" y="18923"/>
                    <a:pt x="2097" y="20236"/>
                    <a:pt x="4097" y="20820"/>
                  </a:cubicBezTo>
                  <a:cubicBezTo>
                    <a:pt x="6097" y="21404"/>
                    <a:pt x="8497" y="21258"/>
                    <a:pt x="10897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8478166" y="7531100"/>
              <a:ext cx="19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8579766" y="7635615"/>
              <a:ext cx="13335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43" y="14768"/>
                    <a:pt x="686" y="8415"/>
                    <a:pt x="1714" y="4603"/>
                  </a:cubicBezTo>
                  <a:cubicBezTo>
                    <a:pt x="2743" y="792"/>
                    <a:pt x="4457" y="-479"/>
                    <a:pt x="7886" y="156"/>
                  </a:cubicBezTo>
                  <a:cubicBezTo>
                    <a:pt x="11314" y="792"/>
                    <a:pt x="16457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8750713" y="7577435"/>
              <a:ext cx="178304" cy="319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3" fill="norm" stroke="1" extrusionOk="0">
                  <a:moveTo>
                    <a:pt x="17594" y="2431"/>
                  </a:moveTo>
                  <a:cubicBezTo>
                    <a:pt x="15561" y="1294"/>
                    <a:pt x="13528" y="157"/>
                    <a:pt x="10733" y="15"/>
                  </a:cubicBezTo>
                  <a:cubicBezTo>
                    <a:pt x="7938" y="-127"/>
                    <a:pt x="4380" y="726"/>
                    <a:pt x="2347" y="1720"/>
                  </a:cubicBezTo>
                  <a:cubicBezTo>
                    <a:pt x="314" y="2715"/>
                    <a:pt x="-194" y="3852"/>
                    <a:pt x="60" y="4634"/>
                  </a:cubicBezTo>
                  <a:cubicBezTo>
                    <a:pt x="314" y="5415"/>
                    <a:pt x="1331" y="5841"/>
                    <a:pt x="3237" y="5770"/>
                  </a:cubicBezTo>
                  <a:cubicBezTo>
                    <a:pt x="5142" y="5699"/>
                    <a:pt x="7938" y="5131"/>
                    <a:pt x="9844" y="4562"/>
                  </a:cubicBezTo>
                  <a:cubicBezTo>
                    <a:pt x="11750" y="3994"/>
                    <a:pt x="12766" y="3426"/>
                    <a:pt x="13020" y="3639"/>
                  </a:cubicBezTo>
                  <a:cubicBezTo>
                    <a:pt x="13274" y="3852"/>
                    <a:pt x="12766" y="4847"/>
                    <a:pt x="11114" y="7334"/>
                  </a:cubicBezTo>
                  <a:cubicBezTo>
                    <a:pt x="9462" y="9820"/>
                    <a:pt x="6667" y="13799"/>
                    <a:pt x="5015" y="16215"/>
                  </a:cubicBezTo>
                  <a:cubicBezTo>
                    <a:pt x="3364" y="18631"/>
                    <a:pt x="2855" y="19484"/>
                    <a:pt x="2220" y="20194"/>
                  </a:cubicBezTo>
                  <a:cubicBezTo>
                    <a:pt x="1585" y="20905"/>
                    <a:pt x="822" y="21473"/>
                    <a:pt x="950" y="21473"/>
                  </a:cubicBezTo>
                  <a:cubicBezTo>
                    <a:pt x="1077" y="21473"/>
                    <a:pt x="2093" y="20905"/>
                    <a:pt x="5651" y="19626"/>
                  </a:cubicBezTo>
                  <a:cubicBezTo>
                    <a:pt x="9208" y="18347"/>
                    <a:pt x="15307" y="16357"/>
                    <a:pt x="21406" y="14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8986166" y="7518400"/>
              <a:ext cx="92384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4226" y="0"/>
                  </a:moveTo>
                  <a:cubicBezTo>
                    <a:pt x="8452" y="2177"/>
                    <a:pt x="12678" y="4353"/>
                    <a:pt x="15965" y="7200"/>
                  </a:cubicBezTo>
                  <a:cubicBezTo>
                    <a:pt x="19252" y="10047"/>
                    <a:pt x="21600" y="13563"/>
                    <a:pt x="19957" y="16074"/>
                  </a:cubicBezTo>
                  <a:cubicBezTo>
                    <a:pt x="18313" y="18586"/>
                    <a:pt x="12678" y="20093"/>
                    <a:pt x="8687" y="20847"/>
                  </a:cubicBezTo>
                  <a:cubicBezTo>
                    <a:pt x="4696" y="21600"/>
                    <a:pt x="234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9080285" y="7397210"/>
              <a:ext cx="109082" cy="12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32" fill="norm" stroke="1" extrusionOk="0">
                  <a:moveTo>
                    <a:pt x="222" y="3332"/>
                  </a:moveTo>
                  <a:cubicBezTo>
                    <a:pt x="1469" y="1892"/>
                    <a:pt x="2715" y="452"/>
                    <a:pt x="4376" y="92"/>
                  </a:cubicBezTo>
                  <a:cubicBezTo>
                    <a:pt x="6038" y="-268"/>
                    <a:pt x="8115" y="452"/>
                    <a:pt x="9361" y="1892"/>
                  </a:cubicBezTo>
                  <a:cubicBezTo>
                    <a:pt x="10607" y="3332"/>
                    <a:pt x="11022" y="5492"/>
                    <a:pt x="10192" y="8192"/>
                  </a:cubicBezTo>
                  <a:cubicBezTo>
                    <a:pt x="9361" y="10892"/>
                    <a:pt x="7284" y="14132"/>
                    <a:pt x="4999" y="16292"/>
                  </a:cubicBezTo>
                  <a:cubicBezTo>
                    <a:pt x="2715" y="18452"/>
                    <a:pt x="222" y="19532"/>
                    <a:pt x="15" y="20252"/>
                  </a:cubicBezTo>
                  <a:cubicBezTo>
                    <a:pt x="-193" y="20972"/>
                    <a:pt x="1884" y="21332"/>
                    <a:pt x="5830" y="21332"/>
                  </a:cubicBezTo>
                  <a:cubicBezTo>
                    <a:pt x="9776" y="21332"/>
                    <a:pt x="15592" y="20972"/>
                    <a:pt x="21407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9192354" y="7325454"/>
              <a:ext cx="105203" cy="55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6" h="21464" fill="norm" stroke="1" extrusionOk="0">
                  <a:moveTo>
                    <a:pt x="648" y="590"/>
                  </a:moveTo>
                  <a:cubicBezTo>
                    <a:pt x="2685" y="260"/>
                    <a:pt x="4723" y="-70"/>
                    <a:pt x="8187" y="12"/>
                  </a:cubicBezTo>
                  <a:cubicBezTo>
                    <a:pt x="11651" y="95"/>
                    <a:pt x="16542" y="590"/>
                    <a:pt x="18783" y="1373"/>
                  </a:cubicBezTo>
                  <a:cubicBezTo>
                    <a:pt x="21025" y="2156"/>
                    <a:pt x="20617" y="3228"/>
                    <a:pt x="18172" y="4341"/>
                  </a:cubicBezTo>
                  <a:cubicBezTo>
                    <a:pt x="15727" y="5454"/>
                    <a:pt x="11244" y="6608"/>
                    <a:pt x="7576" y="7680"/>
                  </a:cubicBezTo>
                  <a:cubicBezTo>
                    <a:pt x="3908" y="8751"/>
                    <a:pt x="1055" y="9741"/>
                    <a:pt x="240" y="10400"/>
                  </a:cubicBezTo>
                  <a:cubicBezTo>
                    <a:pt x="-575" y="11060"/>
                    <a:pt x="648" y="11390"/>
                    <a:pt x="4519" y="12338"/>
                  </a:cubicBezTo>
                  <a:cubicBezTo>
                    <a:pt x="8391" y="13286"/>
                    <a:pt x="14912" y="14852"/>
                    <a:pt x="17357" y="16254"/>
                  </a:cubicBezTo>
                  <a:cubicBezTo>
                    <a:pt x="19802" y="17655"/>
                    <a:pt x="18172" y="18892"/>
                    <a:pt x="15523" y="19716"/>
                  </a:cubicBezTo>
                  <a:cubicBezTo>
                    <a:pt x="12874" y="20541"/>
                    <a:pt x="9206" y="20953"/>
                    <a:pt x="6353" y="21200"/>
                  </a:cubicBezTo>
                  <a:cubicBezTo>
                    <a:pt x="3500" y="21448"/>
                    <a:pt x="1463" y="21530"/>
                    <a:pt x="648" y="21406"/>
                  </a:cubicBezTo>
                  <a:cubicBezTo>
                    <a:pt x="-167" y="21283"/>
                    <a:pt x="240" y="20953"/>
                    <a:pt x="648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9405266" y="7683500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9492943" y="7600950"/>
              <a:ext cx="3932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6573" y="745"/>
                    <a:pt x="12025" y="1490"/>
                    <a:pt x="8046" y="3848"/>
                  </a:cubicBezTo>
                  <a:cubicBezTo>
                    <a:pt x="4067" y="6207"/>
                    <a:pt x="657" y="10179"/>
                    <a:pt x="88" y="13407"/>
                  </a:cubicBezTo>
                  <a:cubicBezTo>
                    <a:pt x="-480" y="16634"/>
                    <a:pt x="1794" y="19117"/>
                    <a:pt x="40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9646566" y="7753350"/>
              <a:ext cx="76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9932316" y="77597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0199016" y="7778750"/>
              <a:ext cx="63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-1" y="2355850"/>
              <a:ext cx="1324153" cy="68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41" fill="norm" stroke="1" extrusionOk="0">
                  <a:moveTo>
                    <a:pt x="17040" y="1605"/>
                  </a:moveTo>
                  <a:cubicBezTo>
                    <a:pt x="17109" y="1271"/>
                    <a:pt x="17178" y="936"/>
                    <a:pt x="17126" y="736"/>
                  </a:cubicBezTo>
                  <a:cubicBezTo>
                    <a:pt x="17075" y="535"/>
                    <a:pt x="16903" y="468"/>
                    <a:pt x="16421" y="368"/>
                  </a:cubicBezTo>
                  <a:cubicBezTo>
                    <a:pt x="15940" y="267"/>
                    <a:pt x="15149" y="134"/>
                    <a:pt x="14220" y="267"/>
                  </a:cubicBezTo>
                  <a:cubicBezTo>
                    <a:pt x="13291" y="401"/>
                    <a:pt x="12225" y="802"/>
                    <a:pt x="11107" y="1237"/>
                  </a:cubicBezTo>
                  <a:cubicBezTo>
                    <a:pt x="9989" y="1672"/>
                    <a:pt x="8820" y="2140"/>
                    <a:pt x="7857" y="2575"/>
                  </a:cubicBezTo>
                  <a:cubicBezTo>
                    <a:pt x="6894" y="3009"/>
                    <a:pt x="6137" y="3411"/>
                    <a:pt x="5380" y="3979"/>
                  </a:cubicBezTo>
                  <a:cubicBezTo>
                    <a:pt x="4624" y="4547"/>
                    <a:pt x="3867" y="5283"/>
                    <a:pt x="3145" y="6186"/>
                  </a:cubicBezTo>
                  <a:cubicBezTo>
                    <a:pt x="2422" y="7089"/>
                    <a:pt x="1735" y="8159"/>
                    <a:pt x="1219" y="9529"/>
                  </a:cubicBezTo>
                  <a:cubicBezTo>
                    <a:pt x="703" y="10900"/>
                    <a:pt x="359" y="12572"/>
                    <a:pt x="170" y="14010"/>
                  </a:cubicBezTo>
                  <a:cubicBezTo>
                    <a:pt x="-20" y="15448"/>
                    <a:pt x="-54" y="16651"/>
                    <a:pt x="84" y="17721"/>
                  </a:cubicBezTo>
                  <a:cubicBezTo>
                    <a:pt x="221" y="18791"/>
                    <a:pt x="531" y="19728"/>
                    <a:pt x="1081" y="20363"/>
                  </a:cubicBezTo>
                  <a:cubicBezTo>
                    <a:pt x="1631" y="20998"/>
                    <a:pt x="2422" y="21333"/>
                    <a:pt x="3506" y="21466"/>
                  </a:cubicBezTo>
                  <a:cubicBezTo>
                    <a:pt x="4589" y="21600"/>
                    <a:pt x="5965" y="21533"/>
                    <a:pt x="7152" y="21433"/>
                  </a:cubicBezTo>
                  <a:cubicBezTo>
                    <a:pt x="8338" y="21333"/>
                    <a:pt x="9336" y="21199"/>
                    <a:pt x="10454" y="20965"/>
                  </a:cubicBezTo>
                  <a:cubicBezTo>
                    <a:pt x="11571" y="20731"/>
                    <a:pt x="12810" y="20396"/>
                    <a:pt x="13910" y="19962"/>
                  </a:cubicBezTo>
                  <a:cubicBezTo>
                    <a:pt x="15011" y="19527"/>
                    <a:pt x="15974" y="18992"/>
                    <a:pt x="16954" y="18189"/>
                  </a:cubicBezTo>
                  <a:cubicBezTo>
                    <a:pt x="17935" y="17387"/>
                    <a:pt x="18932" y="16317"/>
                    <a:pt x="19654" y="15214"/>
                  </a:cubicBezTo>
                  <a:cubicBezTo>
                    <a:pt x="20377" y="14110"/>
                    <a:pt x="20824" y="12973"/>
                    <a:pt x="21116" y="11736"/>
                  </a:cubicBezTo>
                  <a:cubicBezTo>
                    <a:pt x="21408" y="10499"/>
                    <a:pt x="21546" y="9162"/>
                    <a:pt x="21512" y="7858"/>
                  </a:cubicBezTo>
                  <a:cubicBezTo>
                    <a:pt x="21477" y="6554"/>
                    <a:pt x="21271" y="5283"/>
                    <a:pt x="20996" y="4414"/>
                  </a:cubicBezTo>
                  <a:cubicBezTo>
                    <a:pt x="20721" y="3544"/>
                    <a:pt x="20377" y="3076"/>
                    <a:pt x="19723" y="2708"/>
                  </a:cubicBezTo>
                  <a:cubicBezTo>
                    <a:pt x="19070" y="2341"/>
                    <a:pt x="18107" y="2073"/>
                    <a:pt x="17436" y="1806"/>
                  </a:cubicBezTo>
                  <a:cubicBezTo>
                    <a:pt x="16765" y="1538"/>
                    <a:pt x="16387" y="1271"/>
                    <a:pt x="16198" y="970"/>
                  </a:cubicBezTo>
                  <a:cubicBezTo>
                    <a:pt x="16008" y="669"/>
                    <a:pt x="16008" y="334"/>
                    <a:pt x="1600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9136" y="143332"/>
            <a:ext cx="9906001" cy="2565401"/>
          </a:xfrm>
          <a:prstGeom prst="rect">
            <a:avLst/>
          </a:prstGeom>
          <a:ln w="12700">
            <a:miter lim="400000"/>
          </a:ln>
        </p:spPr>
      </p:pic>
      <p:sp>
        <p:nvSpPr>
          <p:cNvPr id="757" name="Drawing"/>
          <p:cNvSpPr/>
          <p:nvPr/>
        </p:nvSpPr>
        <p:spPr>
          <a:xfrm>
            <a:off x="1017058" y="583643"/>
            <a:ext cx="2916272" cy="620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46" fill="norm" stroke="1" extrusionOk="0">
                <a:moveTo>
                  <a:pt x="8297" y="6191"/>
                </a:moveTo>
                <a:cubicBezTo>
                  <a:pt x="8344" y="5824"/>
                  <a:pt x="8391" y="5456"/>
                  <a:pt x="8391" y="5126"/>
                </a:cubicBezTo>
                <a:cubicBezTo>
                  <a:pt x="8391" y="4795"/>
                  <a:pt x="8344" y="4501"/>
                  <a:pt x="8141" y="4244"/>
                </a:cubicBezTo>
                <a:cubicBezTo>
                  <a:pt x="7938" y="3987"/>
                  <a:pt x="7578" y="3766"/>
                  <a:pt x="7109" y="3656"/>
                </a:cubicBezTo>
                <a:cubicBezTo>
                  <a:pt x="6639" y="3546"/>
                  <a:pt x="6061" y="3546"/>
                  <a:pt x="5505" y="3730"/>
                </a:cubicBezTo>
                <a:cubicBezTo>
                  <a:pt x="4950" y="3913"/>
                  <a:pt x="4418" y="4281"/>
                  <a:pt x="3996" y="4685"/>
                </a:cubicBezTo>
                <a:cubicBezTo>
                  <a:pt x="3574" y="5089"/>
                  <a:pt x="3261" y="5530"/>
                  <a:pt x="2901" y="6191"/>
                </a:cubicBezTo>
                <a:cubicBezTo>
                  <a:pt x="2541" y="6852"/>
                  <a:pt x="2135" y="7734"/>
                  <a:pt x="1759" y="8652"/>
                </a:cubicBezTo>
                <a:cubicBezTo>
                  <a:pt x="1384" y="9570"/>
                  <a:pt x="1040" y="10526"/>
                  <a:pt x="782" y="11407"/>
                </a:cubicBezTo>
                <a:cubicBezTo>
                  <a:pt x="524" y="12289"/>
                  <a:pt x="352" y="13097"/>
                  <a:pt x="234" y="13868"/>
                </a:cubicBezTo>
                <a:cubicBezTo>
                  <a:pt x="117" y="14640"/>
                  <a:pt x="55" y="15375"/>
                  <a:pt x="23" y="15962"/>
                </a:cubicBezTo>
                <a:cubicBezTo>
                  <a:pt x="-8" y="16550"/>
                  <a:pt x="-8" y="16991"/>
                  <a:pt x="23" y="17322"/>
                </a:cubicBezTo>
                <a:cubicBezTo>
                  <a:pt x="55" y="17652"/>
                  <a:pt x="117" y="17873"/>
                  <a:pt x="344" y="18203"/>
                </a:cubicBezTo>
                <a:cubicBezTo>
                  <a:pt x="571" y="18534"/>
                  <a:pt x="962" y="18975"/>
                  <a:pt x="1392" y="19415"/>
                </a:cubicBezTo>
                <a:cubicBezTo>
                  <a:pt x="1822" y="19856"/>
                  <a:pt x="2291" y="20297"/>
                  <a:pt x="2760" y="20554"/>
                </a:cubicBezTo>
                <a:cubicBezTo>
                  <a:pt x="3230" y="20811"/>
                  <a:pt x="3699" y="20885"/>
                  <a:pt x="4176" y="20958"/>
                </a:cubicBezTo>
                <a:cubicBezTo>
                  <a:pt x="4653" y="21032"/>
                  <a:pt x="5138" y="21105"/>
                  <a:pt x="5638" y="21179"/>
                </a:cubicBezTo>
                <a:cubicBezTo>
                  <a:pt x="6139" y="21252"/>
                  <a:pt x="6655" y="21326"/>
                  <a:pt x="7124" y="21399"/>
                </a:cubicBezTo>
                <a:cubicBezTo>
                  <a:pt x="7593" y="21473"/>
                  <a:pt x="8016" y="21546"/>
                  <a:pt x="8532" y="21546"/>
                </a:cubicBezTo>
                <a:cubicBezTo>
                  <a:pt x="9048" y="21546"/>
                  <a:pt x="9658" y="21473"/>
                  <a:pt x="10166" y="21436"/>
                </a:cubicBezTo>
                <a:cubicBezTo>
                  <a:pt x="10675" y="21399"/>
                  <a:pt x="11081" y="21399"/>
                  <a:pt x="11527" y="21436"/>
                </a:cubicBezTo>
                <a:cubicBezTo>
                  <a:pt x="11973" y="21473"/>
                  <a:pt x="12458" y="21546"/>
                  <a:pt x="12966" y="21546"/>
                </a:cubicBezTo>
                <a:cubicBezTo>
                  <a:pt x="13474" y="21546"/>
                  <a:pt x="14006" y="21473"/>
                  <a:pt x="14608" y="21436"/>
                </a:cubicBezTo>
                <a:cubicBezTo>
                  <a:pt x="15211" y="21399"/>
                  <a:pt x="15883" y="21399"/>
                  <a:pt x="16509" y="21399"/>
                </a:cubicBezTo>
                <a:cubicBezTo>
                  <a:pt x="17134" y="21399"/>
                  <a:pt x="17713" y="21399"/>
                  <a:pt x="18261" y="21215"/>
                </a:cubicBezTo>
                <a:cubicBezTo>
                  <a:pt x="18808" y="21032"/>
                  <a:pt x="19324" y="20664"/>
                  <a:pt x="19770" y="20260"/>
                </a:cubicBezTo>
                <a:cubicBezTo>
                  <a:pt x="20216" y="19856"/>
                  <a:pt x="20591" y="19415"/>
                  <a:pt x="20873" y="18754"/>
                </a:cubicBezTo>
                <a:cubicBezTo>
                  <a:pt x="21154" y="18093"/>
                  <a:pt x="21342" y="17211"/>
                  <a:pt x="21451" y="16036"/>
                </a:cubicBezTo>
                <a:cubicBezTo>
                  <a:pt x="21561" y="14860"/>
                  <a:pt x="21592" y="13391"/>
                  <a:pt x="21475" y="12032"/>
                </a:cubicBezTo>
                <a:cubicBezTo>
                  <a:pt x="21357" y="10673"/>
                  <a:pt x="21091" y="9424"/>
                  <a:pt x="20732" y="8432"/>
                </a:cubicBezTo>
                <a:cubicBezTo>
                  <a:pt x="20372" y="7440"/>
                  <a:pt x="19918" y="6705"/>
                  <a:pt x="19418" y="6117"/>
                </a:cubicBezTo>
                <a:cubicBezTo>
                  <a:pt x="18917" y="5530"/>
                  <a:pt x="18370" y="5089"/>
                  <a:pt x="17838" y="4611"/>
                </a:cubicBezTo>
                <a:cubicBezTo>
                  <a:pt x="17306" y="4134"/>
                  <a:pt x="16790" y="3619"/>
                  <a:pt x="16274" y="3179"/>
                </a:cubicBezTo>
                <a:cubicBezTo>
                  <a:pt x="15758" y="2738"/>
                  <a:pt x="15242" y="2370"/>
                  <a:pt x="14718" y="1966"/>
                </a:cubicBezTo>
                <a:cubicBezTo>
                  <a:pt x="14194" y="1562"/>
                  <a:pt x="13662" y="1122"/>
                  <a:pt x="13154" y="754"/>
                </a:cubicBezTo>
                <a:cubicBezTo>
                  <a:pt x="12645" y="387"/>
                  <a:pt x="12161" y="93"/>
                  <a:pt x="11660" y="19"/>
                </a:cubicBezTo>
                <a:cubicBezTo>
                  <a:pt x="11160" y="-54"/>
                  <a:pt x="10643" y="93"/>
                  <a:pt x="10088" y="277"/>
                </a:cubicBezTo>
                <a:cubicBezTo>
                  <a:pt x="9533" y="460"/>
                  <a:pt x="8939" y="681"/>
                  <a:pt x="8469" y="754"/>
                </a:cubicBezTo>
                <a:cubicBezTo>
                  <a:pt x="8000" y="828"/>
                  <a:pt x="7656" y="754"/>
                  <a:pt x="7312" y="681"/>
                </a:cubicBezTo>
              </a:path>
            </a:pathLst>
          </a:custGeom>
          <a:ln w="25400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915" name="Drawing"/>
          <p:cNvGrpSpPr/>
          <p:nvPr/>
        </p:nvGrpSpPr>
        <p:grpSpPr>
          <a:xfrm>
            <a:off x="1067412" y="3129198"/>
            <a:ext cx="11518288" cy="5864990"/>
            <a:chOff x="0" y="0"/>
            <a:chExt cx="11518287" cy="5864988"/>
          </a:xfrm>
        </p:grpSpPr>
        <p:sp>
          <p:nvSpPr>
            <p:cNvPr id="758" name="Line"/>
            <p:cNvSpPr/>
            <p:nvPr/>
          </p:nvSpPr>
          <p:spPr>
            <a:xfrm>
              <a:off x="136970" y="282792"/>
              <a:ext cx="294218" cy="21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12276" y="4161"/>
                  </a:moveTo>
                  <a:cubicBezTo>
                    <a:pt x="12121" y="3122"/>
                    <a:pt x="11965" y="2084"/>
                    <a:pt x="11188" y="1149"/>
                  </a:cubicBezTo>
                  <a:cubicBezTo>
                    <a:pt x="10412" y="215"/>
                    <a:pt x="9013" y="-616"/>
                    <a:pt x="7148" y="630"/>
                  </a:cubicBezTo>
                  <a:cubicBezTo>
                    <a:pt x="5283" y="1876"/>
                    <a:pt x="2953" y="5199"/>
                    <a:pt x="1632" y="8522"/>
                  </a:cubicBezTo>
                  <a:cubicBezTo>
                    <a:pt x="311" y="11846"/>
                    <a:pt x="0" y="15169"/>
                    <a:pt x="0" y="17349"/>
                  </a:cubicBezTo>
                  <a:cubicBezTo>
                    <a:pt x="0" y="19530"/>
                    <a:pt x="311" y="20569"/>
                    <a:pt x="1476" y="20776"/>
                  </a:cubicBezTo>
                  <a:cubicBezTo>
                    <a:pt x="2642" y="20984"/>
                    <a:pt x="4662" y="20361"/>
                    <a:pt x="6294" y="17453"/>
                  </a:cubicBezTo>
                  <a:cubicBezTo>
                    <a:pt x="7925" y="14546"/>
                    <a:pt x="9168" y="9353"/>
                    <a:pt x="9790" y="6134"/>
                  </a:cubicBezTo>
                  <a:cubicBezTo>
                    <a:pt x="10412" y="2915"/>
                    <a:pt x="10412" y="1669"/>
                    <a:pt x="10489" y="1772"/>
                  </a:cubicBezTo>
                  <a:cubicBezTo>
                    <a:pt x="10567" y="1876"/>
                    <a:pt x="10722" y="3330"/>
                    <a:pt x="11422" y="5615"/>
                  </a:cubicBezTo>
                  <a:cubicBezTo>
                    <a:pt x="12121" y="7899"/>
                    <a:pt x="13364" y="11015"/>
                    <a:pt x="14840" y="12988"/>
                  </a:cubicBezTo>
                  <a:cubicBezTo>
                    <a:pt x="16317" y="14961"/>
                    <a:pt x="18026" y="15792"/>
                    <a:pt x="19191" y="15792"/>
                  </a:cubicBezTo>
                  <a:cubicBezTo>
                    <a:pt x="20357" y="15792"/>
                    <a:pt x="20978" y="14961"/>
                    <a:pt x="21600" y="14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43887" y="225425"/>
              <a:ext cx="91353" cy="31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334" fill="norm" stroke="1" extrusionOk="0">
                  <a:moveTo>
                    <a:pt x="0" y="306"/>
                  </a:moveTo>
                  <a:cubicBezTo>
                    <a:pt x="3360" y="20"/>
                    <a:pt x="6720" y="-266"/>
                    <a:pt x="10560" y="449"/>
                  </a:cubicBezTo>
                  <a:cubicBezTo>
                    <a:pt x="14400" y="1164"/>
                    <a:pt x="18720" y="2881"/>
                    <a:pt x="20160" y="5813"/>
                  </a:cubicBezTo>
                  <a:cubicBezTo>
                    <a:pt x="21600" y="8746"/>
                    <a:pt x="20160" y="12894"/>
                    <a:pt x="16800" y="15684"/>
                  </a:cubicBezTo>
                  <a:cubicBezTo>
                    <a:pt x="13440" y="18473"/>
                    <a:pt x="8160" y="19904"/>
                    <a:pt x="288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0" y="215823"/>
              <a:ext cx="145438" cy="35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1" h="21306" fill="norm" stroke="1" extrusionOk="0">
                  <a:moveTo>
                    <a:pt x="20331" y="464"/>
                  </a:moveTo>
                  <a:cubicBezTo>
                    <a:pt x="17076" y="85"/>
                    <a:pt x="13821" y="-294"/>
                    <a:pt x="10715" y="338"/>
                  </a:cubicBezTo>
                  <a:cubicBezTo>
                    <a:pt x="7608" y="969"/>
                    <a:pt x="4649" y="2611"/>
                    <a:pt x="2430" y="5074"/>
                  </a:cubicBezTo>
                  <a:cubicBezTo>
                    <a:pt x="210" y="7538"/>
                    <a:pt x="-1269" y="10822"/>
                    <a:pt x="1542" y="13664"/>
                  </a:cubicBezTo>
                  <a:cubicBezTo>
                    <a:pt x="4353" y="16506"/>
                    <a:pt x="11454" y="18906"/>
                    <a:pt x="18556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114870" y="46438"/>
              <a:ext cx="205318" cy="77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33" fill="norm" stroke="1" extrusionOk="0">
                  <a:moveTo>
                    <a:pt x="21380" y="2623"/>
                  </a:moveTo>
                  <a:cubicBezTo>
                    <a:pt x="20498" y="1802"/>
                    <a:pt x="19617" y="980"/>
                    <a:pt x="18625" y="540"/>
                  </a:cubicBezTo>
                  <a:cubicBezTo>
                    <a:pt x="17633" y="99"/>
                    <a:pt x="16531" y="41"/>
                    <a:pt x="15429" y="11"/>
                  </a:cubicBezTo>
                  <a:cubicBezTo>
                    <a:pt x="14327" y="-18"/>
                    <a:pt x="13225" y="-18"/>
                    <a:pt x="11572" y="334"/>
                  </a:cubicBezTo>
                  <a:cubicBezTo>
                    <a:pt x="9919" y="686"/>
                    <a:pt x="7715" y="1391"/>
                    <a:pt x="6172" y="2447"/>
                  </a:cubicBezTo>
                  <a:cubicBezTo>
                    <a:pt x="4629" y="3504"/>
                    <a:pt x="3747" y="4912"/>
                    <a:pt x="4188" y="6585"/>
                  </a:cubicBezTo>
                  <a:cubicBezTo>
                    <a:pt x="4629" y="8258"/>
                    <a:pt x="6392" y="10195"/>
                    <a:pt x="8045" y="12015"/>
                  </a:cubicBezTo>
                  <a:cubicBezTo>
                    <a:pt x="9698" y="13834"/>
                    <a:pt x="11241" y="15536"/>
                    <a:pt x="11131" y="17004"/>
                  </a:cubicBezTo>
                  <a:cubicBezTo>
                    <a:pt x="11021" y="18471"/>
                    <a:pt x="9258" y="19704"/>
                    <a:pt x="7825" y="20437"/>
                  </a:cubicBezTo>
                  <a:cubicBezTo>
                    <a:pt x="6392" y="21171"/>
                    <a:pt x="5290" y="21406"/>
                    <a:pt x="3968" y="21494"/>
                  </a:cubicBezTo>
                  <a:cubicBezTo>
                    <a:pt x="2645" y="21582"/>
                    <a:pt x="1102" y="21523"/>
                    <a:pt x="441" y="21289"/>
                  </a:cubicBezTo>
                  <a:cubicBezTo>
                    <a:pt x="-220" y="21054"/>
                    <a:pt x="0" y="20643"/>
                    <a:pt x="221" y="2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351937" y="272148"/>
              <a:ext cx="146051" cy="42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1600" y="4605"/>
                  </a:moveTo>
                  <a:cubicBezTo>
                    <a:pt x="21600" y="3536"/>
                    <a:pt x="21600" y="2466"/>
                    <a:pt x="21130" y="1718"/>
                  </a:cubicBezTo>
                  <a:cubicBezTo>
                    <a:pt x="20661" y="969"/>
                    <a:pt x="19722" y="542"/>
                    <a:pt x="18470" y="274"/>
                  </a:cubicBezTo>
                  <a:cubicBezTo>
                    <a:pt x="17217" y="7"/>
                    <a:pt x="15652" y="-100"/>
                    <a:pt x="14243" y="114"/>
                  </a:cubicBezTo>
                  <a:cubicBezTo>
                    <a:pt x="12835" y="328"/>
                    <a:pt x="11583" y="862"/>
                    <a:pt x="9861" y="2520"/>
                  </a:cubicBezTo>
                  <a:cubicBezTo>
                    <a:pt x="8139" y="4177"/>
                    <a:pt x="5948" y="6957"/>
                    <a:pt x="5009" y="10058"/>
                  </a:cubicBezTo>
                  <a:cubicBezTo>
                    <a:pt x="4070" y="13159"/>
                    <a:pt x="4383" y="16581"/>
                    <a:pt x="4696" y="18666"/>
                  </a:cubicBezTo>
                  <a:cubicBezTo>
                    <a:pt x="5009" y="20751"/>
                    <a:pt x="5322" y="21500"/>
                    <a:pt x="4539" y="21393"/>
                  </a:cubicBezTo>
                  <a:cubicBezTo>
                    <a:pt x="3757" y="21286"/>
                    <a:pt x="1878" y="20324"/>
                    <a:pt x="0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324093" y="522050"/>
              <a:ext cx="1865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80" y="21600"/>
                  </a:moveTo>
                  <a:cubicBezTo>
                    <a:pt x="38" y="18900"/>
                    <a:pt x="-205" y="16200"/>
                    <a:pt x="280" y="14175"/>
                  </a:cubicBezTo>
                  <a:cubicBezTo>
                    <a:pt x="766" y="12150"/>
                    <a:pt x="1979" y="10800"/>
                    <a:pt x="5620" y="8550"/>
                  </a:cubicBezTo>
                  <a:cubicBezTo>
                    <a:pt x="9260" y="6300"/>
                    <a:pt x="15328" y="3150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548787" y="340399"/>
              <a:ext cx="133351" cy="37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21600" y="2030"/>
                  </a:moveTo>
                  <a:cubicBezTo>
                    <a:pt x="21257" y="1306"/>
                    <a:pt x="20914" y="582"/>
                    <a:pt x="19543" y="220"/>
                  </a:cubicBezTo>
                  <a:cubicBezTo>
                    <a:pt x="18171" y="-142"/>
                    <a:pt x="15771" y="-142"/>
                    <a:pt x="12686" y="884"/>
                  </a:cubicBezTo>
                  <a:cubicBezTo>
                    <a:pt x="9600" y="1909"/>
                    <a:pt x="5829" y="3961"/>
                    <a:pt x="3429" y="6917"/>
                  </a:cubicBezTo>
                  <a:cubicBezTo>
                    <a:pt x="1029" y="9874"/>
                    <a:pt x="0" y="13735"/>
                    <a:pt x="0" y="16330"/>
                  </a:cubicBezTo>
                  <a:cubicBezTo>
                    <a:pt x="0" y="18924"/>
                    <a:pt x="1029" y="20251"/>
                    <a:pt x="3257" y="20855"/>
                  </a:cubicBezTo>
                  <a:cubicBezTo>
                    <a:pt x="5486" y="21458"/>
                    <a:pt x="8914" y="21337"/>
                    <a:pt x="12343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669437" y="498987"/>
              <a:ext cx="171451" cy="17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481"/>
                  </a:moveTo>
                  <a:cubicBezTo>
                    <a:pt x="1333" y="735"/>
                    <a:pt x="2667" y="990"/>
                    <a:pt x="4133" y="3150"/>
                  </a:cubicBezTo>
                  <a:cubicBezTo>
                    <a:pt x="5600" y="5310"/>
                    <a:pt x="7200" y="9375"/>
                    <a:pt x="8000" y="12044"/>
                  </a:cubicBezTo>
                  <a:cubicBezTo>
                    <a:pt x="8800" y="14712"/>
                    <a:pt x="8800" y="15983"/>
                    <a:pt x="8267" y="17380"/>
                  </a:cubicBezTo>
                  <a:cubicBezTo>
                    <a:pt x="7733" y="18778"/>
                    <a:pt x="6667" y="20303"/>
                    <a:pt x="5733" y="20557"/>
                  </a:cubicBezTo>
                  <a:cubicBezTo>
                    <a:pt x="4800" y="20811"/>
                    <a:pt x="4000" y="19794"/>
                    <a:pt x="4667" y="16872"/>
                  </a:cubicBezTo>
                  <a:cubicBezTo>
                    <a:pt x="5333" y="13950"/>
                    <a:pt x="7467" y="9121"/>
                    <a:pt x="8933" y="6199"/>
                  </a:cubicBezTo>
                  <a:cubicBezTo>
                    <a:pt x="10400" y="3277"/>
                    <a:pt x="11200" y="2260"/>
                    <a:pt x="12133" y="1371"/>
                  </a:cubicBezTo>
                  <a:cubicBezTo>
                    <a:pt x="13067" y="481"/>
                    <a:pt x="14133" y="-281"/>
                    <a:pt x="14667" y="100"/>
                  </a:cubicBezTo>
                  <a:cubicBezTo>
                    <a:pt x="15200" y="481"/>
                    <a:pt x="15200" y="2006"/>
                    <a:pt x="14400" y="5183"/>
                  </a:cubicBezTo>
                  <a:cubicBezTo>
                    <a:pt x="13600" y="8359"/>
                    <a:pt x="12000" y="13187"/>
                    <a:pt x="11467" y="16237"/>
                  </a:cubicBezTo>
                  <a:cubicBezTo>
                    <a:pt x="10933" y="19286"/>
                    <a:pt x="11467" y="20557"/>
                    <a:pt x="13333" y="20938"/>
                  </a:cubicBezTo>
                  <a:cubicBezTo>
                    <a:pt x="15200" y="21319"/>
                    <a:pt x="18400" y="20811"/>
                    <a:pt x="21600" y="2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917087" y="388700"/>
              <a:ext cx="6161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0" y="0"/>
                  </a:moveTo>
                  <a:cubicBezTo>
                    <a:pt x="4320" y="2571"/>
                    <a:pt x="8640" y="5143"/>
                    <a:pt x="12960" y="8057"/>
                  </a:cubicBezTo>
                  <a:cubicBezTo>
                    <a:pt x="17280" y="10971"/>
                    <a:pt x="21600" y="14229"/>
                    <a:pt x="20880" y="16543"/>
                  </a:cubicBezTo>
                  <a:cubicBezTo>
                    <a:pt x="20160" y="18857"/>
                    <a:pt x="14400" y="20229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136072" y="259283"/>
              <a:ext cx="365216" cy="38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00" fill="norm" stroke="1" extrusionOk="0">
                  <a:moveTo>
                    <a:pt x="6186" y="16246"/>
                  </a:moveTo>
                  <a:cubicBezTo>
                    <a:pt x="6435" y="15662"/>
                    <a:pt x="6685" y="15078"/>
                    <a:pt x="6748" y="14495"/>
                  </a:cubicBezTo>
                  <a:cubicBezTo>
                    <a:pt x="6810" y="13911"/>
                    <a:pt x="6685" y="13327"/>
                    <a:pt x="5749" y="13094"/>
                  </a:cubicBezTo>
                  <a:cubicBezTo>
                    <a:pt x="4812" y="12860"/>
                    <a:pt x="3064" y="12977"/>
                    <a:pt x="1878" y="13619"/>
                  </a:cubicBezTo>
                  <a:cubicBezTo>
                    <a:pt x="692" y="14261"/>
                    <a:pt x="68" y="15429"/>
                    <a:pt x="5" y="16771"/>
                  </a:cubicBezTo>
                  <a:cubicBezTo>
                    <a:pt x="-57" y="18114"/>
                    <a:pt x="442" y="19632"/>
                    <a:pt x="1129" y="20449"/>
                  </a:cubicBezTo>
                  <a:cubicBezTo>
                    <a:pt x="1816" y="21266"/>
                    <a:pt x="2690" y="21383"/>
                    <a:pt x="3626" y="20975"/>
                  </a:cubicBezTo>
                  <a:cubicBezTo>
                    <a:pt x="4563" y="20566"/>
                    <a:pt x="5561" y="19632"/>
                    <a:pt x="6435" y="17238"/>
                  </a:cubicBezTo>
                  <a:cubicBezTo>
                    <a:pt x="7309" y="14845"/>
                    <a:pt x="8059" y="10992"/>
                    <a:pt x="8558" y="8131"/>
                  </a:cubicBezTo>
                  <a:cubicBezTo>
                    <a:pt x="9057" y="5271"/>
                    <a:pt x="9307" y="3403"/>
                    <a:pt x="9432" y="2118"/>
                  </a:cubicBezTo>
                  <a:cubicBezTo>
                    <a:pt x="9557" y="834"/>
                    <a:pt x="9557" y="134"/>
                    <a:pt x="9370" y="17"/>
                  </a:cubicBezTo>
                  <a:cubicBezTo>
                    <a:pt x="9182" y="-100"/>
                    <a:pt x="8808" y="367"/>
                    <a:pt x="8246" y="2469"/>
                  </a:cubicBezTo>
                  <a:cubicBezTo>
                    <a:pt x="7684" y="4570"/>
                    <a:pt x="6935" y="8306"/>
                    <a:pt x="6560" y="10875"/>
                  </a:cubicBezTo>
                  <a:cubicBezTo>
                    <a:pt x="6186" y="13444"/>
                    <a:pt x="6186" y="14845"/>
                    <a:pt x="6186" y="15837"/>
                  </a:cubicBezTo>
                  <a:cubicBezTo>
                    <a:pt x="6186" y="16830"/>
                    <a:pt x="6186" y="17414"/>
                    <a:pt x="6373" y="17939"/>
                  </a:cubicBezTo>
                  <a:cubicBezTo>
                    <a:pt x="6560" y="18464"/>
                    <a:pt x="6935" y="18931"/>
                    <a:pt x="7309" y="18815"/>
                  </a:cubicBezTo>
                  <a:cubicBezTo>
                    <a:pt x="7684" y="18698"/>
                    <a:pt x="8059" y="17997"/>
                    <a:pt x="8496" y="16771"/>
                  </a:cubicBezTo>
                  <a:cubicBezTo>
                    <a:pt x="8933" y="15545"/>
                    <a:pt x="9432" y="13794"/>
                    <a:pt x="9931" y="12626"/>
                  </a:cubicBezTo>
                  <a:cubicBezTo>
                    <a:pt x="10431" y="11459"/>
                    <a:pt x="10930" y="10875"/>
                    <a:pt x="11367" y="10875"/>
                  </a:cubicBezTo>
                  <a:cubicBezTo>
                    <a:pt x="11804" y="10875"/>
                    <a:pt x="12179" y="11459"/>
                    <a:pt x="12429" y="12451"/>
                  </a:cubicBezTo>
                  <a:cubicBezTo>
                    <a:pt x="12678" y="13444"/>
                    <a:pt x="12803" y="14845"/>
                    <a:pt x="12866" y="15954"/>
                  </a:cubicBezTo>
                  <a:cubicBezTo>
                    <a:pt x="12928" y="17063"/>
                    <a:pt x="12928" y="17881"/>
                    <a:pt x="12616" y="18523"/>
                  </a:cubicBezTo>
                  <a:cubicBezTo>
                    <a:pt x="12304" y="19165"/>
                    <a:pt x="11679" y="19632"/>
                    <a:pt x="11367" y="19515"/>
                  </a:cubicBezTo>
                  <a:cubicBezTo>
                    <a:pt x="11055" y="19398"/>
                    <a:pt x="11055" y="18698"/>
                    <a:pt x="11992" y="17238"/>
                  </a:cubicBezTo>
                  <a:cubicBezTo>
                    <a:pt x="12928" y="15779"/>
                    <a:pt x="14801" y="13561"/>
                    <a:pt x="16112" y="12218"/>
                  </a:cubicBezTo>
                  <a:cubicBezTo>
                    <a:pt x="17423" y="10875"/>
                    <a:pt x="18172" y="10408"/>
                    <a:pt x="18234" y="10466"/>
                  </a:cubicBezTo>
                  <a:cubicBezTo>
                    <a:pt x="18297" y="10525"/>
                    <a:pt x="17672" y="11109"/>
                    <a:pt x="16736" y="12276"/>
                  </a:cubicBezTo>
                  <a:cubicBezTo>
                    <a:pt x="15800" y="13444"/>
                    <a:pt x="14551" y="15195"/>
                    <a:pt x="13927" y="16421"/>
                  </a:cubicBezTo>
                  <a:cubicBezTo>
                    <a:pt x="13303" y="17647"/>
                    <a:pt x="13303" y="18348"/>
                    <a:pt x="14676" y="19106"/>
                  </a:cubicBezTo>
                  <a:cubicBezTo>
                    <a:pt x="16049" y="19865"/>
                    <a:pt x="18796" y="20683"/>
                    <a:pt x="21543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894737" y="914531"/>
              <a:ext cx="355601" cy="20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16489"/>
                  </a:moveTo>
                  <a:cubicBezTo>
                    <a:pt x="2443" y="16489"/>
                    <a:pt x="4886" y="16489"/>
                    <a:pt x="6557" y="16162"/>
                  </a:cubicBezTo>
                  <a:cubicBezTo>
                    <a:pt x="8229" y="15834"/>
                    <a:pt x="9129" y="15180"/>
                    <a:pt x="9321" y="14525"/>
                  </a:cubicBezTo>
                  <a:cubicBezTo>
                    <a:pt x="9514" y="13871"/>
                    <a:pt x="9000" y="13216"/>
                    <a:pt x="8036" y="12234"/>
                  </a:cubicBezTo>
                  <a:cubicBezTo>
                    <a:pt x="7071" y="11252"/>
                    <a:pt x="5657" y="9943"/>
                    <a:pt x="4693" y="8525"/>
                  </a:cubicBezTo>
                  <a:cubicBezTo>
                    <a:pt x="3729" y="7107"/>
                    <a:pt x="3214" y="5580"/>
                    <a:pt x="3279" y="4380"/>
                  </a:cubicBezTo>
                  <a:cubicBezTo>
                    <a:pt x="3343" y="3180"/>
                    <a:pt x="3986" y="2307"/>
                    <a:pt x="5657" y="1543"/>
                  </a:cubicBezTo>
                  <a:cubicBezTo>
                    <a:pt x="7329" y="780"/>
                    <a:pt x="10029" y="125"/>
                    <a:pt x="11700" y="16"/>
                  </a:cubicBezTo>
                  <a:cubicBezTo>
                    <a:pt x="13371" y="-93"/>
                    <a:pt x="14014" y="343"/>
                    <a:pt x="14400" y="1107"/>
                  </a:cubicBezTo>
                  <a:cubicBezTo>
                    <a:pt x="14786" y="1871"/>
                    <a:pt x="14914" y="2962"/>
                    <a:pt x="14464" y="5580"/>
                  </a:cubicBezTo>
                  <a:cubicBezTo>
                    <a:pt x="14014" y="8198"/>
                    <a:pt x="12986" y="12343"/>
                    <a:pt x="12407" y="15180"/>
                  </a:cubicBezTo>
                  <a:cubicBezTo>
                    <a:pt x="11829" y="18016"/>
                    <a:pt x="11700" y="19543"/>
                    <a:pt x="11957" y="20416"/>
                  </a:cubicBezTo>
                  <a:cubicBezTo>
                    <a:pt x="12214" y="21289"/>
                    <a:pt x="12857" y="21507"/>
                    <a:pt x="14529" y="20962"/>
                  </a:cubicBezTo>
                  <a:cubicBezTo>
                    <a:pt x="16200" y="20416"/>
                    <a:pt x="18900" y="19107"/>
                    <a:pt x="21600" y="17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793387" y="541765"/>
              <a:ext cx="215901" cy="3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6" fill="norm" stroke="1" extrusionOk="0">
                  <a:moveTo>
                    <a:pt x="0" y="20106"/>
                  </a:moveTo>
                  <a:cubicBezTo>
                    <a:pt x="4659" y="12148"/>
                    <a:pt x="9318" y="4190"/>
                    <a:pt x="12812" y="1348"/>
                  </a:cubicBezTo>
                  <a:cubicBezTo>
                    <a:pt x="16306" y="-1494"/>
                    <a:pt x="18635" y="780"/>
                    <a:pt x="19906" y="2485"/>
                  </a:cubicBezTo>
                  <a:cubicBezTo>
                    <a:pt x="21176" y="4190"/>
                    <a:pt x="21388" y="5327"/>
                    <a:pt x="21600" y="6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2856887" y="623650"/>
              <a:ext cx="266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3" y="18982"/>
                    <a:pt x="7886" y="16364"/>
                    <a:pt x="11486" y="12764"/>
                  </a:cubicBezTo>
                  <a:cubicBezTo>
                    <a:pt x="15086" y="9164"/>
                    <a:pt x="18343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3225187" y="483950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32"/>
                    <a:pt x="0" y="12065"/>
                    <a:pt x="3600" y="15665"/>
                  </a:cubicBezTo>
                  <a:cubicBezTo>
                    <a:pt x="7200" y="19265"/>
                    <a:pt x="144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796687" y="628778"/>
              <a:ext cx="3683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979" y="11040"/>
                    <a:pt x="5959" y="1783"/>
                    <a:pt x="9559" y="240"/>
                  </a:cubicBezTo>
                  <a:cubicBezTo>
                    <a:pt x="13159" y="-1303"/>
                    <a:pt x="1737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3809387" y="699850"/>
              <a:ext cx="323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3" y="18000"/>
                    <a:pt x="7906" y="14400"/>
                    <a:pt x="11506" y="10800"/>
                  </a:cubicBezTo>
                  <a:cubicBezTo>
                    <a:pt x="15106" y="7200"/>
                    <a:pt x="1835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107837" y="539500"/>
              <a:ext cx="135026" cy="2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49" fill="norm" stroke="1" extrusionOk="0">
                  <a:moveTo>
                    <a:pt x="0" y="153"/>
                  </a:moveTo>
                  <a:cubicBezTo>
                    <a:pt x="3927" y="-49"/>
                    <a:pt x="7855" y="-251"/>
                    <a:pt x="11618" y="960"/>
                  </a:cubicBezTo>
                  <a:cubicBezTo>
                    <a:pt x="15382" y="2171"/>
                    <a:pt x="18982" y="4796"/>
                    <a:pt x="20291" y="7723"/>
                  </a:cubicBezTo>
                  <a:cubicBezTo>
                    <a:pt x="21600" y="10650"/>
                    <a:pt x="20618" y="13880"/>
                    <a:pt x="18327" y="16201"/>
                  </a:cubicBezTo>
                  <a:cubicBezTo>
                    <a:pt x="16036" y="18523"/>
                    <a:pt x="12436" y="19936"/>
                    <a:pt x="8836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4996837" y="293380"/>
              <a:ext cx="184151" cy="64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1691"/>
                  </a:moveTo>
                  <a:cubicBezTo>
                    <a:pt x="21352" y="1269"/>
                    <a:pt x="21103" y="847"/>
                    <a:pt x="19490" y="495"/>
                  </a:cubicBezTo>
                  <a:cubicBezTo>
                    <a:pt x="17876" y="143"/>
                    <a:pt x="14897" y="-138"/>
                    <a:pt x="11917" y="73"/>
                  </a:cubicBezTo>
                  <a:cubicBezTo>
                    <a:pt x="8938" y="284"/>
                    <a:pt x="5959" y="988"/>
                    <a:pt x="3724" y="2113"/>
                  </a:cubicBezTo>
                  <a:cubicBezTo>
                    <a:pt x="1490" y="3239"/>
                    <a:pt x="0" y="4787"/>
                    <a:pt x="0" y="6194"/>
                  </a:cubicBezTo>
                  <a:cubicBezTo>
                    <a:pt x="0" y="7601"/>
                    <a:pt x="1490" y="8868"/>
                    <a:pt x="4097" y="10275"/>
                  </a:cubicBezTo>
                  <a:cubicBezTo>
                    <a:pt x="6703" y="11682"/>
                    <a:pt x="10428" y="13230"/>
                    <a:pt x="12910" y="14532"/>
                  </a:cubicBezTo>
                  <a:cubicBezTo>
                    <a:pt x="15393" y="15833"/>
                    <a:pt x="16634" y="16889"/>
                    <a:pt x="16386" y="17874"/>
                  </a:cubicBezTo>
                  <a:cubicBezTo>
                    <a:pt x="16138" y="18859"/>
                    <a:pt x="14400" y="19773"/>
                    <a:pt x="11793" y="20407"/>
                  </a:cubicBezTo>
                  <a:cubicBezTo>
                    <a:pt x="9186" y="21040"/>
                    <a:pt x="5710" y="21392"/>
                    <a:pt x="3600" y="21427"/>
                  </a:cubicBezTo>
                  <a:cubicBezTo>
                    <a:pt x="1490" y="21462"/>
                    <a:pt x="745" y="21181"/>
                    <a:pt x="1241" y="21040"/>
                  </a:cubicBezTo>
                  <a:cubicBezTo>
                    <a:pt x="1738" y="20899"/>
                    <a:pt x="3476" y="20899"/>
                    <a:pt x="5214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5079387" y="1106250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4901587" y="-1"/>
              <a:ext cx="131008" cy="21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064" fill="norm" stroke="1" extrusionOk="0">
                  <a:moveTo>
                    <a:pt x="7200" y="3312"/>
                  </a:moveTo>
                  <a:cubicBezTo>
                    <a:pt x="7886" y="2253"/>
                    <a:pt x="8571" y="1194"/>
                    <a:pt x="10114" y="559"/>
                  </a:cubicBezTo>
                  <a:cubicBezTo>
                    <a:pt x="11657" y="-76"/>
                    <a:pt x="14057" y="-288"/>
                    <a:pt x="16286" y="559"/>
                  </a:cubicBezTo>
                  <a:cubicBezTo>
                    <a:pt x="18514" y="1406"/>
                    <a:pt x="20571" y="3312"/>
                    <a:pt x="21086" y="4794"/>
                  </a:cubicBezTo>
                  <a:cubicBezTo>
                    <a:pt x="21600" y="6277"/>
                    <a:pt x="20571" y="7336"/>
                    <a:pt x="19200" y="8077"/>
                  </a:cubicBezTo>
                  <a:cubicBezTo>
                    <a:pt x="17829" y="8818"/>
                    <a:pt x="16114" y="9241"/>
                    <a:pt x="16114" y="10300"/>
                  </a:cubicBezTo>
                  <a:cubicBezTo>
                    <a:pt x="16114" y="11359"/>
                    <a:pt x="17829" y="13053"/>
                    <a:pt x="18857" y="14430"/>
                  </a:cubicBezTo>
                  <a:cubicBezTo>
                    <a:pt x="19886" y="15806"/>
                    <a:pt x="20229" y="16865"/>
                    <a:pt x="18000" y="18030"/>
                  </a:cubicBezTo>
                  <a:cubicBezTo>
                    <a:pt x="15771" y="19194"/>
                    <a:pt x="10971" y="20465"/>
                    <a:pt x="7543" y="20888"/>
                  </a:cubicBezTo>
                  <a:cubicBezTo>
                    <a:pt x="4114" y="21312"/>
                    <a:pt x="2057" y="20888"/>
                    <a:pt x="0" y="20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343768" y="394173"/>
              <a:ext cx="224570" cy="31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11" fill="norm" stroke="1" extrusionOk="0">
                  <a:moveTo>
                    <a:pt x="20019" y="3043"/>
                  </a:moveTo>
                  <a:cubicBezTo>
                    <a:pt x="20419" y="1907"/>
                    <a:pt x="20819" y="770"/>
                    <a:pt x="20319" y="272"/>
                  </a:cubicBezTo>
                  <a:cubicBezTo>
                    <a:pt x="19819" y="-225"/>
                    <a:pt x="18419" y="-83"/>
                    <a:pt x="15619" y="1054"/>
                  </a:cubicBezTo>
                  <a:cubicBezTo>
                    <a:pt x="12819" y="2191"/>
                    <a:pt x="8619" y="4322"/>
                    <a:pt x="5619" y="6951"/>
                  </a:cubicBezTo>
                  <a:cubicBezTo>
                    <a:pt x="2619" y="9580"/>
                    <a:pt x="819" y="12707"/>
                    <a:pt x="219" y="15051"/>
                  </a:cubicBezTo>
                  <a:cubicBezTo>
                    <a:pt x="-381" y="17396"/>
                    <a:pt x="219" y="18959"/>
                    <a:pt x="2419" y="19954"/>
                  </a:cubicBezTo>
                  <a:cubicBezTo>
                    <a:pt x="4619" y="20949"/>
                    <a:pt x="8419" y="21375"/>
                    <a:pt x="11819" y="21304"/>
                  </a:cubicBezTo>
                  <a:cubicBezTo>
                    <a:pt x="15219" y="21233"/>
                    <a:pt x="18219" y="20664"/>
                    <a:pt x="21219" y="20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5733437" y="64905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885837" y="513070"/>
              <a:ext cx="234951" cy="21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889"/>
                  </a:moveTo>
                  <a:cubicBezTo>
                    <a:pt x="778" y="260"/>
                    <a:pt x="1557" y="-369"/>
                    <a:pt x="3114" y="260"/>
                  </a:cubicBezTo>
                  <a:cubicBezTo>
                    <a:pt x="4670" y="889"/>
                    <a:pt x="7005" y="2777"/>
                    <a:pt x="8076" y="5817"/>
                  </a:cubicBezTo>
                  <a:cubicBezTo>
                    <a:pt x="9146" y="8858"/>
                    <a:pt x="8951" y="13052"/>
                    <a:pt x="8465" y="15674"/>
                  </a:cubicBezTo>
                  <a:cubicBezTo>
                    <a:pt x="7978" y="18295"/>
                    <a:pt x="7200" y="19344"/>
                    <a:pt x="6032" y="20078"/>
                  </a:cubicBezTo>
                  <a:cubicBezTo>
                    <a:pt x="4865" y="20812"/>
                    <a:pt x="3308" y="21231"/>
                    <a:pt x="2335" y="20916"/>
                  </a:cubicBezTo>
                  <a:cubicBezTo>
                    <a:pt x="1362" y="20602"/>
                    <a:pt x="973" y="19553"/>
                    <a:pt x="2238" y="17351"/>
                  </a:cubicBezTo>
                  <a:cubicBezTo>
                    <a:pt x="3503" y="15149"/>
                    <a:pt x="6422" y="11794"/>
                    <a:pt x="8951" y="9173"/>
                  </a:cubicBezTo>
                  <a:cubicBezTo>
                    <a:pt x="11481" y="6551"/>
                    <a:pt x="13622" y="4664"/>
                    <a:pt x="14984" y="3301"/>
                  </a:cubicBezTo>
                  <a:cubicBezTo>
                    <a:pt x="16346" y="1938"/>
                    <a:pt x="16930" y="1099"/>
                    <a:pt x="16735" y="1204"/>
                  </a:cubicBezTo>
                  <a:cubicBezTo>
                    <a:pt x="16541" y="1309"/>
                    <a:pt x="15568" y="2357"/>
                    <a:pt x="14789" y="4769"/>
                  </a:cubicBezTo>
                  <a:cubicBezTo>
                    <a:pt x="14011" y="7181"/>
                    <a:pt x="13427" y="10955"/>
                    <a:pt x="13330" y="13367"/>
                  </a:cubicBezTo>
                  <a:cubicBezTo>
                    <a:pt x="13232" y="15779"/>
                    <a:pt x="13622" y="16827"/>
                    <a:pt x="15081" y="17351"/>
                  </a:cubicBezTo>
                  <a:cubicBezTo>
                    <a:pt x="16541" y="17876"/>
                    <a:pt x="19070" y="17876"/>
                    <a:pt x="2160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6127137" y="299868"/>
              <a:ext cx="127001" cy="15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3402"/>
                  </a:moveTo>
                  <a:cubicBezTo>
                    <a:pt x="0" y="1981"/>
                    <a:pt x="0" y="560"/>
                    <a:pt x="1260" y="133"/>
                  </a:cubicBezTo>
                  <a:cubicBezTo>
                    <a:pt x="2520" y="-293"/>
                    <a:pt x="5040" y="275"/>
                    <a:pt x="7020" y="2265"/>
                  </a:cubicBezTo>
                  <a:cubicBezTo>
                    <a:pt x="9000" y="4254"/>
                    <a:pt x="10440" y="7665"/>
                    <a:pt x="9720" y="10791"/>
                  </a:cubicBezTo>
                  <a:cubicBezTo>
                    <a:pt x="9000" y="13918"/>
                    <a:pt x="6120" y="16760"/>
                    <a:pt x="3960" y="18607"/>
                  </a:cubicBezTo>
                  <a:cubicBezTo>
                    <a:pt x="1800" y="20454"/>
                    <a:pt x="360" y="21307"/>
                    <a:pt x="720" y="21307"/>
                  </a:cubicBezTo>
                  <a:cubicBezTo>
                    <a:pt x="1080" y="21307"/>
                    <a:pt x="3240" y="20454"/>
                    <a:pt x="7020" y="20028"/>
                  </a:cubicBezTo>
                  <a:cubicBezTo>
                    <a:pt x="10800" y="19602"/>
                    <a:pt x="16200" y="19602"/>
                    <a:pt x="21600" y="19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6292237" y="67445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6567241" y="270493"/>
              <a:ext cx="467947" cy="53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15" fill="norm" stroke="1" extrusionOk="0">
                  <a:moveTo>
                    <a:pt x="7791" y="15012"/>
                  </a:moveTo>
                  <a:cubicBezTo>
                    <a:pt x="6818" y="14073"/>
                    <a:pt x="5845" y="13134"/>
                    <a:pt x="5115" y="12665"/>
                  </a:cubicBezTo>
                  <a:cubicBezTo>
                    <a:pt x="4386" y="12195"/>
                    <a:pt x="3899" y="12195"/>
                    <a:pt x="3072" y="13390"/>
                  </a:cubicBezTo>
                  <a:cubicBezTo>
                    <a:pt x="2245" y="14586"/>
                    <a:pt x="1078" y="16976"/>
                    <a:pt x="494" y="18470"/>
                  </a:cubicBezTo>
                  <a:cubicBezTo>
                    <a:pt x="-90" y="19964"/>
                    <a:pt x="-90" y="20562"/>
                    <a:pt x="153" y="20946"/>
                  </a:cubicBezTo>
                  <a:cubicBezTo>
                    <a:pt x="396" y="21330"/>
                    <a:pt x="883" y="21501"/>
                    <a:pt x="1613" y="21373"/>
                  </a:cubicBezTo>
                  <a:cubicBezTo>
                    <a:pt x="2342" y="21245"/>
                    <a:pt x="3315" y="20818"/>
                    <a:pt x="4483" y="19239"/>
                  </a:cubicBezTo>
                  <a:cubicBezTo>
                    <a:pt x="5651" y="17659"/>
                    <a:pt x="7013" y="14927"/>
                    <a:pt x="7986" y="12195"/>
                  </a:cubicBezTo>
                  <a:cubicBezTo>
                    <a:pt x="8959" y="9463"/>
                    <a:pt x="9542" y="6731"/>
                    <a:pt x="9883" y="4895"/>
                  </a:cubicBezTo>
                  <a:cubicBezTo>
                    <a:pt x="10224" y="3060"/>
                    <a:pt x="10321" y="2121"/>
                    <a:pt x="10321" y="1395"/>
                  </a:cubicBezTo>
                  <a:cubicBezTo>
                    <a:pt x="10321" y="669"/>
                    <a:pt x="10224" y="157"/>
                    <a:pt x="9980" y="29"/>
                  </a:cubicBezTo>
                  <a:cubicBezTo>
                    <a:pt x="9737" y="-99"/>
                    <a:pt x="9348" y="157"/>
                    <a:pt x="8910" y="1438"/>
                  </a:cubicBezTo>
                  <a:cubicBezTo>
                    <a:pt x="8472" y="2718"/>
                    <a:pt x="7986" y="5024"/>
                    <a:pt x="7791" y="7585"/>
                  </a:cubicBezTo>
                  <a:cubicBezTo>
                    <a:pt x="7596" y="10146"/>
                    <a:pt x="7694" y="12963"/>
                    <a:pt x="7791" y="15141"/>
                  </a:cubicBezTo>
                  <a:cubicBezTo>
                    <a:pt x="7888" y="17318"/>
                    <a:pt x="7986" y="18854"/>
                    <a:pt x="8083" y="19836"/>
                  </a:cubicBezTo>
                  <a:cubicBezTo>
                    <a:pt x="8180" y="20818"/>
                    <a:pt x="8278" y="21245"/>
                    <a:pt x="8375" y="21159"/>
                  </a:cubicBezTo>
                  <a:cubicBezTo>
                    <a:pt x="8472" y="21074"/>
                    <a:pt x="8569" y="20476"/>
                    <a:pt x="8667" y="19239"/>
                  </a:cubicBezTo>
                  <a:cubicBezTo>
                    <a:pt x="8764" y="18001"/>
                    <a:pt x="8861" y="16122"/>
                    <a:pt x="9105" y="14714"/>
                  </a:cubicBezTo>
                  <a:cubicBezTo>
                    <a:pt x="9348" y="13305"/>
                    <a:pt x="9737" y="12366"/>
                    <a:pt x="10126" y="11768"/>
                  </a:cubicBezTo>
                  <a:cubicBezTo>
                    <a:pt x="10515" y="11171"/>
                    <a:pt x="10905" y="10914"/>
                    <a:pt x="11440" y="10744"/>
                  </a:cubicBezTo>
                  <a:cubicBezTo>
                    <a:pt x="11975" y="10573"/>
                    <a:pt x="12656" y="10488"/>
                    <a:pt x="13337" y="10872"/>
                  </a:cubicBezTo>
                  <a:cubicBezTo>
                    <a:pt x="14018" y="11256"/>
                    <a:pt x="14699" y="12110"/>
                    <a:pt x="14942" y="13305"/>
                  </a:cubicBezTo>
                  <a:cubicBezTo>
                    <a:pt x="15186" y="14500"/>
                    <a:pt x="14991" y="16037"/>
                    <a:pt x="14699" y="17061"/>
                  </a:cubicBezTo>
                  <a:cubicBezTo>
                    <a:pt x="14407" y="18086"/>
                    <a:pt x="14018" y="18598"/>
                    <a:pt x="13532" y="19068"/>
                  </a:cubicBezTo>
                  <a:cubicBezTo>
                    <a:pt x="13045" y="19537"/>
                    <a:pt x="12461" y="19964"/>
                    <a:pt x="12169" y="19964"/>
                  </a:cubicBezTo>
                  <a:cubicBezTo>
                    <a:pt x="11878" y="19964"/>
                    <a:pt x="11878" y="19537"/>
                    <a:pt x="12607" y="18427"/>
                  </a:cubicBezTo>
                  <a:cubicBezTo>
                    <a:pt x="13337" y="17318"/>
                    <a:pt x="14796" y="15525"/>
                    <a:pt x="15915" y="14329"/>
                  </a:cubicBezTo>
                  <a:cubicBezTo>
                    <a:pt x="17034" y="13134"/>
                    <a:pt x="17813" y="12537"/>
                    <a:pt x="18396" y="12110"/>
                  </a:cubicBezTo>
                  <a:cubicBezTo>
                    <a:pt x="18980" y="11683"/>
                    <a:pt x="19369" y="11427"/>
                    <a:pt x="19418" y="11512"/>
                  </a:cubicBezTo>
                  <a:cubicBezTo>
                    <a:pt x="19467" y="11597"/>
                    <a:pt x="19175" y="12024"/>
                    <a:pt x="18591" y="12835"/>
                  </a:cubicBezTo>
                  <a:cubicBezTo>
                    <a:pt x="18007" y="13646"/>
                    <a:pt x="17132" y="14842"/>
                    <a:pt x="16694" y="15653"/>
                  </a:cubicBezTo>
                  <a:cubicBezTo>
                    <a:pt x="16256" y="16464"/>
                    <a:pt x="16256" y="16891"/>
                    <a:pt x="16645" y="17403"/>
                  </a:cubicBezTo>
                  <a:cubicBezTo>
                    <a:pt x="17034" y="17915"/>
                    <a:pt x="17813" y="18513"/>
                    <a:pt x="18688" y="18769"/>
                  </a:cubicBezTo>
                  <a:cubicBezTo>
                    <a:pt x="19564" y="19025"/>
                    <a:pt x="20537" y="18940"/>
                    <a:pt x="21510" y="18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7244737" y="599193"/>
              <a:ext cx="10795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271" y="10932"/>
                    <a:pt x="2541" y="1332"/>
                    <a:pt x="6141" y="132"/>
                  </a:cubicBezTo>
                  <a:cubicBezTo>
                    <a:pt x="9741" y="-1068"/>
                    <a:pt x="1567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7197022" y="693500"/>
              <a:ext cx="200116" cy="4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36" fill="norm" stroke="1" extrusionOk="0">
                  <a:moveTo>
                    <a:pt x="1715" y="12343"/>
                  </a:moveTo>
                  <a:cubicBezTo>
                    <a:pt x="805" y="15429"/>
                    <a:pt x="-104" y="18514"/>
                    <a:pt x="10" y="20057"/>
                  </a:cubicBezTo>
                  <a:cubicBezTo>
                    <a:pt x="123" y="21600"/>
                    <a:pt x="1260" y="21600"/>
                    <a:pt x="5012" y="18000"/>
                  </a:cubicBezTo>
                  <a:cubicBezTo>
                    <a:pt x="8763" y="14400"/>
                    <a:pt x="15130" y="72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7606687" y="541100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320"/>
                    <a:pt x="10800" y="8640"/>
                    <a:pt x="7200" y="12240"/>
                  </a:cubicBezTo>
                  <a:cubicBezTo>
                    <a:pt x="3600" y="15840"/>
                    <a:pt x="18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7981337" y="654178"/>
              <a:ext cx="3175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96" y="11040"/>
                    <a:pt x="9792" y="1783"/>
                    <a:pt x="13392" y="240"/>
                  </a:cubicBezTo>
                  <a:cubicBezTo>
                    <a:pt x="16992" y="-1303"/>
                    <a:pt x="1929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7949587" y="731600"/>
              <a:ext cx="355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3" y="18400"/>
                    <a:pt x="4886" y="15200"/>
                    <a:pt x="8486" y="11600"/>
                  </a:cubicBezTo>
                  <a:cubicBezTo>
                    <a:pt x="12086" y="8000"/>
                    <a:pt x="16843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8221505" y="597037"/>
              <a:ext cx="135653" cy="26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527" fill="norm" stroke="1" extrusionOk="0">
                  <a:moveTo>
                    <a:pt x="3074" y="1118"/>
                  </a:moveTo>
                  <a:cubicBezTo>
                    <a:pt x="1462" y="607"/>
                    <a:pt x="-150" y="97"/>
                    <a:pt x="11" y="12"/>
                  </a:cubicBezTo>
                  <a:cubicBezTo>
                    <a:pt x="172" y="-73"/>
                    <a:pt x="2107" y="267"/>
                    <a:pt x="5653" y="1373"/>
                  </a:cubicBezTo>
                  <a:cubicBezTo>
                    <a:pt x="9199" y="2478"/>
                    <a:pt x="14357" y="4349"/>
                    <a:pt x="17420" y="6730"/>
                  </a:cubicBezTo>
                  <a:cubicBezTo>
                    <a:pt x="20483" y="9111"/>
                    <a:pt x="21450" y="12003"/>
                    <a:pt x="19999" y="14554"/>
                  </a:cubicBezTo>
                  <a:cubicBezTo>
                    <a:pt x="18549" y="17105"/>
                    <a:pt x="14680" y="19316"/>
                    <a:pt x="10811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8783138" y="549770"/>
              <a:ext cx="315800" cy="29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11" fill="norm" stroke="1" extrusionOk="0">
                  <a:moveTo>
                    <a:pt x="18460" y="2608"/>
                  </a:moveTo>
                  <a:cubicBezTo>
                    <a:pt x="18028" y="1682"/>
                    <a:pt x="17596" y="757"/>
                    <a:pt x="16804" y="294"/>
                  </a:cubicBezTo>
                  <a:cubicBezTo>
                    <a:pt x="16012" y="-169"/>
                    <a:pt x="14860" y="-169"/>
                    <a:pt x="12844" y="911"/>
                  </a:cubicBezTo>
                  <a:cubicBezTo>
                    <a:pt x="10828" y="1991"/>
                    <a:pt x="7948" y="4151"/>
                    <a:pt x="5644" y="6542"/>
                  </a:cubicBezTo>
                  <a:cubicBezTo>
                    <a:pt x="3340" y="8934"/>
                    <a:pt x="1612" y="11557"/>
                    <a:pt x="748" y="13794"/>
                  </a:cubicBezTo>
                  <a:cubicBezTo>
                    <a:pt x="-116" y="16031"/>
                    <a:pt x="-116" y="17882"/>
                    <a:pt x="172" y="19040"/>
                  </a:cubicBezTo>
                  <a:cubicBezTo>
                    <a:pt x="460" y="20197"/>
                    <a:pt x="1036" y="20660"/>
                    <a:pt x="2980" y="20968"/>
                  </a:cubicBezTo>
                  <a:cubicBezTo>
                    <a:pt x="4924" y="21277"/>
                    <a:pt x="8236" y="21431"/>
                    <a:pt x="11548" y="21200"/>
                  </a:cubicBezTo>
                  <a:cubicBezTo>
                    <a:pt x="14860" y="20968"/>
                    <a:pt x="18172" y="20351"/>
                    <a:pt x="21484" y="19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9181487" y="81415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518037" y="550066"/>
              <a:ext cx="247651" cy="27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3259"/>
                  </a:moveTo>
                  <a:cubicBezTo>
                    <a:pt x="0" y="2104"/>
                    <a:pt x="0" y="950"/>
                    <a:pt x="738" y="373"/>
                  </a:cubicBezTo>
                  <a:cubicBezTo>
                    <a:pt x="1477" y="-204"/>
                    <a:pt x="2954" y="-204"/>
                    <a:pt x="4985" y="1033"/>
                  </a:cubicBezTo>
                  <a:cubicBezTo>
                    <a:pt x="7015" y="2269"/>
                    <a:pt x="9600" y="4743"/>
                    <a:pt x="10338" y="7958"/>
                  </a:cubicBezTo>
                  <a:cubicBezTo>
                    <a:pt x="11077" y="11173"/>
                    <a:pt x="9969" y="15130"/>
                    <a:pt x="8954" y="17439"/>
                  </a:cubicBezTo>
                  <a:cubicBezTo>
                    <a:pt x="7938" y="19747"/>
                    <a:pt x="7015" y="20407"/>
                    <a:pt x="6000" y="20819"/>
                  </a:cubicBezTo>
                  <a:cubicBezTo>
                    <a:pt x="4985" y="21231"/>
                    <a:pt x="3877" y="21396"/>
                    <a:pt x="3323" y="20819"/>
                  </a:cubicBezTo>
                  <a:cubicBezTo>
                    <a:pt x="2769" y="20242"/>
                    <a:pt x="2769" y="18923"/>
                    <a:pt x="4154" y="16862"/>
                  </a:cubicBezTo>
                  <a:cubicBezTo>
                    <a:pt x="5538" y="14801"/>
                    <a:pt x="8308" y="11998"/>
                    <a:pt x="10431" y="10019"/>
                  </a:cubicBezTo>
                  <a:cubicBezTo>
                    <a:pt x="12554" y="8040"/>
                    <a:pt x="14031" y="6886"/>
                    <a:pt x="15323" y="5897"/>
                  </a:cubicBezTo>
                  <a:cubicBezTo>
                    <a:pt x="16615" y="4907"/>
                    <a:pt x="17723" y="4083"/>
                    <a:pt x="17815" y="4001"/>
                  </a:cubicBezTo>
                  <a:cubicBezTo>
                    <a:pt x="17908" y="3918"/>
                    <a:pt x="16985" y="4578"/>
                    <a:pt x="15692" y="5979"/>
                  </a:cubicBezTo>
                  <a:cubicBezTo>
                    <a:pt x="14400" y="7381"/>
                    <a:pt x="12738" y="9524"/>
                    <a:pt x="12000" y="11503"/>
                  </a:cubicBezTo>
                  <a:cubicBezTo>
                    <a:pt x="11262" y="13481"/>
                    <a:pt x="11446" y="15295"/>
                    <a:pt x="13200" y="16285"/>
                  </a:cubicBezTo>
                  <a:cubicBezTo>
                    <a:pt x="14954" y="17274"/>
                    <a:pt x="18277" y="17439"/>
                    <a:pt x="21600" y="17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9778387" y="373798"/>
              <a:ext cx="98652" cy="20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89" fill="norm" stroke="1" extrusionOk="0">
                  <a:moveTo>
                    <a:pt x="8272" y="3536"/>
                  </a:moveTo>
                  <a:cubicBezTo>
                    <a:pt x="8272" y="2434"/>
                    <a:pt x="8272" y="1332"/>
                    <a:pt x="9421" y="671"/>
                  </a:cubicBezTo>
                  <a:cubicBezTo>
                    <a:pt x="10570" y="9"/>
                    <a:pt x="12868" y="-211"/>
                    <a:pt x="14706" y="230"/>
                  </a:cubicBezTo>
                  <a:cubicBezTo>
                    <a:pt x="16545" y="671"/>
                    <a:pt x="17923" y="1773"/>
                    <a:pt x="18383" y="3426"/>
                  </a:cubicBezTo>
                  <a:cubicBezTo>
                    <a:pt x="18843" y="5079"/>
                    <a:pt x="18383" y="7283"/>
                    <a:pt x="17234" y="8716"/>
                  </a:cubicBezTo>
                  <a:cubicBezTo>
                    <a:pt x="16085" y="10148"/>
                    <a:pt x="14247" y="10809"/>
                    <a:pt x="14477" y="11471"/>
                  </a:cubicBezTo>
                  <a:cubicBezTo>
                    <a:pt x="14706" y="12132"/>
                    <a:pt x="17004" y="12793"/>
                    <a:pt x="18613" y="13675"/>
                  </a:cubicBezTo>
                  <a:cubicBezTo>
                    <a:pt x="20221" y="14556"/>
                    <a:pt x="21140" y="15658"/>
                    <a:pt x="21370" y="16760"/>
                  </a:cubicBezTo>
                  <a:cubicBezTo>
                    <a:pt x="21600" y="17862"/>
                    <a:pt x="21140" y="18965"/>
                    <a:pt x="17464" y="19736"/>
                  </a:cubicBezTo>
                  <a:cubicBezTo>
                    <a:pt x="13787" y="20507"/>
                    <a:pt x="6894" y="20948"/>
                    <a:pt x="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9486287" y="909400"/>
              <a:ext cx="381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0" y="15429"/>
                    <a:pt x="5520" y="9257"/>
                    <a:pt x="9120" y="5657"/>
                  </a:cubicBezTo>
                  <a:cubicBezTo>
                    <a:pt x="12720" y="2057"/>
                    <a:pt x="171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9651387" y="991950"/>
              <a:ext cx="112880" cy="18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24" fill="norm" stroke="1" extrusionOk="0">
                  <a:moveTo>
                    <a:pt x="3535" y="0"/>
                  </a:moveTo>
                  <a:cubicBezTo>
                    <a:pt x="7069" y="1200"/>
                    <a:pt x="10604" y="2400"/>
                    <a:pt x="12960" y="3600"/>
                  </a:cubicBezTo>
                  <a:cubicBezTo>
                    <a:pt x="15316" y="4800"/>
                    <a:pt x="16495" y="6000"/>
                    <a:pt x="16495" y="7080"/>
                  </a:cubicBezTo>
                  <a:cubicBezTo>
                    <a:pt x="16495" y="8160"/>
                    <a:pt x="15316" y="9120"/>
                    <a:pt x="13745" y="9840"/>
                  </a:cubicBezTo>
                  <a:cubicBezTo>
                    <a:pt x="12175" y="10560"/>
                    <a:pt x="10211" y="11040"/>
                    <a:pt x="10211" y="11280"/>
                  </a:cubicBezTo>
                  <a:cubicBezTo>
                    <a:pt x="10211" y="11520"/>
                    <a:pt x="12175" y="11520"/>
                    <a:pt x="14138" y="11760"/>
                  </a:cubicBezTo>
                  <a:cubicBezTo>
                    <a:pt x="16102" y="12000"/>
                    <a:pt x="18065" y="12480"/>
                    <a:pt x="19440" y="13320"/>
                  </a:cubicBezTo>
                  <a:cubicBezTo>
                    <a:pt x="20815" y="14160"/>
                    <a:pt x="21600" y="15360"/>
                    <a:pt x="20225" y="16920"/>
                  </a:cubicBezTo>
                  <a:cubicBezTo>
                    <a:pt x="18851" y="18480"/>
                    <a:pt x="15316" y="20400"/>
                    <a:pt x="11585" y="21000"/>
                  </a:cubicBezTo>
                  <a:cubicBezTo>
                    <a:pt x="7855" y="21600"/>
                    <a:pt x="3927" y="20880"/>
                    <a:pt x="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0102237" y="376000"/>
              <a:ext cx="69851" cy="8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45" y="1949"/>
                    <a:pt x="20291" y="3898"/>
                    <a:pt x="19636" y="5847"/>
                  </a:cubicBezTo>
                  <a:cubicBezTo>
                    <a:pt x="18982" y="7795"/>
                    <a:pt x="18327" y="9744"/>
                    <a:pt x="17018" y="11666"/>
                  </a:cubicBezTo>
                  <a:cubicBezTo>
                    <a:pt x="15709" y="13588"/>
                    <a:pt x="13745" y="15483"/>
                    <a:pt x="10800" y="17134"/>
                  </a:cubicBezTo>
                  <a:cubicBezTo>
                    <a:pt x="7855" y="18785"/>
                    <a:pt x="3927" y="201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0235587" y="1220550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0324487" y="199907"/>
              <a:ext cx="118408" cy="26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15" fill="norm" stroke="1" extrusionOk="0">
                  <a:moveTo>
                    <a:pt x="0" y="3490"/>
                  </a:moveTo>
                  <a:cubicBezTo>
                    <a:pt x="0" y="2626"/>
                    <a:pt x="0" y="1762"/>
                    <a:pt x="758" y="1071"/>
                  </a:cubicBezTo>
                  <a:cubicBezTo>
                    <a:pt x="1516" y="379"/>
                    <a:pt x="3032" y="-139"/>
                    <a:pt x="5684" y="34"/>
                  </a:cubicBezTo>
                  <a:cubicBezTo>
                    <a:pt x="8337" y="207"/>
                    <a:pt x="12126" y="1071"/>
                    <a:pt x="14400" y="2367"/>
                  </a:cubicBezTo>
                  <a:cubicBezTo>
                    <a:pt x="16674" y="3663"/>
                    <a:pt x="17432" y="5391"/>
                    <a:pt x="17053" y="6600"/>
                  </a:cubicBezTo>
                  <a:cubicBezTo>
                    <a:pt x="16674" y="7810"/>
                    <a:pt x="15158" y="8501"/>
                    <a:pt x="13453" y="9106"/>
                  </a:cubicBezTo>
                  <a:cubicBezTo>
                    <a:pt x="11747" y="9711"/>
                    <a:pt x="9853" y="10229"/>
                    <a:pt x="9663" y="10834"/>
                  </a:cubicBezTo>
                  <a:cubicBezTo>
                    <a:pt x="9474" y="11439"/>
                    <a:pt x="10989" y="12130"/>
                    <a:pt x="13263" y="13253"/>
                  </a:cubicBezTo>
                  <a:cubicBezTo>
                    <a:pt x="15537" y="14376"/>
                    <a:pt x="18568" y="15931"/>
                    <a:pt x="20084" y="17141"/>
                  </a:cubicBezTo>
                  <a:cubicBezTo>
                    <a:pt x="21600" y="18351"/>
                    <a:pt x="21600" y="19215"/>
                    <a:pt x="19895" y="19992"/>
                  </a:cubicBezTo>
                  <a:cubicBezTo>
                    <a:pt x="18189" y="20770"/>
                    <a:pt x="14779" y="21461"/>
                    <a:pt x="11368" y="21288"/>
                  </a:cubicBezTo>
                  <a:cubicBezTo>
                    <a:pt x="7958" y="21115"/>
                    <a:pt x="4547" y="20079"/>
                    <a:pt x="1137" y="1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0565787" y="800887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45" y="11375"/>
                    <a:pt x="9290" y="2735"/>
                    <a:pt x="12890" y="575"/>
                  </a:cubicBezTo>
                  <a:cubicBezTo>
                    <a:pt x="16490" y="-1585"/>
                    <a:pt x="1904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0601441" y="903050"/>
              <a:ext cx="154847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88" y="0"/>
                  </a:moveTo>
                  <a:cubicBezTo>
                    <a:pt x="921" y="5891"/>
                    <a:pt x="-247" y="11782"/>
                    <a:pt x="45" y="15709"/>
                  </a:cubicBezTo>
                  <a:cubicBezTo>
                    <a:pt x="337" y="19636"/>
                    <a:pt x="2088" y="21600"/>
                    <a:pt x="5883" y="21600"/>
                  </a:cubicBezTo>
                  <a:cubicBezTo>
                    <a:pt x="9677" y="21600"/>
                    <a:pt x="15515" y="19636"/>
                    <a:pt x="21353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0959487" y="769700"/>
              <a:ext cx="50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838"/>
                    <a:pt x="12600" y="11676"/>
                    <a:pt x="9000" y="15276"/>
                  </a:cubicBezTo>
                  <a:cubicBezTo>
                    <a:pt x="5400" y="18876"/>
                    <a:pt x="2700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180487" y="1916606"/>
              <a:ext cx="3302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4154" y="239"/>
                    <a:pt x="8308" y="-1304"/>
                    <a:pt x="11908" y="1782"/>
                  </a:cubicBezTo>
                  <a:cubicBezTo>
                    <a:pt x="15508" y="4867"/>
                    <a:pt x="18554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230155" y="2039700"/>
              <a:ext cx="388483" cy="5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052" fill="norm" stroke="1" extrusionOk="0">
                  <a:moveTo>
                    <a:pt x="1119" y="17876"/>
                  </a:moveTo>
                  <a:cubicBezTo>
                    <a:pt x="532" y="18621"/>
                    <a:pt x="-55" y="19366"/>
                    <a:pt x="4" y="20110"/>
                  </a:cubicBezTo>
                  <a:cubicBezTo>
                    <a:pt x="62" y="20855"/>
                    <a:pt x="767" y="21600"/>
                    <a:pt x="3173" y="20483"/>
                  </a:cubicBezTo>
                  <a:cubicBezTo>
                    <a:pt x="5580" y="19366"/>
                    <a:pt x="9688" y="16386"/>
                    <a:pt x="13034" y="12662"/>
                  </a:cubicBezTo>
                  <a:cubicBezTo>
                    <a:pt x="16380" y="8938"/>
                    <a:pt x="18962" y="4469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542437" y="1887300"/>
              <a:ext cx="15475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600" fill="norm" stroke="1" extrusionOk="0">
                  <a:moveTo>
                    <a:pt x="0" y="0"/>
                  </a:moveTo>
                  <a:cubicBezTo>
                    <a:pt x="6253" y="1872"/>
                    <a:pt x="12505" y="3744"/>
                    <a:pt x="16342" y="5328"/>
                  </a:cubicBezTo>
                  <a:cubicBezTo>
                    <a:pt x="20179" y="6912"/>
                    <a:pt x="21600" y="8208"/>
                    <a:pt x="20321" y="10872"/>
                  </a:cubicBezTo>
                  <a:cubicBezTo>
                    <a:pt x="19042" y="13536"/>
                    <a:pt x="15063" y="17568"/>
                    <a:pt x="11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313203" y="1819949"/>
              <a:ext cx="276985" cy="27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05" fill="norm" stroke="1" extrusionOk="0">
                  <a:moveTo>
                    <a:pt x="14049" y="2731"/>
                  </a:moveTo>
                  <a:cubicBezTo>
                    <a:pt x="14213" y="1757"/>
                    <a:pt x="14377" y="782"/>
                    <a:pt x="14049" y="295"/>
                  </a:cubicBezTo>
                  <a:cubicBezTo>
                    <a:pt x="13722" y="-192"/>
                    <a:pt x="12904" y="-192"/>
                    <a:pt x="10858" y="1188"/>
                  </a:cubicBezTo>
                  <a:cubicBezTo>
                    <a:pt x="8813" y="2569"/>
                    <a:pt x="5540" y="5330"/>
                    <a:pt x="3413" y="8010"/>
                  </a:cubicBezTo>
                  <a:cubicBezTo>
                    <a:pt x="1286" y="10689"/>
                    <a:pt x="304" y="13288"/>
                    <a:pt x="58" y="15399"/>
                  </a:cubicBezTo>
                  <a:cubicBezTo>
                    <a:pt x="-187" y="17510"/>
                    <a:pt x="304" y="19134"/>
                    <a:pt x="2186" y="20109"/>
                  </a:cubicBezTo>
                  <a:cubicBezTo>
                    <a:pt x="4068" y="21083"/>
                    <a:pt x="7340" y="21408"/>
                    <a:pt x="10777" y="21083"/>
                  </a:cubicBezTo>
                  <a:cubicBezTo>
                    <a:pt x="14213" y="20758"/>
                    <a:pt x="17813" y="19784"/>
                    <a:pt x="21413" y="1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329837" y="2246806"/>
              <a:ext cx="285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880" y="12582"/>
                    <a:pt x="5760" y="4867"/>
                    <a:pt x="9360" y="1782"/>
                  </a:cubicBezTo>
                  <a:cubicBezTo>
                    <a:pt x="12960" y="-1304"/>
                    <a:pt x="1728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444137" y="2357200"/>
              <a:ext cx="77938" cy="24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93" fill="norm" stroke="1" extrusionOk="0">
                  <a:moveTo>
                    <a:pt x="0" y="0"/>
                  </a:moveTo>
                  <a:cubicBezTo>
                    <a:pt x="5684" y="745"/>
                    <a:pt x="11368" y="1490"/>
                    <a:pt x="14779" y="2328"/>
                  </a:cubicBezTo>
                  <a:cubicBezTo>
                    <a:pt x="18189" y="3166"/>
                    <a:pt x="19326" y="4097"/>
                    <a:pt x="18189" y="5400"/>
                  </a:cubicBezTo>
                  <a:cubicBezTo>
                    <a:pt x="17053" y="6703"/>
                    <a:pt x="13642" y="8379"/>
                    <a:pt x="10232" y="9497"/>
                  </a:cubicBezTo>
                  <a:cubicBezTo>
                    <a:pt x="6821" y="10614"/>
                    <a:pt x="3411" y="11172"/>
                    <a:pt x="3126" y="11452"/>
                  </a:cubicBezTo>
                  <a:cubicBezTo>
                    <a:pt x="2842" y="11731"/>
                    <a:pt x="5684" y="11731"/>
                    <a:pt x="8526" y="11917"/>
                  </a:cubicBezTo>
                  <a:cubicBezTo>
                    <a:pt x="11368" y="12103"/>
                    <a:pt x="14211" y="12476"/>
                    <a:pt x="16768" y="13500"/>
                  </a:cubicBezTo>
                  <a:cubicBezTo>
                    <a:pt x="19326" y="14524"/>
                    <a:pt x="21600" y="16200"/>
                    <a:pt x="20747" y="17597"/>
                  </a:cubicBezTo>
                  <a:cubicBezTo>
                    <a:pt x="19895" y="18993"/>
                    <a:pt x="15916" y="20110"/>
                    <a:pt x="12505" y="20762"/>
                  </a:cubicBezTo>
                  <a:cubicBezTo>
                    <a:pt x="9095" y="21414"/>
                    <a:pt x="6253" y="21600"/>
                    <a:pt x="4547" y="21134"/>
                  </a:cubicBezTo>
                  <a:cubicBezTo>
                    <a:pt x="2842" y="20669"/>
                    <a:pt x="2274" y="19552"/>
                    <a:pt x="1705" y="18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2954410" y="1807193"/>
              <a:ext cx="207278" cy="48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92" fill="norm" stroke="1" extrusionOk="0">
                  <a:moveTo>
                    <a:pt x="20943" y="1575"/>
                  </a:moveTo>
                  <a:cubicBezTo>
                    <a:pt x="20515" y="1014"/>
                    <a:pt x="20088" y="453"/>
                    <a:pt x="19339" y="173"/>
                  </a:cubicBezTo>
                  <a:cubicBezTo>
                    <a:pt x="18591" y="-108"/>
                    <a:pt x="17521" y="-108"/>
                    <a:pt x="15596" y="640"/>
                  </a:cubicBezTo>
                  <a:cubicBezTo>
                    <a:pt x="13672" y="1388"/>
                    <a:pt x="10892" y="2884"/>
                    <a:pt x="7897" y="5128"/>
                  </a:cubicBezTo>
                  <a:cubicBezTo>
                    <a:pt x="4903" y="7373"/>
                    <a:pt x="1695" y="10365"/>
                    <a:pt x="519" y="12889"/>
                  </a:cubicBezTo>
                  <a:cubicBezTo>
                    <a:pt x="-657" y="15414"/>
                    <a:pt x="198" y="17471"/>
                    <a:pt x="2765" y="18827"/>
                  </a:cubicBezTo>
                  <a:cubicBezTo>
                    <a:pt x="5331" y="20183"/>
                    <a:pt x="9608" y="20837"/>
                    <a:pt x="13886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239593" y="1886081"/>
              <a:ext cx="182445" cy="29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43" fill="norm" stroke="1" extrusionOk="0">
                  <a:moveTo>
                    <a:pt x="4269" y="4651"/>
                  </a:moveTo>
                  <a:cubicBezTo>
                    <a:pt x="3028" y="4043"/>
                    <a:pt x="1786" y="3435"/>
                    <a:pt x="1414" y="2750"/>
                  </a:cubicBezTo>
                  <a:cubicBezTo>
                    <a:pt x="1041" y="2066"/>
                    <a:pt x="1538" y="1305"/>
                    <a:pt x="2407" y="773"/>
                  </a:cubicBezTo>
                  <a:cubicBezTo>
                    <a:pt x="3276" y="240"/>
                    <a:pt x="4517" y="-64"/>
                    <a:pt x="6255" y="12"/>
                  </a:cubicBezTo>
                  <a:cubicBezTo>
                    <a:pt x="7993" y="88"/>
                    <a:pt x="10228" y="544"/>
                    <a:pt x="11966" y="1990"/>
                  </a:cubicBezTo>
                  <a:cubicBezTo>
                    <a:pt x="13703" y="3435"/>
                    <a:pt x="14945" y="5868"/>
                    <a:pt x="13703" y="8606"/>
                  </a:cubicBezTo>
                  <a:cubicBezTo>
                    <a:pt x="12462" y="11344"/>
                    <a:pt x="8738" y="14387"/>
                    <a:pt x="6255" y="16136"/>
                  </a:cubicBezTo>
                  <a:cubicBezTo>
                    <a:pt x="3772" y="17885"/>
                    <a:pt x="2531" y="18342"/>
                    <a:pt x="1538" y="19026"/>
                  </a:cubicBezTo>
                  <a:cubicBezTo>
                    <a:pt x="545" y="19711"/>
                    <a:pt x="-200" y="20623"/>
                    <a:pt x="48" y="21080"/>
                  </a:cubicBezTo>
                  <a:cubicBezTo>
                    <a:pt x="297" y="21536"/>
                    <a:pt x="1538" y="21536"/>
                    <a:pt x="5262" y="21232"/>
                  </a:cubicBezTo>
                  <a:cubicBezTo>
                    <a:pt x="8986" y="20928"/>
                    <a:pt x="15193" y="20319"/>
                    <a:pt x="21400" y="19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3510937" y="1856449"/>
              <a:ext cx="137877" cy="31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38" fill="norm" stroke="1" extrusionOk="0">
                  <a:moveTo>
                    <a:pt x="0" y="5192"/>
                  </a:moveTo>
                  <a:cubicBezTo>
                    <a:pt x="0" y="4462"/>
                    <a:pt x="0" y="3733"/>
                    <a:pt x="1636" y="3003"/>
                  </a:cubicBezTo>
                  <a:cubicBezTo>
                    <a:pt x="3273" y="2273"/>
                    <a:pt x="6545" y="1543"/>
                    <a:pt x="9164" y="1033"/>
                  </a:cubicBezTo>
                  <a:cubicBezTo>
                    <a:pt x="11782" y="522"/>
                    <a:pt x="13745" y="230"/>
                    <a:pt x="15709" y="84"/>
                  </a:cubicBezTo>
                  <a:cubicBezTo>
                    <a:pt x="17673" y="-62"/>
                    <a:pt x="19636" y="-62"/>
                    <a:pt x="20618" y="449"/>
                  </a:cubicBezTo>
                  <a:cubicBezTo>
                    <a:pt x="21600" y="960"/>
                    <a:pt x="21600" y="1981"/>
                    <a:pt x="20291" y="4389"/>
                  </a:cubicBezTo>
                  <a:cubicBezTo>
                    <a:pt x="18982" y="6797"/>
                    <a:pt x="16364" y="10592"/>
                    <a:pt x="14564" y="13438"/>
                  </a:cubicBezTo>
                  <a:cubicBezTo>
                    <a:pt x="12764" y="16284"/>
                    <a:pt x="11782" y="18181"/>
                    <a:pt x="11291" y="19495"/>
                  </a:cubicBezTo>
                  <a:cubicBezTo>
                    <a:pt x="10800" y="20808"/>
                    <a:pt x="10800" y="21538"/>
                    <a:pt x="11127" y="21538"/>
                  </a:cubicBezTo>
                  <a:cubicBezTo>
                    <a:pt x="11455" y="21538"/>
                    <a:pt x="12109" y="20808"/>
                    <a:pt x="12764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504587" y="2027000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910987" y="2014300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7280"/>
                    <a:pt x="6982" y="12960"/>
                    <a:pt x="10582" y="9360"/>
                  </a:cubicBezTo>
                  <a:cubicBezTo>
                    <a:pt x="14182" y="5760"/>
                    <a:pt x="1789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304687" y="1912700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41"/>
                    <a:pt x="0" y="12282"/>
                    <a:pt x="3600" y="15882"/>
                  </a:cubicBezTo>
                  <a:cubicBezTo>
                    <a:pt x="7200" y="19482"/>
                    <a:pt x="14400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387237" y="1783972"/>
              <a:ext cx="144959" cy="40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73" fill="norm" stroke="1" extrusionOk="0">
                  <a:moveTo>
                    <a:pt x="0" y="92"/>
                  </a:moveTo>
                  <a:cubicBezTo>
                    <a:pt x="2160" y="-20"/>
                    <a:pt x="4320" y="-132"/>
                    <a:pt x="6789" y="428"/>
                  </a:cubicBezTo>
                  <a:cubicBezTo>
                    <a:pt x="9257" y="987"/>
                    <a:pt x="12034" y="2218"/>
                    <a:pt x="14657" y="4457"/>
                  </a:cubicBezTo>
                  <a:cubicBezTo>
                    <a:pt x="17280" y="6695"/>
                    <a:pt x="19749" y="9941"/>
                    <a:pt x="20674" y="12683"/>
                  </a:cubicBezTo>
                  <a:cubicBezTo>
                    <a:pt x="21600" y="15424"/>
                    <a:pt x="20983" y="17663"/>
                    <a:pt x="20057" y="19062"/>
                  </a:cubicBezTo>
                  <a:cubicBezTo>
                    <a:pt x="19131" y="20461"/>
                    <a:pt x="17897" y="21020"/>
                    <a:pt x="16509" y="21244"/>
                  </a:cubicBezTo>
                  <a:cubicBezTo>
                    <a:pt x="15120" y="21468"/>
                    <a:pt x="13577" y="21356"/>
                    <a:pt x="12034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730137" y="1962937"/>
              <a:ext cx="146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817" y="11375"/>
                    <a:pt x="5635" y="2735"/>
                    <a:pt x="9235" y="575"/>
                  </a:cubicBezTo>
                  <a:cubicBezTo>
                    <a:pt x="12835" y="-1585"/>
                    <a:pt x="1721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717437" y="2039700"/>
              <a:ext cx="247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111137" y="1855550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400"/>
                    <a:pt x="4800" y="4800"/>
                    <a:pt x="8400" y="8400"/>
                  </a:cubicBezTo>
                  <a:cubicBezTo>
                    <a:pt x="12000" y="12000"/>
                    <a:pt x="168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727087" y="1944450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0800"/>
                    <a:pt x="6857" y="0"/>
                    <a:pt x="10457" y="0"/>
                  </a:cubicBezTo>
                  <a:cubicBezTo>
                    <a:pt x="14057" y="0"/>
                    <a:pt x="178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714387" y="2001600"/>
              <a:ext cx="285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800" y="84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949337" y="1849200"/>
              <a:ext cx="15973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0" y="0"/>
                  </a:moveTo>
                  <a:cubicBezTo>
                    <a:pt x="4985" y="379"/>
                    <a:pt x="9969" y="758"/>
                    <a:pt x="14123" y="2274"/>
                  </a:cubicBezTo>
                  <a:cubicBezTo>
                    <a:pt x="18277" y="3789"/>
                    <a:pt x="21600" y="6442"/>
                    <a:pt x="20769" y="9853"/>
                  </a:cubicBezTo>
                  <a:cubicBezTo>
                    <a:pt x="19938" y="13263"/>
                    <a:pt x="14954" y="17432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764364" y="1770120"/>
              <a:ext cx="209768" cy="26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413" fill="norm" stroke="1" extrusionOk="0">
                  <a:moveTo>
                    <a:pt x="20541" y="3803"/>
                  </a:moveTo>
                  <a:cubicBezTo>
                    <a:pt x="20750" y="2612"/>
                    <a:pt x="20960" y="1422"/>
                    <a:pt x="20541" y="741"/>
                  </a:cubicBezTo>
                  <a:cubicBezTo>
                    <a:pt x="20121" y="61"/>
                    <a:pt x="19073" y="-109"/>
                    <a:pt x="17500" y="61"/>
                  </a:cubicBezTo>
                  <a:cubicBezTo>
                    <a:pt x="15927" y="231"/>
                    <a:pt x="13830" y="741"/>
                    <a:pt x="10789" y="2867"/>
                  </a:cubicBezTo>
                  <a:cubicBezTo>
                    <a:pt x="7748" y="4993"/>
                    <a:pt x="3764" y="8735"/>
                    <a:pt x="1667" y="11797"/>
                  </a:cubicBezTo>
                  <a:cubicBezTo>
                    <a:pt x="-430" y="14858"/>
                    <a:pt x="-640" y="17239"/>
                    <a:pt x="1562" y="18855"/>
                  </a:cubicBezTo>
                  <a:cubicBezTo>
                    <a:pt x="3764" y="20471"/>
                    <a:pt x="8377" y="21321"/>
                    <a:pt x="11943" y="21406"/>
                  </a:cubicBezTo>
                  <a:cubicBezTo>
                    <a:pt x="15508" y="21491"/>
                    <a:pt x="18024" y="20811"/>
                    <a:pt x="20541" y="2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7105037" y="1840173"/>
              <a:ext cx="1524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00" y="12302"/>
                    <a:pt x="8400" y="4448"/>
                    <a:pt x="12000" y="1502"/>
                  </a:cubicBezTo>
                  <a:cubicBezTo>
                    <a:pt x="15600" y="-1443"/>
                    <a:pt x="18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7130437" y="1969850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7572674" y="1672011"/>
              <a:ext cx="127156" cy="260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293" fill="norm" stroke="1" extrusionOk="0">
                  <a:moveTo>
                    <a:pt x="6538" y="3060"/>
                  </a:moveTo>
                  <a:cubicBezTo>
                    <a:pt x="7567" y="2196"/>
                    <a:pt x="8595" y="1332"/>
                    <a:pt x="9967" y="814"/>
                  </a:cubicBezTo>
                  <a:cubicBezTo>
                    <a:pt x="11338" y="296"/>
                    <a:pt x="13052" y="123"/>
                    <a:pt x="14767" y="36"/>
                  </a:cubicBezTo>
                  <a:cubicBezTo>
                    <a:pt x="16481" y="-50"/>
                    <a:pt x="18195" y="-50"/>
                    <a:pt x="19395" y="814"/>
                  </a:cubicBezTo>
                  <a:cubicBezTo>
                    <a:pt x="20595" y="1678"/>
                    <a:pt x="21281" y="3406"/>
                    <a:pt x="19567" y="5048"/>
                  </a:cubicBezTo>
                  <a:cubicBezTo>
                    <a:pt x="17852" y="6689"/>
                    <a:pt x="13738" y="8244"/>
                    <a:pt x="10824" y="9195"/>
                  </a:cubicBezTo>
                  <a:cubicBezTo>
                    <a:pt x="7910" y="10145"/>
                    <a:pt x="6195" y="10491"/>
                    <a:pt x="6538" y="10664"/>
                  </a:cubicBezTo>
                  <a:cubicBezTo>
                    <a:pt x="6881" y="10836"/>
                    <a:pt x="9281" y="10836"/>
                    <a:pt x="11510" y="11009"/>
                  </a:cubicBezTo>
                  <a:cubicBezTo>
                    <a:pt x="13738" y="11182"/>
                    <a:pt x="15795" y="11528"/>
                    <a:pt x="17510" y="12478"/>
                  </a:cubicBezTo>
                  <a:cubicBezTo>
                    <a:pt x="19224" y="13428"/>
                    <a:pt x="20595" y="14984"/>
                    <a:pt x="18538" y="16625"/>
                  </a:cubicBezTo>
                  <a:cubicBezTo>
                    <a:pt x="16481" y="18267"/>
                    <a:pt x="10995" y="19995"/>
                    <a:pt x="7224" y="20772"/>
                  </a:cubicBezTo>
                  <a:cubicBezTo>
                    <a:pt x="3452" y="21550"/>
                    <a:pt x="1395" y="21377"/>
                    <a:pt x="538" y="20772"/>
                  </a:cubicBezTo>
                  <a:cubicBezTo>
                    <a:pt x="-319" y="20168"/>
                    <a:pt x="24" y="19131"/>
                    <a:pt x="367" y="1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7701937" y="1734900"/>
              <a:ext cx="1841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2929"/>
                    <a:pt x="14152" y="5858"/>
                    <a:pt x="10800" y="8969"/>
                  </a:cubicBezTo>
                  <a:cubicBezTo>
                    <a:pt x="7448" y="12081"/>
                    <a:pt x="4469" y="15376"/>
                    <a:pt x="2731" y="17512"/>
                  </a:cubicBezTo>
                  <a:cubicBezTo>
                    <a:pt x="993" y="19647"/>
                    <a:pt x="497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7849193" y="1871336"/>
              <a:ext cx="151195" cy="19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75" fill="norm" stroke="1" extrusionOk="0">
                  <a:moveTo>
                    <a:pt x="6932" y="1771"/>
                  </a:moveTo>
                  <a:cubicBezTo>
                    <a:pt x="8116" y="832"/>
                    <a:pt x="9299" y="-107"/>
                    <a:pt x="11519" y="10"/>
                  </a:cubicBezTo>
                  <a:cubicBezTo>
                    <a:pt x="13738" y="128"/>
                    <a:pt x="16993" y="1302"/>
                    <a:pt x="18324" y="3180"/>
                  </a:cubicBezTo>
                  <a:cubicBezTo>
                    <a:pt x="19656" y="5058"/>
                    <a:pt x="19064" y="7641"/>
                    <a:pt x="16105" y="10341"/>
                  </a:cubicBezTo>
                  <a:cubicBezTo>
                    <a:pt x="13146" y="13041"/>
                    <a:pt x="7820" y="15858"/>
                    <a:pt x="4417" y="17736"/>
                  </a:cubicBezTo>
                  <a:cubicBezTo>
                    <a:pt x="1014" y="19615"/>
                    <a:pt x="-465" y="20554"/>
                    <a:pt x="127" y="21023"/>
                  </a:cubicBezTo>
                  <a:cubicBezTo>
                    <a:pt x="719" y="21493"/>
                    <a:pt x="3382" y="21493"/>
                    <a:pt x="7228" y="21023"/>
                  </a:cubicBezTo>
                  <a:cubicBezTo>
                    <a:pt x="11075" y="20554"/>
                    <a:pt x="16105" y="19615"/>
                    <a:pt x="21135" y="18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8050914" y="1836500"/>
              <a:ext cx="127274" cy="22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44" fill="norm" stroke="1" extrusionOk="0">
                  <a:moveTo>
                    <a:pt x="21291" y="0"/>
                  </a:moveTo>
                  <a:cubicBezTo>
                    <a:pt x="15980" y="3291"/>
                    <a:pt x="10668" y="6583"/>
                    <a:pt x="6773" y="9360"/>
                  </a:cubicBezTo>
                  <a:cubicBezTo>
                    <a:pt x="2878" y="12137"/>
                    <a:pt x="399" y="14400"/>
                    <a:pt x="45" y="16354"/>
                  </a:cubicBezTo>
                  <a:cubicBezTo>
                    <a:pt x="-309" y="18309"/>
                    <a:pt x="1461" y="19954"/>
                    <a:pt x="3232" y="20777"/>
                  </a:cubicBezTo>
                  <a:cubicBezTo>
                    <a:pt x="5002" y="21600"/>
                    <a:pt x="6773" y="21600"/>
                    <a:pt x="8543" y="21497"/>
                  </a:cubicBezTo>
                  <a:cubicBezTo>
                    <a:pt x="10314" y="21394"/>
                    <a:pt x="12084" y="21189"/>
                    <a:pt x="13324" y="20571"/>
                  </a:cubicBezTo>
                  <a:cubicBezTo>
                    <a:pt x="14563" y="19954"/>
                    <a:pt x="15271" y="18926"/>
                    <a:pt x="15625" y="17794"/>
                  </a:cubicBezTo>
                  <a:cubicBezTo>
                    <a:pt x="15980" y="16663"/>
                    <a:pt x="15980" y="15429"/>
                    <a:pt x="13855" y="14811"/>
                  </a:cubicBezTo>
                  <a:cubicBezTo>
                    <a:pt x="11730" y="14194"/>
                    <a:pt x="7481" y="14194"/>
                    <a:pt x="3232" y="14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541253" y="3462100"/>
              <a:ext cx="138939" cy="45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82" fill="norm" stroke="1" extrusionOk="0">
                  <a:moveTo>
                    <a:pt x="4513" y="0"/>
                  </a:moveTo>
                  <a:cubicBezTo>
                    <a:pt x="4191" y="3171"/>
                    <a:pt x="3869" y="6341"/>
                    <a:pt x="3707" y="9165"/>
                  </a:cubicBezTo>
                  <a:cubicBezTo>
                    <a:pt x="3546" y="11989"/>
                    <a:pt x="3546" y="14466"/>
                    <a:pt x="3063" y="16150"/>
                  </a:cubicBezTo>
                  <a:cubicBezTo>
                    <a:pt x="2579" y="17835"/>
                    <a:pt x="1612" y="18727"/>
                    <a:pt x="967" y="18875"/>
                  </a:cubicBezTo>
                  <a:cubicBezTo>
                    <a:pt x="322" y="19024"/>
                    <a:pt x="0" y="18429"/>
                    <a:pt x="0" y="17637"/>
                  </a:cubicBezTo>
                  <a:cubicBezTo>
                    <a:pt x="0" y="16844"/>
                    <a:pt x="322" y="15853"/>
                    <a:pt x="1773" y="15061"/>
                  </a:cubicBezTo>
                  <a:cubicBezTo>
                    <a:pt x="3224" y="14268"/>
                    <a:pt x="5803" y="13673"/>
                    <a:pt x="8060" y="13376"/>
                  </a:cubicBezTo>
                  <a:cubicBezTo>
                    <a:pt x="10316" y="13079"/>
                    <a:pt x="12251" y="13079"/>
                    <a:pt x="14507" y="13525"/>
                  </a:cubicBezTo>
                  <a:cubicBezTo>
                    <a:pt x="16764" y="13971"/>
                    <a:pt x="19343" y="14862"/>
                    <a:pt x="20472" y="16002"/>
                  </a:cubicBezTo>
                  <a:cubicBezTo>
                    <a:pt x="21600" y="17141"/>
                    <a:pt x="21278" y="18528"/>
                    <a:pt x="19988" y="19569"/>
                  </a:cubicBezTo>
                  <a:cubicBezTo>
                    <a:pt x="18699" y="20609"/>
                    <a:pt x="16442" y="21303"/>
                    <a:pt x="13379" y="21451"/>
                  </a:cubicBezTo>
                  <a:cubicBezTo>
                    <a:pt x="10316" y="21600"/>
                    <a:pt x="6448" y="21204"/>
                    <a:pt x="4352" y="20510"/>
                  </a:cubicBezTo>
                  <a:cubicBezTo>
                    <a:pt x="2257" y="19817"/>
                    <a:pt x="1934" y="18826"/>
                    <a:pt x="2418" y="18083"/>
                  </a:cubicBezTo>
                  <a:cubicBezTo>
                    <a:pt x="2901" y="17339"/>
                    <a:pt x="4191" y="16844"/>
                    <a:pt x="5481" y="16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691537" y="3557350"/>
              <a:ext cx="20036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8775" y="675"/>
                  </a:moveTo>
                  <a:cubicBezTo>
                    <a:pt x="9675" y="338"/>
                    <a:pt x="10575" y="0"/>
                    <a:pt x="11700" y="0"/>
                  </a:cubicBezTo>
                  <a:cubicBezTo>
                    <a:pt x="12825" y="0"/>
                    <a:pt x="14175" y="338"/>
                    <a:pt x="16200" y="1856"/>
                  </a:cubicBezTo>
                  <a:cubicBezTo>
                    <a:pt x="18225" y="3375"/>
                    <a:pt x="20925" y="6075"/>
                    <a:pt x="21262" y="9056"/>
                  </a:cubicBezTo>
                  <a:cubicBezTo>
                    <a:pt x="21600" y="12038"/>
                    <a:pt x="19575" y="15300"/>
                    <a:pt x="15637" y="17438"/>
                  </a:cubicBezTo>
                  <a:cubicBezTo>
                    <a:pt x="11700" y="19575"/>
                    <a:pt x="5850" y="20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347281" y="3535390"/>
              <a:ext cx="160107" cy="37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525" fill="norm" stroke="1" extrusionOk="0">
                  <a:moveTo>
                    <a:pt x="17624" y="1976"/>
                  </a:moveTo>
                  <a:cubicBezTo>
                    <a:pt x="17070" y="1373"/>
                    <a:pt x="16516" y="770"/>
                    <a:pt x="15409" y="408"/>
                  </a:cubicBezTo>
                  <a:cubicBezTo>
                    <a:pt x="14301" y="46"/>
                    <a:pt x="12639" y="-75"/>
                    <a:pt x="11255" y="46"/>
                  </a:cubicBezTo>
                  <a:cubicBezTo>
                    <a:pt x="9870" y="166"/>
                    <a:pt x="8762" y="528"/>
                    <a:pt x="6685" y="2037"/>
                  </a:cubicBezTo>
                  <a:cubicBezTo>
                    <a:pt x="4609" y="3545"/>
                    <a:pt x="1562" y="6200"/>
                    <a:pt x="455" y="8855"/>
                  </a:cubicBezTo>
                  <a:cubicBezTo>
                    <a:pt x="-653" y="11509"/>
                    <a:pt x="178" y="14164"/>
                    <a:pt x="3916" y="16276"/>
                  </a:cubicBezTo>
                  <a:cubicBezTo>
                    <a:pt x="7655" y="18388"/>
                    <a:pt x="14301" y="19956"/>
                    <a:pt x="20947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184720" y="3551949"/>
              <a:ext cx="268818" cy="41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090" y="924"/>
                  </a:moveTo>
                  <a:cubicBezTo>
                    <a:pt x="18879" y="492"/>
                    <a:pt x="16668" y="60"/>
                    <a:pt x="14542" y="6"/>
                  </a:cubicBezTo>
                  <a:cubicBezTo>
                    <a:pt x="12416" y="-48"/>
                    <a:pt x="10375" y="276"/>
                    <a:pt x="8079" y="1572"/>
                  </a:cubicBezTo>
                  <a:cubicBezTo>
                    <a:pt x="5783" y="2868"/>
                    <a:pt x="3231" y="5136"/>
                    <a:pt x="1786" y="7836"/>
                  </a:cubicBezTo>
                  <a:cubicBezTo>
                    <a:pt x="340" y="10536"/>
                    <a:pt x="0" y="13668"/>
                    <a:pt x="0" y="15990"/>
                  </a:cubicBezTo>
                  <a:cubicBezTo>
                    <a:pt x="0" y="18312"/>
                    <a:pt x="340" y="19824"/>
                    <a:pt x="935" y="20634"/>
                  </a:cubicBezTo>
                  <a:cubicBezTo>
                    <a:pt x="1531" y="21444"/>
                    <a:pt x="2381" y="21552"/>
                    <a:pt x="5272" y="21174"/>
                  </a:cubicBezTo>
                  <a:cubicBezTo>
                    <a:pt x="8164" y="20796"/>
                    <a:pt x="13096" y="19932"/>
                    <a:pt x="16157" y="19230"/>
                  </a:cubicBezTo>
                  <a:cubicBezTo>
                    <a:pt x="19219" y="18528"/>
                    <a:pt x="20409" y="17988"/>
                    <a:pt x="21600" y="1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218587" y="3754200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7280"/>
                    <a:pt x="5110" y="12960"/>
                    <a:pt x="8710" y="9360"/>
                  </a:cubicBezTo>
                  <a:cubicBezTo>
                    <a:pt x="12310" y="5760"/>
                    <a:pt x="1695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576164" y="3489831"/>
              <a:ext cx="213924" cy="485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39" fill="norm" stroke="1" extrusionOk="0">
                  <a:moveTo>
                    <a:pt x="19496" y="458"/>
                  </a:moveTo>
                  <a:cubicBezTo>
                    <a:pt x="16955" y="178"/>
                    <a:pt x="14414" y="-103"/>
                    <a:pt x="12084" y="37"/>
                  </a:cubicBezTo>
                  <a:cubicBezTo>
                    <a:pt x="9755" y="178"/>
                    <a:pt x="7637" y="739"/>
                    <a:pt x="6367" y="1767"/>
                  </a:cubicBezTo>
                  <a:cubicBezTo>
                    <a:pt x="5096" y="2796"/>
                    <a:pt x="4673" y="4292"/>
                    <a:pt x="4461" y="6396"/>
                  </a:cubicBezTo>
                  <a:cubicBezTo>
                    <a:pt x="4249" y="8500"/>
                    <a:pt x="4249" y="11211"/>
                    <a:pt x="3508" y="13596"/>
                  </a:cubicBezTo>
                  <a:cubicBezTo>
                    <a:pt x="2767" y="15980"/>
                    <a:pt x="1284" y="18037"/>
                    <a:pt x="543" y="19300"/>
                  </a:cubicBezTo>
                  <a:cubicBezTo>
                    <a:pt x="-198" y="20562"/>
                    <a:pt x="-198" y="21029"/>
                    <a:pt x="649" y="21263"/>
                  </a:cubicBezTo>
                  <a:cubicBezTo>
                    <a:pt x="1496" y="21497"/>
                    <a:pt x="3190" y="21497"/>
                    <a:pt x="6790" y="21263"/>
                  </a:cubicBezTo>
                  <a:cubicBezTo>
                    <a:pt x="10390" y="21029"/>
                    <a:pt x="15896" y="20562"/>
                    <a:pt x="21402" y="20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855688" y="3577345"/>
              <a:ext cx="135952" cy="29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93" fill="norm" stroke="1" extrusionOk="0">
                  <a:moveTo>
                    <a:pt x="19311" y="1311"/>
                  </a:moveTo>
                  <a:cubicBezTo>
                    <a:pt x="18330" y="698"/>
                    <a:pt x="17348" y="85"/>
                    <a:pt x="15057" y="9"/>
                  </a:cubicBezTo>
                  <a:cubicBezTo>
                    <a:pt x="12766" y="-68"/>
                    <a:pt x="9166" y="392"/>
                    <a:pt x="6384" y="1387"/>
                  </a:cubicBezTo>
                  <a:cubicBezTo>
                    <a:pt x="3602" y="2383"/>
                    <a:pt x="1639" y="3915"/>
                    <a:pt x="657" y="5141"/>
                  </a:cubicBezTo>
                  <a:cubicBezTo>
                    <a:pt x="-325" y="6366"/>
                    <a:pt x="-325" y="7285"/>
                    <a:pt x="1475" y="8434"/>
                  </a:cubicBezTo>
                  <a:cubicBezTo>
                    <a:pt x="3275" y="9583"/>
                    <a:pt x="6875" y="10962"/>
                    <a:pt x="10475" y="12417"/>
                  </a:cubicBezTo>
                  <a:cubicBezTo>
                    <a:pt x="14075" y="13872"/>
                    <a:pt x="17675" y="15404"/>
                    <a:pt x="19475" y="16630"/>
                  </a:cubicBezTo>
                  <a:cubicBezTo>
                    <a:pt x="21275" y="17855"/>
                    <a:pt x="21275" y="18775"/>
                    <a:pt x="20620" y="19464"/>
                  </a:cubicBezTo>
                  <a:cubicBezTo>
                    <a:pt x="19966" y="20153"/>
                    <a:pt x="18657" y="20613"/>
                    <a:pt x="17184" y="20919"/>
                  </a:cubicBezTo>
                  <a:cubicBezTo>
                    <a:pt x="15711" y="21226"/>
                    <a:pt x="14075" y="21379"/>
                    <a:pt x="12275" y="21455"/>
                  </a:cubicBezTo>
                  <a:cubicBezTo>
                    <a:pt x="10475" y="21532"/>
                    <a:pt x="8511" y="21532"/>
                    <a:pt x="6875" y="21072"/>
                  </a:cubicBezTo>
                  <a:cubicBezTo>
                    <a:pt x="5239" y="20613"/>
                    <a:pt x="3930" y="19694"/>
                    <a:pt x="5239" y="18851"/>
                  </a:cubicBezTo>
                  <a:cubicBezTo>
                    <a:pt x="6548" y="18009"/>
                    <a:pt x="10475" y="17243"/>
                    <a:pt x="14402" y="16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056835" y="3729936"/>
              <a:ext cx="165053" cy="29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36" fill="norm" stroke="1" extrusionOk="0">
                  <a:moveTo>
                    <a:pt x="14758" y="2638"/>
                  </a:moveTo>
                  <a:cubicBezTo>
                    <a:pt x="13938" y="1883"/>
                    <a:pt x="13117" y="1127"/>
                    <a:pt x="11204" y="599"/>
                  </a:cubicBezTo>
                  <a:cubicBezTo>
                    <a:pt x="9290" y="70"/>
                    <a:pt x="6282" y="-232"/>
                    <a:pt x="4095" y="221"/>
                  </a:cubicBezTo>
                  <a:cubicBezTo>
                    <a:pt x="1907" y="674"/>
                    <a:pt x="540" y="1883"/>
                    <a:pt x="130" y="2865"/>
                  </a:cubicBezTo>
                  <a:cubicBezTo>
                    <a:pt x="-280" y="3846"/>
                    <a:pt x="267" y="4602"/>
                    <a:pt x="1907" y="4904"/>
                  </a:cubicBezTo>
                  <a:cubicBezTo>
                    <a:pt x="3548" y="5206"/>
                    <a:pt x="6282" y="5055"/>
                    <a:pt x="8333" y="4828"/>
                  </a:cubicBezTo>
                  <a:cubicBezTo>
                    <a:pt x="10383" y="4602"/>
                    <a:pt x="11750" y="4299"/>
                    <a:pt x="12297" y="4753"/>
                  </a:cubicBezTo>
                  <a:cubicBezTo>
                    <a:pt x="12844" y="5206"/>
                    <a:pt x="12571" y="6414"/>
                    <a:pt x="11340" y="8906"/>
                  </a:cubicBezTo>
                  <a:cubicBezTo>
                    <a:pt x="10110" y="11399"/>
                    <a:pt x="7923" y="15175"/>
                    <a:pt x="6419" y="17592"/>
                  </a:cubicBezTo>
                  <a:cubicBezTo>
                    <a:pt x="4915" y="20009"/>
                    <a:pt x="4095" y="21066"/>
                    <a:pt x="4231" y="21217"/>
                  </a:cubicBezTo>
                  <a:cubicBezTo>
                    <a:pt x="4368" y="21368"/>
                    <a:pt x="5462" y="20613"/>
                    <a:pt x="8469" y="18951"/>
                  </a:cubicBezTo>
                  <a:cubicBezTo>
                    <a:pt x="11477" y="17290"/>
                    <a:pt x="16398" y="14722"/>
                    <a:pt x="21320" y="12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246067" y="3747850"/>
              <a:ext cx="15362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946" y="0"/>
                  </a:moveTo>
                  <a:cubicBezTo>
                    <a:pt x="1059" y="4547"/>
                    <a:pt x="171" y="9095"/>
                    <a:pt x="23" y="12316"/>
                  </a:cubicBezTo>
                  <a:cubicBezTo>
                    <a:pt x="-125" y="15537"/>
                    <a:pt x="467" y="17432"/>
                    <a:pt x="1502" y="18568"/>
                  </a:cubicBezTo>
                  <a:cubicBezTo>
                    <a:pt x="2538" y="19705"/>
                    <a:pt x="4017" y="20084"/>
                    <a:pt x="5793" y="18379"/>
                  </a:cubicBezTo>
                  <a:cubicBezTo>
                    <a:pt x="7568" y="16674"/>
                    <a:pt x="9639" y="12884"/>
                    <a:pt x="10675" y="10042"/>
                  </a:cubicBezTo>
                  <a:cubicBezTo>
                    <a:pt x="11711" y="7200"/>
                    <a:pt x="11711" y="5305"/>
                    <a:pt x="11563" y="5495"/>
                  </a:cubicBezTo>
                  <a:cubicBezTo>
                    <a:pt x="11415" y="5684"/>
                    <a:pt x="11119" y="7958"/>
                    <a:pt x="11119" y="10042"/>
                  </a:cubicBezTo>
                  <a:cubicBezTo>
                    <a:pt x="11119" y="12126"/>
                    <a:pt x="11415" y="14021"/>
                    <a:pt x="13190" y="15916"/>
                  </a:cubicBezTo>
                  <a:cubicBezTo>
                    <a:pt x="14965" y="17811"/>
                    <a:pt x="18220" y="19705"/>
                    <a:pt x="21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412387" y="3755143"/>
              <a:ext cx="127001" cy="10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14040" y="8705"/>
                  </a:moveTo>
                  <a:cubicBezTo>
                    <a:pt x="13680" y="6587"/>
                    <a:pt x="13320" y="4470"/>
                    <a:pt x="12240" y="2776"/>
                  </a:cubicBezTo>
                  <a:cubicBezTo>
                    <a:pt x="11160" y="1082"/>
                    <a:pt x="9360" y="-189"/>
                    <a:pt x="7560" y="23"/>
                  </a:cubicBezTo>
                  <a:cubicBezTo>
                    <a:pt x="5760" y="235"/>
                    <a:pt x="3960" y="1929"/>
                    <a:pt x="2520" y="4893"/>
                  </a:cubicBezTo>
                  <a:cubicBezTo>
                    <a:pt x="1080" y="7858"/>
                    <a:pt x="0" y="12093"/>
                    <a:pt x="0" y="15270"/>
                  </a:cubicBezTo>
                  <a:cubicBezTo>
                    <a:pt x="0" y="18446"/>
                    <a:pt x="1080" y="20564"/>
                    <a:pt x="2520" y="20987"/>
                  </a:cubicBezTo>
                  <a:cubicBezTo>
                    <a:pt x="3960" y="21411"/>
                    <a:pt x="5760" y="20140"/>
                    <a:pt x="7560" y="18235"/>
                  </a:cubicBezTo>
                  <a:cubicBezTo>
                    <a:pt x="9360" y="16329"/>
                    <a:pt x="11160" y="13787"/>
                    <a:pt x="12600" y="13364"/>
                  </a:cubicBezTo>
                  <a:cubicBezTo>
                    <a:pt x="14040" y="12940"/>
                    <a:pt x="15120" y="14635"/>
                    <a:pt x="16560" y="16117"/>
                  </a:cubicBezTo>
                  <a:cubicBezTo>
                    <a:pt x="18000" y="17599"/>
                    <a:pt x="19800" y="18870"/>
                    <a:pt x="21600" y="20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545737" y="3727587"/>
              <a:ext cx="266701" cy="14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1118"/>
                  </a:moveTo>
                  <a:cubicBezTo>
                    <a:pt x="2229" y="4875"/>
                    <a:pt x="4457" y="8631"/>
                    <a:pt x="5829" y="11449"/>
                  </a:cubicBezTo>
                  <a:cubicBezTo>
                    <a:pt x="7200" y="14266"/>
                    <a:pt x="7714" y="16144"/>
                    <a:pt x="7886" y="17866"/>
                  </a:cubicBezTo>
                  <a:cubicBezTo>
                    <a:pt x="8057" y="19588"/>
                    <a:pt x="7886" y="21153"/>
                    <a:pt x="7457" y="21309"/>
                  </a:cubicBezTo>
                  <a:cubicBezTo>
                    <a:pt x="7029" y="21466"/>
                    <a:pt x="6343" y="20214"/>
                    <a:pt x="6000" y="18805"/>
                  </a:cubicBezTo>
                  <a:cubicBezTo>
                    <a:pt x="5657" y="17396"/>
                    <a:pt x="5657" y="15831"/>
                    <a:pt x="5914" y="14109"/>
                  </a:cubicBezTo>
                  <a:cubicBezTo>
                    <a:pt x="6171" y="12388"/>
                    <a:pt x="6686" y="10509"/>
                    <a:pt x="7371" y="9257"/>
                  </a:cubicBezTo>
                  <a:cubicBezTo>
                    <a:pt x="8057" y="8005"/>
                    <a:pt x="8914" y="7379"/>
                    <a:pt x="9600" y="7849"/>
                  </a:cubicBezTo>
                  <a:cubicBezTo>
                    <a:pt x="10286" y="8318"/>
                    <a:pt x="10800" y="9883"/>
                    <a:pt x="12000" y="9883"/>
                  </a:cubicBezTo>
                  <a:cubicBezTo>
                    <a:pt x="13200" y="9883"/>
                    <a:pt x="15086" y="8318"/>
                    <a:pt x="16200" y="6753"/>
                  </a:cubicBezTo>
                  <a:cubicBezTo>
                    <a:pt x="17314" y="5188"/>
                    <a:pt x="17657" y="3623"/>
                    <a:pt x="17486" y="2370"/>
                  </a:cubicBezTo>
                  <a:cubicBezTo>
                    <a:pt x="17314" y="1118"/>
                    <a:pt x="16629" y="179"/>
                    <a:pt x="15857" y="23"/>
                  </a:cubicBezTo>
                  <a:cubicBezTo>
                    <a:pt x="15086" y="-134"/>
                    <a:pt x="14229" y="492"/>
                    <a:pt x="13457" y="2527"/>
                  </a:cubicBezTo>
                  <a:cubicBezTo>
                    <a:pt x="12686" y="4562"/>
                    <a:pt x="12000" y="8005"/>
                    <a:pt x="11657" y="10509"/>
                  </a:cubicBezTo>
                  <a:cubicBezTo>
                    <a:pt x="11314" y="13014"/>
                    <a:pt x="11314" y="14579"/>
                    <a:pt x="11571" y="15988"/>
                  </a:cubicBezTo>
                  <a:cubicBezTo>
                    <a:pt x="11829" y="17396"/>
                    <a:pt x="12343" y="18649"/>
                    <a:pt x="14057" y="18805"/>
                  </a:cubicBezTo>
                  <a:cubicBezTo>
                    <a:pt x="15771" y="18962"/>
                    <a:pt x="18686" y="18023"/>
                    <a:pt x="21600" y="17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844187" y="3463828"/>
              <a:ext cx="192808" cy="49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91" fill="norm" stroke="1" extrusionOk="0">
                  <a:moveTo>
                    <a:pt x="0" y="1023"/>
                  </a:moveTo>
                  <a:cubicBezTo>
                    <a:pt x="4461" y="566"/>
                    <a:pt x="8922" y="108"/>
                    <a:pt x="12326" y="17"/>
                  </a:cubicBezTo>
                  <a:cubicBezTo>
                    <a:pt x="15730" y="-75"/>
                    <a:pt x="18078" y="200"/>
                    <a:pt x="19487" y="1023"/>
                  </a:cubicBezTo>
                  <a:cubicBezTo>
                    <a:pt x="20896" y="1847"/>
                    <a:pt x="21365" y="3220"/>
                    <a:pt x="20896" y="5096"/>
                  </a:cubicBezTo>
                  <a:cubicBezTo>
                    <a:pt x="20426" y="6972"/>
                    <a:pt x="19017" y="9352"/>
                    <a:pt x="18548" y="11686"/>
                  </a:cubicBezTo>
                  <a:cubicBezTo>
                    <a:pt x="18078" y="14020"/>
                    <a:pt x="18548" y="16308"/>
                    <a:pt x="19135" y="17681"/>
                  </a:cubicBezTo>
                  <a:cubicBezTo>
                    <a:pt x="19722" y="19054"/>
                    <a:pt x="20426" y="19511"/>
                    <a:pt x="20896" y="19969"/>
                  </a:cubicBezTo>
                  <a:cubicBezTo>
                    <a:pt x="21365" y="20427"/>
                    <a:pt x="21600" y="20884"/>
                    <a:pt x="21130" y="21159"/>
                  </a:cubicBezTo>
                  <a:cubicBezTo>
                    <a:pt x="20661" y="21433"/>
                    <a:pt x="19487" y="21525"/>
                    <a:pt x="17491" y="21479"/>
                  </a:cubicBezTo>
                  <a:cubicBezTo>
                    <a:pt x="15496" y="21433"/>
                    <a:pt x="12678" y="21250"/>
                    <a:pt x="10683" y="21022"/>
                  </a:cubicBezTo>
                  <a:cubicBezTo>
                    <a:pt x="8687" y="20793"/>
                    <a:pt x="7513" y="20518"/>
                    <a:pt x="7161" y="20106"/>
                  </a:cubicBezTo>
                  <a:cubicBezTo>
                    <a:pt x="6809" y="19694"/>
                    <a:pt x="7278" y="19145"/>
                    <a:pt x="7748" y="18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218837" y="3709750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231537" y="3785950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887966" y="3390448"/>
              <a:ext cx="121114" cy="58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404" fill="norm" stroke="1" extrusionOk="0">
                  <a:moveTo>
                    <a:pt x="15795" y="2863"/>
                  </a:moveTo>
                  <a:cubicBezTo>
                    <a:pt x="16875" y="2552"/>
                    <a:pt x="17955" y="2242"/>
                    <a:pt x="17955" y="1698"/>
                  </a:cubicBezTo>
                  <a:cubicBezTo>
                    <a:pt x="17955" y="1154"/>
                    <a:pt x="16875" y="377"/>
                    <a:pt x="14175" y="105"/>
                  </a:cubicBezTo>
                  <a:cubicBezTo>
                    <a:pt x="11475" y="-167"/>
                    <a:pt x="7155" y="66"/>
                    <a:pt x="4095" y="1076"/>
                  </a:cubicBezTo>
                  <a:cubicBezTo>
                    <a:pt x="1035" y="2086"/>
                    <a:pt x="-765" y="3873"/>
                    <a:pt x="315" y="5893"/>
                  </a:cubicBezTo>
                  <a:cubicBezTo>
                    <a:pt x="1395" y="7914"/>
                    <a:pt x="5355" y="10167"/>
                    <a:pt x="9135" y="12265"/>
                  </a:cubicBezTo>
                  <a:cubicBezTo>
                    <a:pt x="12915" y="14362"/>
                    <a:pt x="16515" y="16305"/>
                    <a:pt x="18495" y="17626"/>
                  </a:cubicBezTo>
                  <a:cubicBezTo>
                    <a:pt x="20475" y="18947"/>
                    <a:pt x="20835" y="19646"/>
                    <a:pt x="20475" y="20151"/>
                  </a:cubicBezTo>
                  <a:cubicBezTo>
                    <a:pt x="20115" y="20656"/>
                    <a:pt x="19035" y="20967"/>
                    <a:pt x="17595" y="21161"/>
                  </a:cubicBezTo>
                  <a:cubicBezTo>
                    <a:pt x="16155" y="21355"/>
                    <a:pt x="14355" y="21433"/>
                    <a:pt x="12555" y="21394"/>
                  </a:cubicBezTo>
                  <a:cubicBezTo>
                    <a:pt x="10755" y="21355"/>
                    <a:pt x="8955" y="21200"/>
                    <a:pt x="7875" y="20928"/>
                  </a:cubicBezTo>
                  <a:cubicBezTo>
                    <a:pt x="6795" y="20656"/>
                    <a:pt x="6435" y="20268"/>
                    <a:pt x="7155" y="19957"/>
                  </a:cubicBezTo>
                  <a:cubicBezTo>
                    <a:pt x="7875" y="19646"/>
                    <a:pt x="9675" y="19413"/>
                    <a:pt x="11475" y="19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625237" y="4079059"/>
              <a:ext cx="488951" cy="20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0603"/>
                  </a:moveTo>
                  <a:cubicBezTo>
                    <a:pt x="2338" y="20826"/>
                    <a:pt x="4675" y="21049"/>
                    <a:pt x="6078" y="21160"/>
                  </a:cubicBezTo>
                  <a:cubicBezTo>
                    <a:pt x="7481" y="21271"/>
                    <a:pt x="7948" y="21271"/>
                    <a:pt x="7808" y="20603"/>
                  </a:cubicBezTo>
                  <a:cubicBezTo>
                    <a:pt x="7668" y="19935"/>
                    <a:pt x="6919" y="18599"/>
                    <a:pt x="6265" y="17152"/>
                  </a:cubicBezTo>
                  <a:cubicBezTo>
                    <a:pt x="5610" y="15704"/>
                    <a:pt x="5049" y="14146"/>
                    <a:pt x="4722" y="12587"/>
                  </a:cubicBezTo>
                  <a:cubicBezTo>
                    <a:pt x="4395" y="11028"/>
                    <a:pt x="4301" y="9469"/>
                    <a:pt x="4582" y="7910"/>
                  </a:cubicBezTo>
                  <a:cubicBezTo>
                    <a:pt x="4862" y="6352"/>
                    <a:pt x="5517" y="4793"/>
                    <a:pt x="6732" y="3457"/>
                  </a:cubicBezTo>
                  <a:cubicBezTo>
                    <a:pt x="7948" y="2121"/>
                    <a:pt x="9725" y="1007"/>
                    <a:pt x="10894" y="451"/>
                  </a:cubicBezTo>
                  <a:cubicBezTo>
                    <a:pt x="12062" y="-106"/>
                    <a:pt x="12623" y="-106"/>
                    <a:pt x="13091" y="228"/>
                  </a:cubicBezTo>
                  <a:cubicBezTo>
                    <a:pt x="13558" y="562"/>
                    <a:pt x="13932" y="1230"/>
                    <a:pt x="14119" y="2678"/>
                  </a:cubicBezTo>
                  <a:cubicBezTo>
                    <a:pt x="14306" y="4125"/>
                    <a:pt x="14306" y="6352"/>
                    <a:pt x="13979" y="8579"/>
                  </a:cubicBezTo>
                  <a:cubicBezTo>
                    <a:pt x="13652" y="10805"/>
                    <a:pt x="12997" y="13032"/>
                    <a:pt x="12483" y="15036"/>
                  </a:cubicBezTo>
                  <a:cubicBezTo>
                    <a:pt x="11969" y="17040"/>
                    <a:pt x="11595" y="18822"/>
                    <a:pt x="11688" y="19935"/>
                  </a:cubicBezTo>
                  <a:cubicBezTo>
                    <a:pt x="11782" y="21049"/>
                    <a:pt x="12343" y="21494"/>
                    <a:pt x="13839" y="21271"/>
                  </a:cubicBezTo>
                  <a:cubicBezTo>
                    <a:pt x="15335" y="21049"/>
                    <a:pt x="17766" y="20158"/>
                    <a:pt x="19216" y="19490"/>
                  </a:cubicBezTo>
                  <a:cubicBezTo>
                    <a:pt x="20665" y="18822"/>
                    <a:pt x="21132" y="18376"/>
                    <a:pt x="21600" y="17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4247537" y="3554087"/>
              <a:ext cx="254001" cy="23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2033"/>
                  </a:moveTo>
                  <a:cubicBezTo>
                    <a:pt x="540" y="1262"/>
                    <a:pt x="1080" y="491"/>
                    <a:pt x="3150" y="1166"/>
                  </a:cubicBezTo>
                  <a:cubicBezTo>
                    <a:pt x="5220" y="1841"/>
                    <a:pt x="8820" y="3962"/>
                    <a:pt x="10260" y="6758"/>
                  </a:cubicBezTo>
                  <a:cubicBezTo>
                    <a:pt x="11700" y="9555"/>
                    <a:pt x="10980" y="13026"/>
                    <a:pt x="9810" y="15630"/>
                  </a:cubicBezTo>
                  <a:cubicBezTo>
                    <a:pt x="8640" y="18233"/>
                    <a:pt x="7020" y="19969"/>
                    <a:pt x="5760" y="20741"/>
                  </a:cubicBezTo>
                  <a:cubicBezTo>
                    <a:pt x="4500" y="21512"/>
                    <a:pt x="3600" y="21319"/>
                    <a:pt x="3150" y="20548"/>
                  </a:cubicBezTo>
                  <a:cubicBezTo>
                    <a:pt x="2700" y="19776"/>
                    <a:pt x="2700" y="18426"/>
                    <a:pt x="3960" y="16016"/>
                  </a:cubicBezTo>
                  <a:cubicBezTo>
                    <a:pt x="5220" y="13605"/>
                    <a:pt x="7740" y="10133"/>
                    <a:pt x="9810" y="7530"/>
                  </a:cubicBezTo>
                  <a:cubicBezTo>
                    <a:pt x="11880" y="4926"/>
                    <a:pt x="13500" y="3191"/>
                    <a:pt x="14670" y="1937"/>
                  </a:cubicBezTo>
                  <a:cubicBezTo>
                    <a:pt x="15840" y="683"/>
                    <a:pt x="16560" y="-88"/>
                    <a:pt x="16560" y="8"/>
                  </a:cubicBezTo>
                  <a:cubicBezTo>
                    <a:pt x="16560" y="105"/>
                    <a:pt x="15840" y="1069"/>
                    <a:pt x="15210" y="3673"/>
                  </a:cubicBezTo>
                  <a:cubicBezTo>
                    <a:pt x="14580" y="6276"/>
                    <a:pt x="14040" y="10519"/>
                    <a:pt x="14040" y="13026"/>
                  </a:cubicBezTo>
                  <a:cubicBezTo>
                    <a:pt x="14040" y="15533"/>
                    <a:pt x="14580" y="16305"/>
                    <a:pt x="15930" y="16787"/>
                  </a:cubicBezTo>
                  <a:cubicBezTo>
                    <a:pt x="17280" y="17269"/>
                    <a:pt x="19440" y="17462"/>
                    <a:pt x="21600" y="17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590437" y="3697050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865241" y="3359642"/>
              <a:ext cx="117856" cy="41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425" fill="norm" stroke="1" extrusionOk="0">
                  <a:moveTo>
                    <a:pt x="18685" y="3663"/>
                  </a:moveTo>
                  <a:cubicBezTo>
                    <a:pt x="19429" y="3114"/>
                    <a:pt x="20174" y="2566"/>
                    <a:pt x="20547" y="1908"/>
                  </a:cubicBezTo>
                  <a:cubicBezTo>
                    <a:pt x="20919" y="1250"/>
                    <a:pt x="20919" y="483"/>
                    <a:pt x="18871" y="154"/>
                  </a:cubicBezTo>
                  <a:cubicBezTo>
                    <a:pt x="16822" y="-175"/>
                    <a:pt x="12726" y="-65"/>
                    <a:pt x="8816" y="1360"/>
                  </a:cubicBezTo>
                  <a:cubicBezTo>
                    <a:pt x="4905" y="2785"/>
                    <a:pt x="1181" y="5527"/>
                    <a:pt x="250" y="8268"/>
                  </a:cubicBezTo>
                  <a:cubicBezTo>
                    <a:pt x="-681" y="11009"/>
                    <a:pt x="1181" y="13750"/>
                    <a:pt x="2671" y="15614"/>
                  </a:cubicBezTo>
                  <a:cubicBezTo>
                    <a:pt x="4160" y="17478"/>
                    <a:pt x="5278" y="18465"/>
                    <a:pt x="6395" y="19287"/>
                  </a:cubicBezTo>
                  <a:cubicBezTo>
                    <a:pt x="7512" y="20109"/>
                    <a:pt x="8629" y="20767"/>
                    <a:pt x="8816" y="21096"/>
                  </a:cubicBezTo>
                  <a:cubicBezTo>
                    <a:pt x="9002" y="21425"/>
                    <a:pt x="8257" y="21425"/>
                    <a:pt x="7512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831737" y="3601800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7018"/>
                    <a:pt x="5959" y="12436"/>
                    <a:pt x="9559" y="8836"/>
                  </a:cubicBezTo>
                  <a:cubicBezTo>
                    <a:pt x="13159" y="5236"/>
                    <a:pt x="1737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055270" y="3432305"/>
              <a:ext cx="106668" cy="32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72" fill="norm" stroke="1" extrusionOk="0">
                  <a:moveTo>
                    <a:pt x="20933" y="1949"/>
                  </a:moveTo>
                  <a:cubicBezTo>
                    <a:pt x="20102" y="1257"/>
                    <a:pt x="19271" y="564"/>
                    <a:pt x="17818" y="218"/>
                  </a:cubicBezTo>
                  <a:cubicBezTo>
                    <a:pt x="16364" y="-128"/>
                    <a:pt x="14287" y="-128"/>
                    <a:pt x="11379" y="703"/>
                  </a:cubicBezTo>
                  <a:cubicBezTo>
                    <a:pt x="8471" y="1534"/>
                    <a:pt x="4733" y="3195"/>
                    <a:pt x="2448" y="6103"/>
                  </a:cubicBezTo>
                  <a:cubicBezTo>
                    <a:pt x="164" y="9010"/>
                    <a:pt x="-667" y="13164"/>
                    <a:pt x="579" y="15934"/>
                  </a:cubicBezTo>
                  <a:cubicBezTo>
                    <a:pt x="1825" y="18703"/>
                    <a:pt x="5148" y="20087"/>
                    <a:pt x="8471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136537" y="3572381"/>
              <a:ext cx="234951" cy="13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1604"/>
                  </a:moveTo>
                  <a:cubicBezTo>
                    <a:pt x="778" y="622"/>
                    <a:pt x="1557" y="-360"/>
                    <a:pt x="3016" y="131"/>
                  </a:cubicBezTo>
                  <a:cubicBezTo>
                    <a:pt x="4476" y="622"/>
                    <a:pt x="6616" y="2585"/>
                    <a:pt x="7881" y="5204"/>
                  </a:cubicBezTo>
                  <a:cubicBezTo>
                    <a:pt x="9146" y="7822"/>
                    <a:pt x="9535" y="11095"/>
                    <a:pt x="9535" y="13549"/>
                  </a:cubicBezTo>
                  <a:cubicBezTo>
                    <a:pt x="9535" y="16004"/>
                    <a:pt x="9146" y="17640"/>
                    <a:pt x="8562" y="18949"/>
                  </a:cubicBezTo>
                  <a:cubicBezTo>
                    <a:pt x="7978" y="20258"/>
                    <a:pt x="7200" y="21240"/>
                    <a:pt x="6519" y="20913"/>
                  </a:cubicBezTo>
                  <a:cubicBezTo>
                    <a:pt x="5838" y="20585"/>
                    <a:pt x="5254" y="18949"/>
                    <a:pt x="5935" y="15840"/>
                  </a:cubicBezTo>
                  <a:cubicBezTo>
                    <a:pt x="6616" y="12731"/>
                    <a:pt x="8562" y="8149"/>
                    <a:pt x="10022" y="5367"/>
                  </a:cubicBezTo>
                  <a:cubicBezTo>
                    <a:pt x="11481" y="2585"/>
                    <a:pt x="12454" y="1604"/>
                    <a:pt x="12941" y="1931"/>
                  </a:cubicBezTo>
                  <a:cubicBezTo>
                    <a:pt x="13427" y="2258"/>
                    <a:pt x="13427" y="3895"/>
                    <a:pt x="13524" y="6349"/>
                  </a:cubicBezTo>
                  <a:cubicBezTo>
                    <a:pt x="13622" y="8804"/>
                    <a:pt x="13816" y="12076"/>
                    <a:pt x="14595" y="14367"/>
                  </a:cubicBezTo>
                  <a:cubicBezTo>
                    <a:pt x="15373" y="16658"/>
                    <a:pt x="16735" y="17967"/>
                    <a:pt x="18000" y="18131"/>
                  </a:cubicBezTo>
                  <a:cubicBezTo>
                    <a:pt x="19265" y="18295"/>
                    <a:pt x="20432" y="17313"/>
                    <a:pt x="21600" y="16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371487" y="3398600"/>
              <a:ext cx="14413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600" fill="norm" stroke="1" extrusionOk="0">
                  <a:moveTo>
                    <a:pt x="0" y="0"/>
                  </a:moveTo>
                  <a:cubicBezTo>
                    <a:pt x="6389" y="2359"/>
                    <a:pt x="12777" y="4717"/>
                    <a:pt x="16580" y="7448"/>
                  </a:cubicBezTo>
                  <a:cubicBezTo>
                    <a:pt x="20383" y="10179"/>
                    <a:pt x="21600" y="13283"/>
                    <a:pt x="20079" y="15703"/>
                  </a:cubicBezTo>
                  <a:cubicBezTo>
                    <a:pt x="18558" y="18124"/>
                    <a:pt x="14299" y="19862"/>
                    <a:pt x="100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5676287" y="365895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857021" y="3320732"/>
              <a:ext cx="409817" cy="42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72" fill="norm" stroke="1" extrusionOk="0">
                  <a:moveTo>
                    <a:pt x="7528" y="13107"/>
                  </a:moveTo>
                  <a:cubicBezTo>
                    <a:pt x="7194" y="12578"/>
                    <a:pt x="6860" y="12048"/>
                    <a:pt x="6415" y="11784"/>
                  </a:cubicBezTo>
                  <a:cubicBezTo>
                    <a:pt x="5969" y="11519"/>
                    <a:pt x="5413" y="11519"/>
                    <a:pt x="4411" y="12419"/>
                  </a:cubicBezTo>
                  <a:cubicBezTo>
                    <a:pt x="3409" y="13319"/>
                    <a:pt x="1961" y="15119"/>
                    <a:pt x="1126" y="16337"/>
                  </a:cubicBezTo>
                  <a:cubicBezTo>
                    <a:pt x="291" y="17554"/>
                    <a:pt x="68" y="18190"/>
                    <a:pt x="13" y="18931"/>
                  </a:cubicBezTo>
                  <a:cubicBezTo>
                    <a:pt x="-43" y="19672"/>
                    <a:pt x="68" y="20519"/>
                    <a:pt x="681" y="20678"/>
                  </a:cubicBezTo>
                  <a:cubicBezTo>
                    <a:pt x="1293" y="20837"/>
                    <a:pt x="2406" y="20307"/>
                    <a:pt x="3520" y="18507"/>
                  </a:cubicBezTo>
                  <a:cubicBezTo>
                    <a:pt x="4633" y="16707"/>
                    <a:pt x="5747" y="13637"/>
                    <a:pt x="6359" y="10619"/>
                  </a:cubicBezTo>
                  <a:cubicBezTo>
                    <a:pt x="6971" y="7601"/>
                    <a:pt x="7083" y="4637"/>
                    <a:pt x="7083" y="2784"/>
                  </a:cubicBezTo>
                  <a:cubicBezTo>
                    <a:pt x="7083" y="931"/>
                    <a:pt x="6971" y="190"/>
                    <a:pt x="6749" y="31"/>
                  </a:cubicBezTo>
                  <a:cubicBezTo>
                    <a:pt x="6526" y="-128"/>
                    <a:pt x="6192" y="296"/>
                    <a:pt x="5914" y="2201"/>
                  </a:cubicBezTo>
                  <a:cubicBezTo>
                    <a:pt x="5635" y="4107"/>
                    <a:pt x="5413" y="7496"/>
                    <a:pt x="5413" y="10354"/>
                  </a:cubicBezTo>
                  <a:cubicBezTo>
                    <a:pt x="5413" y="13213"/>
                    <a:pt x="5635" y="15543"/>
                    <a:pt x="5858" y="17025"/>
                  </a:cubicBezTo>
                  <a:cubicBezTo>
                    <a:pt x="6081" y="18507"/>
                    <a:pt x="6303" y="19143"/>
                    <a:pt x="6526" y="19143"/>
                  </a:cubicBezTo>
                  <a:cubicBezTo>
                    <a:pt x="6749" y="19143"/>
                    <a:pt x="6971" y="18507"/>
                    <a:pt x="7250" y="17501"/>
                  </a:cubicBezTo>
                  <a:cubicBezTo>
                    <a:pt x="7528" y="16496"/>
                    <a:pt x="7862" y="15119"/>
                    <a:pt x="8196" y="14166"/>
                  </a:cubicBezTo>
                  <a:cubicBezTo>
                    <a:pt x="8530" y="13213"/>
                    <a:pt x="8864" y="12684"/>
                    <a:pt x="9365" y="12207"/>
                  </a:cubicBezTo>
                  <a:cubicBezTo>
                    <a:pt x="9866" y="11731"/>
                    <a:pt x="10534" y="11307"/>
                    <a:pt x="11091" y="11254"/>
                  </a:cubicBezTo>
                  <a:cubicBezTo>
                    <a:pt x="11648" y="11201"/>
                    <a:pt x="12093" y="11519"/>
                    <a:pt x="12483" y="12578"/>
                  </a:cubicBezTo>
                  <a:cubicBezTo>
                    <a:pt x="12872" y="13637"/>
                    <a:pt x="13206" y="15437"/>
                    <a:pt x="13151" y="16866"/>
                  </a:cubicBezTo>
                  <a:cubicBezTo>
                    <a:pt x="13095" y="18296"/>
                    <a:pt x="12650" y="19354"/>
                    <a:pt x="12204" y="20148"/>
                  </a:cubicBezTo>
                  <a:cubicBezTo>
                    <a:pt x="11759" y="20943"/>
                    <a:pt x="11314" y="21472"/>
                    <a:pt x="11035" y="21472"/>
                  </a:cubicBezTo>
                  <a:cubicBezTo>
                    <a:pt x="10757" y="21472"/>
                    <a:pt x="10646" y="20943"/>
                    <a:pt x="11258" y="19513"/>
                  </a:cubicBezTo>
                  <a:cubicBezTo>
                    <a:pt x="11870" y="18084"/>
                    <a:pt x="13206" y="15754"/>
                    <a:pt x="14097" y="14431"/>
                  </a:cubicBezTo>
                  <a:cubicBezTo>
                    <a:pt x="14988" y="13107"/>
                    <a:pt x="15433" y="12790"/>
                    <a:pt x="15879" y="12472"/>
                  </a:cubicBezTo>
                  <a:cubicBezTo>
                    <a:pt x="16324" y="12154"/>
                    <a:pt x="16769" y="11837"/>
                    <a:pt x="17103" y="11943"/>
                  </a:cubicBezTo>
                  <a:cubicBezTo>
                    <a:pt x="17437" y="12048"/>
                    <a:pt x="17660" y="12578"/>
                    <a:pt x="17549" y="13478"/>
                  </a:cubicBezTo>
                  <a:cubicBezTo>
                    <a:pt x="17437" y="14378"/>
                    <a:pt x="16992" y="15648"/>
                    <a:pt x="16769" y="16866"/>
                  </a:cubicBezTo>
                  <a:cubicBezTo>
                    <a:pt x="16547" y="18084"/>
                    <a:pt x="16547" y="19248"/>
                    <a:pt x="17382" y="19990"/>
                  </a:cubicBezTo>
                  <a:cubicBezTo>
                    <a:pt x="18217" y="20731"/>
                    <a:pt x="19887" y="21048"/>
                    <a:pt x="21557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692287" y="3627200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0800"/>
                    <a:pt x="9067" y="0"/>
                    <a:pt x="12667" y="0"/>
                  </a:cubicBezTo>
                  <a:cubicBezTo>
                    <a:pt x="16267" y="0"/>
                    <a:pt x="1893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673237" y="3766900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7266909" y="3317772"/>
              <a:ext cx="151956" cy="59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38" fill="norm" stroke="1" extrusionOk="0">
                  <a:moveTo>
                    <a:pt x="20867" y="3155"/>
                  </a:moveTo>
                  <a:cubicBezTo>
                    <a:pt x="21163" y="2236"/>
                    <a:pt x="21459" y="1317"/>
                    <a:pt x="21015" y="742"/>
                  </a:cubicBezTo>
                  <a:cubicBezTo>
                    <a:pt x="20571" y="168"/>
                    <a:pt x="19388" y="-62"/>
                    <a:pt x="16577" y="15"/>
                  </a:cubicBezTo>
                  <a:cubicBezTo>
                    <a:pt x="13766" y="91"/>
                    <a:pt x="9327" y="474"/>
                    <a:pt x="5925" y="1585"/>
                  </a:cubicBezTo>
                  <a:cubicBezTo>
                    <a:pt x="2522" y="2695"/>
                    <a:pt x="155" y="4534"/>
                    <a:pt x="7" y="6487"/>
                  </a:cubicBezTo>
                  <a:cubicBezTo>
                    <a:pt x="-141" y="8440"/>
                    <a:pt x="1930" y="10508"/>
                    <a:pt x="5481" y="12500"/>
                  </a:cubicBezTo>
                  <a:cubicBezTo>
                    <a:pt x="9032" y="14491"/>
                    <a:pt x="14062" y="16406"/>
                    <a:pt x="16873" y="17555"/>
                  </a:cubicBezTo>
                  <a:cubicBezTo>
                    <a:pt x="19684" y="18704"/>
                    <a:pt x="20275" y="19087"/>
                    <a:pt x="20571" y="19470"/>
                  </a:cubicBezTo>
                  <a:cubicBezTo>
                    <a:pt x="20867" y="19853"/>
                    <a:pt x="20867" y="20236"/>
                    <a:pt x="20275" y="20542"/>
                  </a:cubicBezTo>
                  <a:cubicBezTo>
                    <a:pt x="19684" y="20849"/>
                    <a:pt x="18500" y="21078"/>
                    <a:pt x="16133" y="21232"/>
                  </a:cubicBezTo>
                  <a:cubicBezTo>
                    <a:pt x="13766" y="21385"/>
                    <a:pt x="10215" y="21461"/>
                    <a:pt x="7996" y="21347"/>
                  </a:cubicBezTo>
                  <a:cubicBezTo>
                    <a:pt x="5777" y="21232"/>
                    <a:pt x="4889" y="20925"/>
                    <a:pt x="5185" y="20925"/>
                  </a:cubicBezTo>
                  <a:cubicBezTo>
                    <a:pt x="5481" y="20925"/>
                    <a:pt x="6960" y="21232"/>
                    <a:pt x="844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7302945" y="4039950"/>
              <a:ext cx="2434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1271"/>
                    <a:pt x="6300" y="2541"/>
                    <a:pt x="2700" y="4235"/>
                  </a:cubicBezTo>
                  <a:cubicBezTo>
                    <a:pt x="-900" y="5929"/>
                    <a:pt x="-900" y="8047"/>
                    <a:pt x="2700" y="11012"/>
                  </a:cubicBezTo>
                  <a:cubicBezTo>
                    <a:pt x="6300" y="13976"/>
                    <a:pt x="13500" y="17788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7219337" y="3019717"/>
              <a:ext cx="94456" cy="22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44" fill="norm" stroke="1" extrusionOk="0">
                  <a:moveTo>
                    <a:pt x="8640" y="1600"/>
                  </a:moveTo>
                  <a:cubicBezTo>
                    <a:pt x="10080" y="800"/>
                    <a:pt x="11520" y="0"/>
                    <a:pt x="13200" y="0"/>
                  </a:cubicBezTo>
                  <a:cubicBezTo>
                    <a:pt x="14880" y="0"/>
                    <a:pt x="16800" y="800"/>
                    <a:pt x="18240" y="1800"/>
                  </a:cubicBezTo>
                  <a:cubicBezTo>
                    <a:pt x="19680" y="2800"/>
                    <a:pt x="20640" y="4000"/>
                    <a:pt x="21120" y="5100"/>
                  </a:cubicBezTo>
                  <a:cubicBezTo>
                    <a:pt x="21600" y="6200"/>
                    <a:pt x="21600" y="7200"/>
                    <a:pt x="20400" y="8100"/>
                  </a:cubicBezTo>
                  <a:cubicBezTo>
                    <a:pt x="19200" y="9000"/>
                    <a:pt x="16800" y="9800"/>
                    <a:pt x="16320" y="10600"/>
                  </a:cubicBezTo>
                  <a:cubicBezTo>
                    <a:pt x="15840" y="11400"/>
                    <a:pt x="17280" y="12200"/>
                    <a:pt x="18720" y="13000"/>
                  </a:cubicBezTo>
                  <a:cubicBezTo>
                    <a:pt x="20160" y="13800"/>
                    <a:pt x="21600" y="14600"/>
                    <a:pt x="21360" y="16100"/>
                  </a:cubicBezTo>
                  <a:cubicBezTo>
                    <a:pt x="21120" y="17600"/>
                    <a:pt x="19200" y="19800"/>
                    <a:pt x="15360" y="20700"/>
                  </a:cubicBezTo>
                  <a:cubicBezTo>
                    <a:pt x="11520" y="21600"/>
                    <a:pt x="5760" y="21200"/>
                    <a:pt x="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7752737" y="3246995"/>
              <a:ext cx="87958" cy="21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21" fill="norm" stroke="1" extrusionOk="0">
                  <a:moveTo>
                    <a:pt x="4629" y="3097"/>
                  </a:moveTo>
                  <a:cubicBezTo>
                    <a:pt x="4114" y="2039"/>
                    <a:pt x="3600" y="980"/>
                    <a:pt x="4629" y="450"/>
                  </a:cubicBezTo>
                  <a:cubicBezTo>
                    <a:pt x="5657" y="-79"/>
                    <a:pt x="8229" y="-79"/>
                    <a:pt x="10800" y="133"/>
                  </a:cubicBezTo>
                  <a:cubicBezTo>
                    <a:pt x="13371" y="345"/>
                    <a:pt x="15943" y="768"/>
                    <a:pt x="18000" y="2250"/>
                  </a:cubicBezTo>
                  <a:cubicBezTo>
                    <a:pt x="20057" y="3733"/>
                    <a:pt x="21600" y="6274"/>
                    <a:pt x="21343" y="7862"/>
                  </a:cubicBezTo>
                  <a:cubicBezTo>
                    <a:pt x="21086" y="9450"/>
                    <a:pt x="19029" y="10086"/>
                    <a:pt x="16714" y="10721"/>
                  </a:cubicBezTo>
                  <a:cubicBezTo>
                    <a:pt x="14400" y="11356"/>
                    <a:pt x="11829" y="11992"/>
                    <a:pt x="11829" y="12521"/>
                  </a:cubicBezTo>
                  <a:cubicBezTo>
                    <a:pt x="11829" y="13050"/>
                    <a:pt x="14400" y="13474"/>
                    <a:pt x="16200" y="14215"/>
                  </a:cubicBezTo>
                  <a:cubicBezTo>
                    <a:pt x="18000" y="14956"/>
                    <a:pt x="19029" y="16015"/>
                    <a:pt x="16200" y="17286"/>
                  </a:cubicBezTo>
                  <a:cubicBezTo>
                    <a:pt x="13371" y="18556"/>
                    <a:pt x="6686" y="20039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7625737" y="3573772"/>
              <a:ext cx="272688" cy="4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888" fill="norm" stroke="1" extrusionOk="0">
                  <a:moveTo>
                    <a:pt x="0" y="9618"/>
                  </a:moveTo>
                  <a:cubicBezTo>
                    <a:pt x="3822" y="5862"/>
                    <a:pt x="7643" y="2105"/>
                    <a:pt x="10800" y="697"/>
                  </a:cubicBezTo>
                  <a:cubicBezTo>
                    <a:pt x="13957" y="-712"/>
                    <a:pt x="16449" y="227"/>
                    <a:pt x="18194" y="1636"/>
                  </a:cubicBezTo>
                  <a:cubicBezTo>
                    <a:pt x="19938" y="3045"/>
                    <a:pt x="20935" y="4923"/>
                    <a:pt x="21268" y="8210"/>
                  </a:cubicBezTo>
                  <a:cubicBezTo>
                    <a:pt x="21600" y="11497"/>
                    <a:pt x="21268" y="16192"/>
                    <a:pt x="20935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7644787" y="3682234"/>
              <a:ext cx="177801" cy="21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2780"/>
                  </a:moveTo>
                  <a:cubicBezTo>
                    <a:pt x="771" y="1711"/>
                    <a:pt x="1543" y="641"/>
                    <a:pt x="2571" y="214"/>
                  </a:cubicBezTo>
                  <a:cubicBezTo>
                    <a:pt x="3600" y="-214"/>
                    <a:pt x="4886" y="0"/>
                    <a:pt x="6557" y="855"/>
                  </a:cubicBezTo>
                  <a:cubicBezTo>
                    <a:pt x="8229" y="1711"/>
                    <a:pt x="10286" y="3208"/>
                    <a:pt x="10671" y="5560"/>
                  </a:cubicBezTo>
                  <a:cubicBezTo>
                    <a:pt x="11057" y="7913"/>
                    <a:pt x="9771" y="11121"/>
                    <a:pt x="8100" y="13473"/>
                  </a:cubicBezTo>
                  <a:cubicBezTo>
                    <a:pt x="6429" y="15826"/>
                    <a:pt x="4371" y="17323"/>
                    <a:pt x="2957" y="18499"/>
                  </a:cubicBezTo>
                  <a:cubicBezTo>
                    <a:pt x="1543" y="19675"/>
                    <a:pt x="771" y="20531"/>
                    <a:pt x="1543" y="20958"/>
                  </a:cubicBezTo>
                  <a:cubicBezTo>
                    <a:pt x="2314" y="21386"/>
                    <a:pt x="4629" y="21386"/>
                    <a:pt x="8229" y="20744"/>
                  </a:cubicBezTo>
                  <a:cubicBezTo>
                    <a:pt x="11829" y="20103"/>
                    <a:pt x="16714" y="18820"/>
                    <a:pt x="21600" y="17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846034" y="3697050"/>
              <a:ext cx="135304" cy="204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05" fill="norm" stroke="1" extrusionOk="0">
                  <a:moveTo>
                    <a:pt x="21242" y="0"/>
                  </a:moveTo>
                  <a:cubicBezTo>
                    <a:pt x="18251" y="891"/>
                    <a:pt x="15260" y="1781"/>
                    <a:pt x="11771" y="4454"/>
                  </a:cubicBezTo>
                  <a:cubicBezTo>
                    <a:pt x="8282" y="7126"/>
                    <a:pt x="4294" y="11579"/>
                    <a:pt x="2134" y="14586"/>
                  </a:cubicBezTo>
                  <a:cubicBezTo>
                    <a:pt x="-26" y="17592"/>
                    <a:pt x="-358" y="19151"/>
                    <a:pt x="307" y="20153"/>
                  </a:cubicBezTo>
                  <a:cubicBezTo>
                    <a:pt x="971" y="21155"/>
                    <a:pt x="2633" y="21600"/>
                    <a:pt x="5125" y="21489"/>
                  </a:cubicBezTo>
                  <a:cubicBezTo>
                    <a:pt x="7617" y="21377"/>
                    <a:pt x="10940" y="20709"/>
                    <a:pt x="12768" y="19819"/>
                  </a:cubicBezTo>
                  <a:cubicBezTo>
                    <a:pt x="14596" y="18928"/>
                    <a:pt x="14928" y="17814"/>
                    <a:pt x="14430" y="16924"/>
                  </a:cubicBezTo>
                  <a:cubicBezTo>
                    <a:pt x="13931" y="16033"/>
                    <a:pt x="12602" y="15365"/>
                    <a:pt x="10774" y="14808"/>
                  </a:cubicBezTo>
                  <a:cubicBezTo>
                    <a:pt x="8947" y="14252"/>
                    <a:pt x="6620" y="13806"/>
                    <a:pt x="4294" y="13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8146437" y="360815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8419487" y="3352274"/>
              <a:ext cx="279401" cy="24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400"/>
                  </a:moveTo>
                  <a:cubicBezTo>
                    <a:pt x="0" y="1469"/>
                    <a:pt x="0" y="538"/>
                    <a:pt x="409" y="165"/>
                  </a:cubicBezTo>
                  <a:cubicBezTo>
                    <a:pt x="818" y="-207"/>
                    <a:pt x="1636" y="-21"/>
                    <a:pt x="3273" y="1469"/>
                  </a:cubicBezTo>
                  <a:cubicBezTo>
                    <a:pt x="4909" y="2959"/>
                    <a:pt x="7364" y="5752"/>
                    <a:pt x="8100" y="8824"/>
                  </a:cubicBezTo>
                  <a:cubicBezTo>
                    <a:pt x="8836" y="11896"/>
                    <a:pt x="7855" y="15248"/>
                    <a:pt x="6873" y="17390"/>
                  </a:cubicBezTo>
                  <a:cubicBezTo>
                    <a:pt x="5891" y="19531"/>
                    <a:pt x="4909" y="20462"/>
                    <a:pt x="3927" y="20927"/>
                  </a:cubicBezTo>
                  <a:cubicBezTo>
                    <a:pt x="2945" y="21393"/>
                    <a:pt x="1964" y="21393"/>
                    <a:pt x="1391" y="20741"/>
                  </a:cubicBezTo>
                  <a:cubicBezTo>
                    <a:pt x="818" y="20090"/>
                    <a:pt x="655" y="18786"/>
                    <a:pt x="2209" y="16552"/>
                  </a:cubicBezTo>
                  <a:cubicBezTo>
                    <a:pt x="3764" y="14317"/>
                    <a:pt x="7036" y="11152"/>
                    <a:pt x="9409" y="8917"/>
                  </a:cubicBezTo>
                  <a:cubicBezTo>
                    <a:pt x="11782" y="6683"/>
                    <a:pt x="13255" y="5379"/>
                    <a:pt x="14318" y="4355"/>
                  </a:cubicBezTo>
                  <a:cubicBezTo>
                    <a:pt x="15382" y="3331"/>
                    <a:pt x="16036" y="2586"/>
                    <a:pt x="16036" y="2679"/>
                  </a:cubicBezTo>
                  <a:cubicBezTo>
                    <a:pt x="16036" y="2772"/>
                    <a:pt x="15382" y="3703"/>
                    <a:pt x="14727" y="5193"/>
                  </a:cubicBezTo>
                  <a:cubicBezTo>
                    <a:pt x="14073" y="6683"/>
                    <a:pt x="13418" y="8731"/>
                    <a:pt x="13418" y="10965"/>
                  </a:cubicBezTo>
                  <a:cubicBezTo>
                    <a:pt x="13418" y="13200"/>
                    <a:pt x="14073" y="15621"/>
                    <a:pt x="15300" y="16738"/>
                  </a:cubicBezTo>
                  <a:cubicBezTo>
                    <a:pt x="16527" y="17855"/>
                    <a:pt x="18327" y="17669"/>
                    <a:pt x="19473" y="17110"/>
                  </a:cubicBezTo>
                  <a:cubicBezTo>
                    <a:pt x="20618" y="16552"/>
                    <a:pt x="21109" y="15621"/>
                    <a:pt x="21600" y="14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8644067" y="3082280"/>
              <a:ext cx="97387" cy="22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485" fill="norm" stroke="1" extrusionOk="0">
                  <a:moveTo>
                    <a:pt x="3555" y="2354"/>
                  </a:moveTo>
                  <a:cubicBezTo>
                    <a:pt x="4905" y="1531"/>
                    <a:pt x="6255" y="708"/>
                    <a:pt x="8055" y="296"/>
                  </a:cubicBezTo>
                  <a:cubicBezTo>
                    <a:pt x="9855" y="-115"/>
                    <a:pt x="12105" y="-115"/>
                    <a:pt x="14355" y="399"/>
                  </a:cubicBezTo>
                  <a:cubicBezTo>
                    <a:pt x="16605" y="914"/>
                    <a:pt x="18855" y="1942"/>
                    <a:pt x="19305" y="3485"/>
                  </a:cubicBezTo>
                  <a:cubicBezTo>
                    <a:pt x="19755" y="5028"/>
                    <a:pt x="18405" y="7085"/>
                    <a:pt x="16605" y="8422"/>
                  </a:cubicBezTo>
                  <a:cubicBezTo>
                    <a:pt x="14805" y="9759"/>
                    <a:pt x="12555" y="10376"/>
                    <a:pt x="12330" y="10994"/>
                  </a:cubicBezTo>
                  <a:cubicBezTo>
                    <a:pt x="12105" y="11611"/>
                    <a:pt x="13905" y="12228"/>
                    <a:pt x="16155" y="13154"/>
                  </a:cubicBezTo>
                  <a:cubicBezTo>
                    <a:pt x="18405" y="14079"/>
                    <a:pt x="21105" y="15314"/>
                    <a:pt x="20655" y="15931"/>
                  </a:cubicBezTo>
                  <a:cubicBezTo>
                    <a:pt x="20205" y="16548"/>
                    <a:pt x="16605" y="16548"/>
                    <a:pt x="13680" y="16548"/>
                  </a:cubicBezTo>
                  <a:cubicBezTo>
                    <a:pt x="10755" y="16548"/>
                    <a:pt x="8505" y="16548"/>
                    <a:pt x="6030" y="16548"/>
                  </a:cubicBezTo>
                  <a:cubicBezTo>
                    <a:pt x="3555" y="16548"/>
                    <a:pt x="855" y="16548"/>
                    <a:pt x="180" y="17371"/>
                  </a:cubicBezTo>
                  <a:cubicBezTo>
                    <a:pt x="-495" y="18194"/>
                    <a:pt x="855" y="19839"/>
                    <a:pt x="220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8863987" y="346845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9087911" y="3183445"/>
              <a:ext cx="512677" cy="44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78" fill="norm" stroke="1" extrusionOk="0">
                  <a:moveTo>
                    <a:pt x="7100" y="14896"/>
                  </a:moveTo>
                  <a:cubicBezTo>
                    <a:pt x="6923" y="14398"/>
                    <a:pt x="6746" y="13901"/>
                    <a:pt x="5949" y="13453"/>
                  </a:cubicBezTo>
                  <a:cubicBezTo>
                    <a:pt x="5152" y="13005"/>
                    <a:pt x="3736" y="12607"/>
                    <a:pt x="2585" y="13652"/>
                  </a:cubicBezTo>
                  <a:cubicBezTo>
                    <a:pt x="1434" y="14697"/>
                    <a:pt x="549" y="17185"/>
                    <a:pt x="195" y="18679"/>
                  </a:cubicBezTo>
                  <a:cubicBezTo>
                    <a:pt x="-159" y="20172"/>
                    <a:pt x="18" y="20669"/>
                    <a:pt x="328" y="20918"/>
                  </a:cubicBezTo>
                  <a:cubicBezTo>
                    <a:pt x="638" y="21167"/>
                    <a:pt x="1080" y="21167"/>
                    <a:pt x="1833" y="20620"/>
                  </a:cubicBezTo>
                  <a:cubicBezTo>
                    <a:pt x="2585" y="20072"/>
                    <a:pt x="3648" y="18977"/>
                    <a:pt x="4710" y="16738"/>
                  </a:cubicBezTo>
                  <a:cubicBezTo>
                    <a:pt x="5772" y="14498"/>
                    <a:pt x="6834" y="11114"/>
                    <a:pt x="7498" y="8227"/>
                  </a:cubicBezTo>
                  <a:cubicBezTo>
                    <a:pt x="8162" y="5340"/>
                    <a:pt x="8428" y="2951"/>
                    <a:pt x="8516" y="1508"/>
                  </a:cubicBezTo>
                  <a:cubicBezTo>
                    <a:pt x="8605" y="65"/>
                    <a:pt x="8516" y="-433"/>
                    <a:pt x="8295" y="413"/>
                  </a:cubicBezTo>
                  <a:cubicBezTo>
                    <a:pt x="8074" y="1259"/>
                    <a:pt x="7720" y="3449"/>
                    <a:pt x="7543" y="5838"/>
                  </a:cubicBezTo>
                  <a:cubicBezTo>
                    <a:pt x="7366" y="8227"/>
                    <a:pt x="7366" y="10815"/>
                    <a:pt x="7366" y="12408"/>
                  </a:cubicBezTo>
                  <a:cubicBezTo>
                    <a:pt x="7366" y="14000"/>
                    <a:pt x="7366" y="14597"/>
                    <a:pt x="7498" y="14597"/>
                  </a:cubicBezTo>
                  <a:cubicBezTo>
                    <a:pt x="7631" y="14597"/>
                    <a:pt x="7897" y="14000"/>
                    <a:pt x="8339" y="13005"/>
                  </a:cubicBezTo>
                  <a:cubicBezTo>
                    <a:pt x="8782" y="12009"/>
                    <a:pt x="9402" y="10616"/>
                    <a:pt x="9933" y="9869"/>
                  </a:cubicBezTo>
                  <a:cubicBezTo>
                    <a:pt x="10464" y="9123"/>
                    <a:pt x="10907" y="9023"/>
                    <a:pt x="11305" y="9222"/>
                  </a:cubicBezTo>
                  <a:cubicBezTo>
                    <a:pt x="11703" y="9421"/>
                    <a:pt x="12057" y="9919"/>
                    <a:pt x="12367" y="11064"/>
                  </a:cubicBezTo>
                  <a:cubicBezTo>
                    <a:pt x="12677" y="12208"/>
                    <a:pt x="12943" y="14000"/>
                    <a:pt x="12943" y="15244"/>
                  </a:cubicBezTo>
                  <a:cubicBezTo>
                    <a:pt x="12943" y="16489"/>
                    <a:pt x="12677" y="17185"/>
                    <a:pt x="12367" y="17683"/>
                  </a:cubicBezTo>
                  <a:cubicBezTo>
                    <a:pt x="12057" y="18181"/>
                    <a:pt x="11703" y="18479"/>
                    <a:pt x="11482" y="18330"/>
                  </a:cubicBezTo>
                  <a:cubicBezTo>
                    <a:pt x="11261" y="18181"/>
                    <a:pt x="11172" y="17584"/>
                    <a:pt x="11615" y="16688"/>
                  </a:cubicBezTo>
                  <a:cubicBezTo>
                    <a:pt x="12057" y="15792"/>
                    <a:pt x="13031" y="14597"/>
                    <a:pt x="13872" y="13702"/>
                  </a:cubicBezTo>
                  <a:cubicBezTo>
                    <a:pt x="14713" y="12806"/>
                    <a:pt x="15421" y="12208"/>
                    <a:pt x="16130" y="11711"/>
                  </a:cubicBezTo>
                  <a:cubicBezTo>
                    <a:pt x="16838" y="11213"/>
                    <a:pt x="17546" y="10815"/>
                    <a:pt x="17546" y="11014"/>
                  </a:cubicBezTo>
                  <a:cubicBezTo>
                    <a:pt x="17546" y="11213"/>
                    <a:pt x="16838" y="12009"/>
                    <a:pt x="16307" y="12955"/>
                  </a:cubicBezTo>
                  <a:cubicBezTo>
                    <a:pt x="15775" y="13901"/>
                    <a:pt x="15421" y="14996"/>
                    <a:pt x="15864" y="15991"/>
                  </a:cubicBezTo>
                  <a:cubicBezTo>
                    <a:pt x="16307" y="16986"/>
                    <a:pt x="17546" y="17882"/>
                    <a:pt x="18608" y="18430"/>
                  </a:cubicBezTo>
                  <a:cubicBezTo>
                    <a:pt x="19671" y="18977"/>
                    <a:pt x="20556" y="19176"/>
                    <a:pt x="21441" y="19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837837" y="5189300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2856887" y="5322650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637937" y="5019173"/>
              <a:ext cx="143223" cy="22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71" fill="norm" stroke="1" extrusionOk="0">
                  <a:moveTo>
                    <a:pt x="7513" y="2957"/>
                  </a:moveTo>
                  <a:cubicBezTo>
                    <a:pt x="8452" y="1928"/>
                    <a:pt x="9391" y="900"/>
                    <a:pt x="10643" y="385"/>
                  </a:cubicBezTo>
                  <a:cubicBezTo>
                    <a:pt x="11896" y="-129"/>
                    <a:pt x="13461" y="-129"/>
                    <a:pt x="14557" y="385"/>
                  </a:cubicBezTo>
                  <a:cubicBezTo>
                    <a:pt x="15652" y="900"/>
                    <a:pt x="16278" y="1928"/>
                    <a:pt x="16591" y="2957"/>
                  </a:cubicBezTo>
                  <a:cubicBezTo>
                    <a:pt x="16904" y="3985"/>
                    <a:pt x="16904" y="5014"/>
                    <a:pt x="15652" y="6145"/>
                  </a:cubicBezTo>
                  <a:cubicBezTo>
                    <a:pt x="14400" y="7277"/>
                    <a:pt x="11896" y="8511"/>
                    <a:pt x="11426" y="9231"/>
                  </a:cubicBezTo>
                  <a:cubicBezTo>
                    <a:pt x="10957" y="9951"/>
                    <a:pt x="12522" y="10157"/>
                    <a:pt x="14557" y="10980"/>
                  </a:cubicBezTo>
                  <a:cubicBezTo>
                    <a:pt x="16591" y="11802"/>
                    <a:pt x="19096" y="13242"/>
                    <a:pt x="20348" y="14477"/>
                  </a:cubicBezTo>
                  <a:cubicBezTo>
                    <a:pt x="21600" y="15711"/>
                    <a:pt x="21600" y="16740"/>
                    <a:pt x="19252" y="17871"/>
                  </a:cubicBezTo>
                  <a:cubicBezTo>
                    <a:pt x="16904" y="19002"/>
                    <a:pt x="12209" y="20237"/>
                    <a:pt x="8609" y="20854"/>
                  </a:cubicBezTo>
                  <a:cubicBezTo>
                    <a:pt x="5009" y="21471"/>
                    <a:pt x="2504" y="21471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561737" y="5322650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5840"/>
                    <a:pt x="10185" y="10080"/>
                    <a:pt x="13785" y="6480"/>
                  </a:cubicBezTo>
                  <a:cubicBezTo>
                    <a:pt x="17385" y="2880"/>
                    <a:pt x="1949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555387" y="5489867"/>
              <a:ext cx="165101" cy="14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5400"/>
                  </a:moveTo>
                  <a:cubicBezTo>
                    <a:pt x="831" y="3812"/>
                    <a:pt x="1662" y="2224"/>
                    <a:pt x="3323" y="1271"/>
                  </a:cubicBezTo>
                  <a:cubicBezTo>
                    <a:pt x="4985" y="318"/>
                    <a:pt x="7477" y="0"/>
                    <a:pt x="9415" y="0"/>
                  </a:cubicBezTo>
                  <a:cubicBezTo>
                    <a:pt x="11354" y="0"/>
                    <a:pt x="12738" y="318"/>
                    <a:pt x="12462" y="2700"/>
                  </a:cubicBezTo>
                  <a:cubicBezTo>
                    <a:pt x="12185" y="5082"/>
                    <a:pt x="10246" y="9529"/>
                    <a:pt x="8585" y="12388"/>
                  </a:cubicBezTo>
                  <a:cubicBezTo>
                    <a:pt x="6923" y="15247"/>
                    <a:pt x="5538" y="16518"/>
                    <a:pt x="4015" y="17788"/>
                  </a:cubicBezTo>
                  <a:cubicBezTo>
                    <a:pt x="2492" y="19059"/>
                    <a:pt x="831" y="20329"/>
                    <a:pt x="692" y="20965"/>
                  </a:cubicBezTo>
                  <a:cubicBezTo>
                    <a:pt x="554" y="21600"/>
                    <a:pt x="1938" y="21600"/>
                    <a:pt x="5677" y="20488"/>
                  </a:cubicBezTo>
                  <a:cubicBezTo>
                    <a:pt x="9415" y="19376"/>
                    <a:pt x="15508" y="17153"/>
                    <a:pt x="21600" y="14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3769665" y="5420918"/>
              <a:ext cx="114981" cy="20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92" fill="norm" stroke="1" extrusionOk="0">
                  <a:moveTo>
                    <a:pt x="18810" y="3580"/>
                  </a:moveTo>
                  <a:cubicBezTo>
                    <a:pt x="19967" y="2068"/>
                    <a:pt x="21124" y="556"/>
                    <a:pt x="20931" y="124"/>
                  </a:cubicBezTo>
                  <a:cubicBezTo>
                    <a:pt x="20738" y="-308"/>
                    <a:pt x="19195" y="340"/>
                    <a:pt x="15917" y="2824"/>
                  </a:cubicBezTo>
                  <a:cubicBezTo>
                    <a:pt x="12638" y="5308"/>
                    <a:pt x="7624" y="9628"/>
                    <a:pt x="4731" y="12328"/>
                  </a:cubicBezTo>
                  <a:cubicBezTo>
                    <a:pt x="1838" y="15028"/>
                    <a:pt x="1067" y="16108"/>
                    <a:pt x="488" y="17188"/>
                  </a:cubicBezTo>
                  <a:cubicBezTo>
                    <a:pt x="-90" y="18268"/>
                    <a:pt x="-476" y="19348"/>
                    <a:pt x="1260" y="20104"/>
                  </a:cubicBezTo>
                  <a:cubicBezTo>
                    <a:pt x="2995" y="20860"/>
                    <a:pt x="6853" y="21292"/>
                    <a:pt x="9745" y="21292"/>
                  </a:cubicBezTo>
                  <a:cubicBezTo>
                    <a:pt x="12638" y="21292"/>
                    <a:pt x="14567" y="20860"/>
                    <a:pt x="15724" y="20104"/>
                  </a:cubicBezTo>
                  <a:cubicBezTo>
                    <a:pt x="16881" y="19348"/>
                    <a:pt x="17267" y="18268"/>
                    <a:pt x="14953" y="17080"/>
                  </a:cubicBezTo>
                  <a:cubicBezTo>
                    <a:pt x="12638" y="15892"/>
                    <a:pt x="7624" y="14596"/>
                    <a:pt x="2610" y="13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196737" y="527820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641237" y="5027286"/>
              <a:ext cx="285751" cy="24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1380"/>
                  </a:moveTo>
                  <a:cubicBezTo>
                    <a:pt x="480" y="648"/>
                    <a:pt x="960" y="-84"/>
                    <a:pt x="2320" y="8"/>
                  </a:cubicBezTo>
                  <a:cubicBezTo>
                    <a:pt x="3680" y="99"/>
                    <a:pt x="5920" y="1014"/>
                    <a:pt x="7360" y="3760"/>
                  </a:cubicBezTo>
                  <a:cubicBezTo>
                    <a:pt x="8800" y="6506"/>
                    <a:pt x="9440" y="11082"/>
                    <a:pt x="8800" y="14285"/>
                  </a:cubicBezTo>
                  <a:cubicBezTo>
                    <a:pt x="8160" y="17489"/>
                    <a:pt x="6240" y="19319"/>
                    <a:pt x="4880" y="20326"/>
                  </a:cubicBezTo>
                  <a:cubicBezTo>
                    <a:pt x="3520" y="21333"/>
                    <a:pt x="2720" y="21516"/>
                    <a:pt x="2240" y="21058"/>
                  </a:cubicBezTo>
                  <a:cubicBezTo>
                    <a:pt x="1760" y="20601"/>
                    <a:pt x="1600" y="19502"/>
                    <a:pt x="2640" y="17947"/>
                  </a:cubicBezTo>
                  <a:cubicBezTo>
                    <a:pt x="3680" y="16391"/>
                    <a:pt x="5920" y="14377"/>
                    <a:pt x="8240" y="12363"/>
                  </a:cubicBezTo>
                  <a:cubicBezTo>
                    <a:pt x="10560" y="10350"/>
                    <a:pt x="12960" y="8336"/>
                    <a:pt x="14560" y="6872"/>
                  </a:cubicBezTo>
                  <a:cubicBezTo>
                    <a:pt x="16160" y="5408"/>
                    <a:pt x="16960" y="4492"/>
                    <a:pt x="17360" y="3394"/>
                  </a:cubicBezTo>
                  <a:cubicBezTo>
                    <a:pt x="17760" y="2296"/>
                    <a:pt x="17760" y="1014"/>
                    <a:pt x="17360" y="648"/>
                  </a:cubicBezTo>
                  <a:cubicBezTo>
                    <a:pt x="16960" y="282"/>
                    <a:pt x="16160" y="831"/>
                    <a:pt x="15200" y="2662"/>
                  </a:cubicBezTo>
                  <a:cubicBezTo>
                    <a:pt x="14240" y="4492"/>
                    <a:pt x="13120" y="7604"/>
                    <a:pt x="12480" y="10258"/>
                  </a:cubicBezTo>
                  <a:cubicBezTo>
                    <a:pt x="11840" y="12913"/>
                    <a:pt x="11680" y="15109"/>
                    <a:pt x="12000" y="16482"/>
                  </a:cubicBezTo>
                  <a:cubicBezTo>
                    <a:pt x="12320" y="17855"/>
                    <a:pt x="13120" y="18404"/>
                    <a:pt x="14800" y="17947"/>
                  </a:cubicBezTo>
                  <a:cubicBezTo>
                    <a:pt x="16480" y="17489"/>
                    <a:pt x="19040" y="16024"/>
                    <a:pt x="21600" y="14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990437" y="4782900"/>
              <a:ext cx="69901" cy="14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64" fill="norm" stroke="1" extrusionOk="0">
                  <a:moveTo>
                    <a:pt x="3827" y="0"/>
                  </a:moveTo>
                  <a:cubicBezTo>
                    <a:pt x="4462" y="3042"/>
                    <a:pt x="5098" y="6085"/>
                    <a:pt x="4780" y="8366"/>
                  </a:cubicBezTo>
                  <a:cubicBezTo>
                    <a:pt x="4462" y="10648"/>
                    <a:pt x="3192" y="12169"/>
                    <a:pt x="1921" y="14299"/>
                  </a:cubicBezTo>
                  <a:cubicBezTo>
                    <a:pt x="651" y="16428"/>
                    <a:pt x="-620" y="19166"/>
                    <a:pt x="333" y="20383"/>
                  </a:cubicBezTo>
                  <a:cubicBezTo>
                    <a:pt x="1286" y="21600"/>
                    <a:pt x="4462" y="21296"/>
                    <a:pt x="7639" y="20992"/>
                  </a:cubicBezTo>
                  <a:cubicBezTo>
                    <a:pt x="10815" y="20687"/>
                    <a:pt x="13992" y="20383"/>
                    <a:pt x="16215" y="19775"/>
                  </a:cubicBezTo>
                  <a:cubicBezTo>
                    <a:pt x="18439" y="19166"/>
                    <a:pt x="19709" y="18254"/>
                    <a:pt x="20980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053987" y="4871800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4634887" y="5379800"/>
              <a:ext cx="444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6800"/>
                    <a:pt x="7817" y="12000"/>
                    <a:pt x="11417" y="8400"/>
                  </a:cubicBezTo>
                  <a:cubicBezTo>
                    <a:pt x="15017" y="4800"/>
                    <a:pt x="183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4785035" y="5519500"/>
              <a:ext cx="129253" cy="16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11" fill="norm" stroke="1" extrusionOk="0">
                  <a:moveTo>
                    <a:pt x="15003" y="0"/>
                  </a:moveTo>
                  <a:cubicBezTo>
                    <a:pt x="11519" y="3877"/>
                    <a:pt x="8035" y="7754"/>
                    <a:pt x="5597" y="10523"/>
                  </a:cubicBezTo>
                  <a:cubicBezTo>
                    <a:pt x="3158" y="13292"/>
                    <a:pt x="1764" y="14954"/>
                    <a:pt x="893" y="16615"/>
                  </a:cubicBezTo>
                  <a:cubicBezTo>
                    <a:pt x="22" y="18277"/>
                    <a:pt x="-326" y="19938"/>
                    <a:pt x="371" y="20769"/>
                  </a:cubicBezTo>
                  <a:cubicBezTo>
                    <a:pt x="1068" y="21600"/>
                    <a:pt x="2809" y="21600"/>
                    <a:pt x="6468" y="20908"/>
                  </a:cubicBezTo>
                  <a:cubicBezTo>
                    <a:pt x="10126" y="20215"/>
                    <a:pt x="15700" y="18831"/>
                    <a:pt x="21274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894014" y="5614750"/>
              <a:ext cx="1392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00"/>
                    <a:pt x="1783" y="11400"/>
                    <a:pt x="240" y="15000"/>
                  </a:cubicBezTo>
                  <a:cubicBezTo>
                    <a:pt x="-1303" y="18600"/>
                    <a:pt x="4868" y="201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5390537" y="4808300"/>
              <a:ext cx="18257" cy="88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0" y="1594"/>
                    <a:pt x="0" y="3189"/>
                    <a:pt x="3600" y="4834"/>
                  </a:cubicBezTo>
                  <a:cubicBezTo>
                    <a:pt x="7200" y="6480"/>
                    <a:pt x="14400" y="8177"/>
                    <a:pt x="18000" y="10106"/>
                  </a:cubicBezTo>
                  <a:cubicBezTo>
                    <a:pt x="21600" y="12034"/>
                    <a:pt x="21600" y="14194"/>
                    <a:pt x="18000" y="16149"/>
                  </a:cubicBezTo>
                  <a:cubicBezTo>
                    <a:pt x="14400" y="18103"/>
                    <a:pt x="7200" y="19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5568337" y="5659200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5593737" y="4603886"/>
              <a:ext cx="90342" cy="22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27" fill="norm" stroke="1" extrusionOk="0">
                  <a:moveTo>
                    <a:pt x="0" y="1302"/>
                  </a:moveTo>
                  <a:cubicBezTo>
                    <a:pt x="1964" y="708"/>
                    <a:pt x="3927" y="113"/>
                    <a:pt x="6136" y="14"/>
                  </a:cubicBezTo>
                  <a:cubicBezTo>
                    <a:pt x="8345" y="-85"/>
                    <a:pt x="10800" y="311"/>
                    <a:pt x="13255" y="1500"/>
                  </a:cubicBezTo>
                  <a:cubicBezTo>
                    <a:pt x="15709" y="2689"/>
                    <a:pt x="18164" y="4671"/>
                    <a:pt x="18655" y="6058"/>
                  </a:cubicBezTo>
                  <a:cubicBezTo>
                    <a:pt x="19145" y="7445"/>
                    <a:pt x="17673" y="8238"/>
                    <a:pt x="16200" y="9031"/>
                  </a:cubicBezTo>
                  <a:cubicBezTo>
                    <a:pt x="14727" y="9823"/>
                    <a:pt x="13255" y="10616"/>
                    <a:pt x="13500" y="11409"/>
                  </a:cubicBezTo>
                  <a:cubicBezTo>
                    <a:pt x="13745" y="12201"/>
                    <a:pt x="15709" y="12994"/>
                    <a:pt x="17182" y="13886"/>
                  </a:cubicBezTo>
                  <a:cubicBezTo>
                    <a:pt x="18655" y="14777"/>
                    <a:pt x="19636" y="15768"/>
                    <a:pt x="20373" y="16858"/>
                  </a:cubicBezTo>
                  <a:cubicBezTo>
                    <a:pt x="21109" y="17948"/>
                    <a:pt x="21600" y="19137"/>
                    <a:pt x="18900" y="20029"/>
                  </a:cubicBezTo>
                  <a:cubicBezTo>
                    <a:pt x="16200" y="20921"/>
                    <a:pt x="10309" y="21515"/>
                    <a:pt x="6627" y="21416"/>
                  </a:cubicBezTo>
                  <a:cubicBezTo>
                    <a:pt x="2945" y="21317"/>
                    <a:pt x="1473" y="20524"/>
                    <a:pt x="0" y="19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171587" y="5310893"/>
              <a:ext cx="17145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533" y="6132"/>
                    <a:pt x="9067" y="-1068"/>
                    <a:pt x="12667" y="132"/>
                  </a:cubicBezTo>
                  <a:cubicBezTo>
                    <a:pt x="16267" y="1332"/>
                    <a:pt x="18933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190637" y="5436950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6965337" y="4995890"/>
              <a:ext cx="150410" cy="24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84" fill="norm" stroke="1" extrusionOk="0">
                  <a:moveTo>
                    <a:pt x="4438" y="3050"/>
                  </a:moveTo>
                  <a:cubicBezTo>
                    <a:pt x="4438" y="2118"/>
                    <a:pt x="4438" y="1187"/>
                    <a:pt x="5474" y="629"/>
                  </a:cubicBezTo>
                  <a:cubicBezTo>
                    <a:pt x="6510" y="70"/>
                    <a:pt x="8581" y="-116"/>
                    <a:pt x="11244" y="70"/>
                  </a:cubicBezTo>
                  <a:cubicBezTo>
                    <a:pt x="13907" y="256"/>
                    <a:pt x="17162" y="815"/>
                    <a:pt x="19085" y="2025"/>
                  </a:cubicBezTo>
                  <a:cubicBezTo>
                    <a:pt x="21008" y="3236"/>
                    <a:pt x="21600" y="5098"/>
                    <a:pt x="20416" y="6587"/>
                  </a:cubicBezTo>
                  <a:cubicBezTo>
                    <a:pt x="19233" y="8077"/>
                    <a:pt x="16274" y="9194"/>
                    <a:pt x="13611" y="9939"/>
                  </a:cubicBezTo>
                  <a:cubicBezTo>
                    <a:pt x="10948" y="10684"/>
                    <a:pt x="8581" y="11056"/>
                    <a:pt x="8137" y="11336"/>
                  </a:cubicBezTo>
                  <a:cubicBezTo>
                    <a:pt x="7693" y="11615"/>
                    <a:pt x="9173" y="11801"/>
                    <a:pt x="10800" y="12174"/>
                  </a:cubicBezTo>
                  <a:cubicBezTo>
                    <a:pt x="12427" y="12546"/>
                    <a:pt x="14203" y="13105"/>
                    <a:pt x="15682" y="14222"/>
                  </a:cubicBezTo>
                  <a:cubicBezTo>
                    <a:pt x="17162" y="15339"/>
                    <a:pt x="18345" y="17015"/>
                    <a:pt x="16866" y="18318"/>
                  </a:cubicBezTo>
                  <a:cubicBezTo>
                    <a:pt x="15386" y="19622"/>
                    <a:pt x="11244" y="20553"/>
                    <a:pt x="7989" y="21018"/>
                  </a:cubicBezTo>
                  <a:cubicBezTo>
                    <a:pt x="4734" y="21484"/>
                    <a:pt x="2367" y="21484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6831987" y="5371188"/>
              <a:ext cx="3937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600" y="12793"/>
                    <a:pt x="7200" y="5170"/>
                    <a:pt x="10800" y="1993"/>
                  </a:cubicBezTo>
                  <a:cubicBezTo>
                    <a:pt x="14400" y="-1183"/>
                    <a:pt x="180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825376" y="5527552"/>
              <a:ext cx="165362" cy="16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35" fill="norm" stroke="1" extrusionOk="0">
                  <a:moveTo>
                    <a:pt x="3314" y="3100"/>
                  </a:moveTo>
                  <a:cubicBezTo>
                    <a:pt x="4135" y="1992"/>
                    <a:pt x="4955" y="885"/>
                    <a:pt x="6185" y="331"/>
                  </a:cubicBezTo>
                  <a:cubicBezTo>
                    <a:pt x="7416" y="-223"/>
                    <a:pt x="9056" y="-223"/>
                    <a:pt x="10423" y="1439"/>
                  </a:cubicBezTo>
                  <a:cubicBezTo>
                    <a:pt x="11790" y="3100"/>
                    <a:pt x="12884" y="6423"/>
                    <a:pt x="11790" y="9608"/>
                  </a:cubicBezTo>
                  <a:cubicBezTo>
                    <a:pt x="10697" y="12792"/>
                    <a:pt x="7416" y="15839"/>
                    <a:pt x="4818" y="17777"/>
                  </a:cubicBezTo>
                  <a:cubicBezTo>
                    <a:pt x="2221" y="19715"/>
                    <a:pt x="307" y="20546"/>
                    <a:pt x="33" y="20962"/>
                  </a:cubicBezTo>
                  <a:cubicBezTo>
                    <a:pt x="-240" y="21377"/>
                    <a:pt x="1127" y="21377"/>
                    <a:pt x="4955" y="20546"/>
                  </a:cubicBezTo>
                  <a:cubicBezTo>
                    <a:pt x="8783" y="19715"/>
                    <a:pt x="15071" y="18054"/>
                    <a:pt x="21360" y="16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7016682" y="5501393"/>
              <a:ext cx="126456" cy="18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08" fill="norm" stroke="1" extrusionOk="0">
                  <a:moveTo>
                    <a:pt x="21155" y="1318"/>
                  </a:moveTo>
                  <a:cubicBezTo>
                    <a:pt x="19739" y="606"/>
                    <a:pt x="18322" y="-106"/>
                    <a:pt x="16906" y="13"/>
                  </a:cubicBezTo>
                  <a:cubicBezTo>
                    <a:pt x="15489" y="131"/>
                    <a:pt x="14073" y="1081"/>
                    <a:pt x="11417" y="3454"/>
                  </a:cubicBezTo>
                  <a:cubicBezTo>
                    <a:pt x="8762" y="5828"/>
                    <a:pt x="4866" y="9626"/>
                    <a:pt x="2565" y="12237"/>
                  </a:cubicBezTo>
                  <a:cubicBezTo>
                    <a:pt x="263" y="14848"/>
                    <a:pt x="-445" y="16272"/>
                    <a:pt x="263" y="17696"/>
                  </a:cubicBezTo>
                  <a:cubicBezTo>
                    <a:pt x="971" y="19120"/>
                    <a:pt x="3096" y="20545"/>
                    <a:pt x="6106" y="21019"/>
                  </a:cubicBezTo>
                  <a:cubicBezTo>
                    <a:pt x="9116" y="21494"/>
                    <a:pt x="13011" y="21019"/>
                    <a:pt x="15312" y="20189"/>
                  </a:cubicBezTo>
                  <a:cubicBezTo>
                    <a:pt x="17614" y="19358"/>
                    <a:pt x="18322" y="18171"/>
                    <a:pt x="18145" y="17103"/>
                  </a:cubicBezTo>
                  <a:cubicBezTo>
                    <a:pt x="17968" y="16035"/>
                    <a:pt x="16906" y="15085"/>
                    <a:pt x="14604" y="14373"/>
                  </a:cubicBezTo>
                  <a:cubicBezTo>
                    <a:pt x="12303" y="13661"/>
                    <a:pt x="8762" y="13186"/>
                    <a:pt x="5221" y="12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7460637" y="534170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752183" y="5006093"/>
              <a:ext cx="95805" cy="32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538" fill="norm" stroke="1" extrusionOk="0">
                  <a:moveTo>
                    <a:pt x="20801" y="769"/>
                  </a:moveTo>
                  <a:cubicBezTo>
                    <a:pt x="18963" y="353"/>
                    <a:pt x="17124" y="-62"/>
                    <a:pt x="15286" y="7"/>
                  </a:cubicBezTo>
                  <a:cubicBezTo>
                    <a:pt x="13448" y="76"/>
                    <a:pt x="11610" y="630"/>
                    <a:pt x="8622" y="2846"/>
                  </a:cubicBezTo>
                  <a:cubicBezTo>
                    <a:pt x="5635" y="5061"/>
                    <a:pt x="1499" y="8938"/>
                    <a:pt x="350" y="12123"/>
                  </a:cubicBezTo>
                  <a:cubicBezTo>
                    <a:pt x="-799" y="15307"/>
                    <a:pt x="1039" y="17800"/>
                    <a:pt x="3567" y="19253"/>
                  </a:cubicBezTo>
                  <a:cubicBezTo>
                    <a:pt x="6095" y="20707"/>
                    <a:pt x="9312" y="21123"/>
                    <a:pt x="12529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899015" y="5052524"/>
              <a:ext cx="135868" cy="235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438" fill="norm" stroke="1" extrusionOk="0">
                  <a:moveTo>
                    <a:pt x="10448" y="890"/>
                  </a:moveTo>
                  <a:cubicBezTo>
                    <a:pt x="8859" y="505"/>
                    <a:pt x="7271" y="119"/>
                    <a:pt x="5524" y="22"/>
                  </a:cubicBezTo>
                  <a:cubicBezTo>
                    <a:pt x="3777" y="-74"/>
                    <a:pt x="1871" y="119"/>
                    <a:pt x="759" y="890"/>
                  </a:cubicBezTo>
                  <a:cubicBezTo>
                    <a:pt x="-352" y="1662"/>
                    <a:pt x="-670" y="3012"/>
                    <a:pt x="2824" y="5519"/>
                  </a:cubicBezTo>
                  <a:cubicBezTo>
                    <a:pt x="6318" y="8026"/>
                    <a:pt x="13624" y="11690"/>
                    <a:pt x="17277" y="14197"/>
                  </a:cubicBezTo>
                  <a:cubicBezTo>
                    <a:pt x="20930" y="16705"/>
                    <a:pt x="20930" y="18055"/>
                    <a:pt x="19501" y="19212"/>
                  </a:cubicBezTo>
                  <a:cubicBezTo>
                    <a:pt x="18071" y="20369"/>
                    <a:pt x="15212" y="21333"/>
                    <a:pt x="12195" y="21430"/>
                  </a:cubicBezTo>
                  <a:cubicBezTo>
                    <a:pt x="9177" y="21526"/>
                    <a:pt x="6001" y="20755"/>
                    <a:pt x="4730" y="19405"/>
                  </a:cubicBezTo>
                  <a:cubicBezTo>
                    <a:pt x="3459" y="18055"/>
                    <a:pt x="4095" y="16126"/>
                    <a:pt x="5683" y="14390"/>
                  </a:cubicBezTo>
                  <a:cubicBezTo>
                    <a:pt x="7271" y="12655"/>
                    <a:pt x="9812" y="11112"/>
                    <a:pt x="11718" y="9665"/>
                  </a:cubicBezTo>
                  <a:cubicBezTo>
                    <a:pt x="13624" y="8219"/>
                    <a:pt x="14895" y="6869"/>
                    <a:pt x="14418" y="6290"/>
                  </a:cubicBezTo>
                  <a:cubicBezTo>
                    <a:pt x="13942" y="5712"/>
                    <a:pt x="11718" y="5905"/>
                    <a:pt x="9495" y="6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8108337" y="5043250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60"/>
                    <a:pt x="21600" y="9720"/>
                    <a:pt x="18000" y="13320"/>
                  </a:cubicBezTo>
                  <a:cubicBezTo>
                    <a:pt x="14400" y="16920"/>
                    <a:pt x="7200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8273437" y="519565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8559137" y="5132150"/>
              <a:ext cx="254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2880"/>
                    <a:pt x="3363" y="5760"/>
                    <a:pt x="870" y="9360"/>
                  </a:cubicBezTo>
                  <a:cubicBezTo>
                    <a:pt x="-1622" y="12960"/>
                    <a:pt x="1701" y="1728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8597287" y="5062300"/>
              <a:ext cx="13298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7855" y="0"/>
                  </a:moveTo>
                  <a:cubicBezTo>
                    <a:pt x="11127" y="847"/>
                    <a:pt x="14400" y="1694"/>
                    <a:pt x="17018" y="3600"/>
                  </a:cubicBezTo>
                  <a:cubicBezTo>
                    <a:pt x="19636" y="5506"/>
                    <a:pt x="21600" y="8471"/>
                    <a:pt x="19964" y="11294"/>
                  </a:cubicBezTo>
                  <a:cubicBezTo>
                    <a:pt x="18327" y="14118"/>
                    <a:pt x="13091" y="16800"/>
                    <a:pt x="9164" y="18494"/>
                  </a:cubicBezTo>
                  <a:cubicBezTo>
                    <a:pt x="5236" y="20188"/>
                    <a:pt x="2618" y="20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7867037" y="5487750"/>
              <a:ext cx="590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7100"/>
                    <a:pt x="4645" y="12600"/>
                    <a:pt x="7045" y="9450"/>
                  </a:cubicBezTo>
                  <a:cubicBezTo>
                    <a:pt x="9445" y="6300"/>
                    <a:pt x="11923" y="4500"/>
                    <a:pt x="14361" y="3150"/>
                  </a:cubicBezTo>
                  <a:cubicBezTo>
                    <a:pt x="16800" y="1800"/>
                    <a:pt x="192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8160874" y="5563950"/>
              <a:ext cx="150664" cy="15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12" fill="norm" stroke="1" extrusionOk="0">
                  <a:moveTo>
                    <a:pt x="7854" y="0"/>
                  </a:moveTo>
                  <a:cubicBezTo>
                    <a:pt x="5154" y="5700"/>
                    <a:pt x="2454" y="11400"/>
                    <a:pt x="1104" y="15000"/>
                  </a:cubicBezTo>
                  <a:cubicBezTo>
                    <a:pt x="-246" y="18600"/>
                    <a:pt x="-246" y="20100"/>
                    <a:pt x="504" y="20850"/>
                  </a:cubicBezTo>
                  <a:cubicBezTo>
                    <a:pt x="1254" y="21600"/>
                    <a:pt x="2754" y="21600"/>
                    <a:pt x="5754" y="20850"/>
                  </a:cubicBezTo>
                  <a:cubicBezTo>
                    <a:pt x="8754" y="20100"/>
                    <a:pt x="13254" y="18600"/>
                    <a:pt x="16104" y="17250"/>
                  </a:cubicBezTo>
                  <a:cubicBezTo>
                    <a:pt x="18954" y="15900"/>
                    <a:pt x="20154" y="14700"/>
                    <a:pt x="21354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8270993" y="5659200"/>
              <a:ext cx="2784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927"/>
                    <a:pt x="4867" y="7855"/>
                    <a:pt x="1782" y="11455"/>
                  </a:cubicBezTo>
                  <a:cubicBezTo>
                    <a:pt x="-1304" y="15055"/>
                    <a:pt x="239" y="18327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8959237" y="5411550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8997337" y="5500450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9422787" y="5183745"/>
              <a:ext cx="108103" cy="20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518" fill="norm" stroke="1" extrusionOk="0">
                  <a:moveTo>
                    <a:pt x="4891" y="3191"/>
                  </a:moveTo>
                  <a:cubicBezTo>
                    <a:pt x="5298" y="2100"/>
                    <a:pt x="5706" y="1009"/>
                    <a:pt x="7132" y="463"/>
                  </a:cubicBezTo>
                  <a:cubicBezTo>
                    <a:pt x="8558" y="-82"/>
                    <a:pt x="11004" y="-82"/>
                    <a:pt x="13245" y="136"/>
                  </a:cubicBezTo>
                  <a:cubicBezTo>
                    <a:pt x="15487" y="354"/>
                    <a:pt x="17525" y="791"/>
                    <a:pt x="18543" y="2100"/>
                  </a:cubicBezTo>
                  <a:cubicBezTo>
                    <a:pt x="19562" y="3409"/>
                    <a:pt x="19562" y="5591"/>
                    <a:pt x="18543" y="7009"/>
                  </a:cubicBezTo>
                  <a:cubicBezTo>
                    <a:pt x="17525" y="8427"/>
                    <a:pt x="15487" y="9082"/>
                    <a:pt x="13449" y="9409"/>
                  </a:cubicBezTo>
                  <a:cubicBezTo>
                    <a:pt x="11411" y="9736"/>
                    <a:pt x="9374" y="9736"/>
                    <a:pt x="9374" y="9845"/>
                  </a:cubicBezTo>
                  <a:cubicBezTo>
                    <a:pt x="9374" y="9954"/>
                    <a:pt x="11411" y="10173"/>
                    <a:pt x="13653" y="10718"/>
                  </a:cubicBezTo>
                  <a:cubicBezTo>
                    <a:pt x="15894" y="11263"/>
                    <a:pt x="18340" y="12136"/>
                    <a:pt x="19766" y="13118"/>
                  </a:cubicBezTo>
                  <a:cubicBezTo>
                    <a:pt x="21192" y="14100"/>
                    <a:pt x="21600" y="15191"/>
                    <a:pt x="18136" y="16609"/>
                  </a:cubicBezTo>
                  <a:cubicBezTo>
                    <a:pt x="14672" y="18027"/>
                    <a:pt x="7336" y="19773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9359287" y="5475050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9331770" y="5593150"/>
              <a:ext cx="154518" cy="15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1184" y="2979"/>
                  </a:moveTo>
                  <a:cubicBezTo>
                    <a:pt x="2071" y="1811"/>
                    <a:pt x="2959" y="644"/>
                    <a:pt x="5030" y="206"/>
                  </a:cubicBezTo>
                  <a:cubicBezTo>
                    <a:pt x="7101" y="-232"/>
                    <a:pt x="10356" y="60"/>
                    <a:pt x="12575" y="790"/>
                  </a:cubicBezTo>
                  <a:cubicBezTo>
                    <a:pt x="14795" y="1519"/>
                    <a:pt x="15978" y="2687"/>
                    <a:pt x="16422" y="4000"/>
                  </a:cubicBezTo>
                  <a:cubicBezTo>
                    <a:pt x="16866" y="5314"/>
                    <a:pt x="16570" y="6773"/>
                    <a:pt x="14203" y="9109"/>
                  </a:cubicBezTo>
                  <a:cubicBezTo>
                    <a:pt x="11836" y="11444"/>
                    <a:pt x="7397" y="14654"/>
                    <a:pt x="4438" y="16844"/>
                  </a:cubicBezTo>
                  <a:cubicBezTo>
                    <a:pt x="1479" y="19033"/>
                    <a:pt x="0" y="20200"/>
                    <a:pt x="0" y="20784"/>
                  </a:cubicBezTo>
                  <a:cubicBezTo>
                    <a:pt x="0" y="21368"/>
                    <a:pt x="1479" y="21368"/>
                    <a:pt x="4882" y="20930"/>
                  </a:cubicBezTo>
                  <a:cubicBezTo>
                    <a:pt x="8285" y="20492"/>
                    <a:pt x="13611" y="19617"/>
                    <a:pt x="16718" y="18887"/>
                  </a:cubicBezTo>
                  <a:cubicBezTo>
                    <a:pt x="19825" y="18157"/>
                    <a:pt x="20712" y="17573"/>
                    <a:pt x="21600" y="16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9496527" y="5589350"/>
              <a:ext cx="11041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21259" y="0"/>
                  </a:moveTo>
                  <a:cubicBezTo>
                    <a:pt x="15553" y="3744"/>
                    <a:pt x="9848" y="7488"/>
                    <a:pt x="6180" y="10368"/>
                  </a:cubicBezTo>
                  <a:cubicBezTo>
                    <a:pt x="2512" y="13248"/>
                    <a:pt x="882" y="15264"/>
                    <a:pt x="270" y="16992"/>
                  </a:cubicBezTo>
                  <a:cubicBezTo>
                    <a:pt x="-341" y="18720"/>
                    <a:pt x="67" y="20160"/>
                    <a:pt x="1697" y="20880"/>
                  </a:cubicBezTo>
                  <a:cubicBezTo>
                    <a:pt x="3327" y="21600"/>
                    <a:pt x="6180" y="21600"/>
                    <a:pt x="8829" y="21600"/>
                  </a:cubicBezTo>
                  <a:cubicBezTo>
                    <a:pt x="11478" y="21600"/>
                    <a:pt x="13923" y="21600"/>
                    <a:pt x="16165" y="21168"/>
                  </a:cubicBezTo>
                  <a:cubicBezTo>
                    <a:pt x="18406" y="20736"/>
                    <a:pt x="20444" y="19872"/>
                    <a:pt x="20444" y="19008"/>
                  </a:cubicBezTo>
                  <a:cubicBezTo>
                    <a:pt x="20444" y="18144"/>
                    <a:pt x="18406" y="17280"/>
                    <a:pt x="15757" y="16848"/>
                  </a:cubicBezTo>
                  <a:cubicBezTo>
                    <a:pt x="13108" y="16416"/>
                    <a:pt x="9848" y="16416"/>
                    <a:pt x="6587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9816487" y="54560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9967757" y="5247396"/>
              <a:ext cx="166231" cy="18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59" fill="norm" stroke="1" extrusionOk="0">
                  <a:moveTo>
                    <a:pt x="7529" y="5653"/>
                  </a:moveTo>
                  <a:cubicBezTo>
                    <a:pt x="7802" y="4453"/>
                    <a:pt x="8076" y="3253"/>
                    <a:pt x="9579" y="2173"/>
                  </a:cubicBezTo>
                  <a:cubicBezTo>
                    <a:pt x="11083" y="1093"/>
                    <a:pt x="13817" y="133"/>
                    <a:pt x="15731" y="13"/>
                  </a:cubicBezTo>
                  <a:cubicBezTo>
                    <a:pt x="17645" y="-107"/>
                    <a:pt x="18739" y="613"/>
                    <a:pt x="18739" y="2293"/>
                  </a:cubicBezTo>
                  <a:cubicBezTo>
                    <a:pt x="18739" y="3973"/>
                    <a:pt x="17645" y="6613"/>
                    <a:pt x="14911" y="9373"/>
                  </a:cubicBezTo>
                  <a:cubicBezTo>
                    <a:pt x="12177" y="12133"/>
                    <a:pt x="7802" y="15013"/>
                    <a:pt x="4795" y="17053"/>
                  </a:cubicBezTo>
                  <a:cubicBezTo>
                    <a:pt x="1787" y="19093"/>
                    <a:pt x="146" y="20293"/>
                    <a:pt x="10" y="20893"/>
                  </a:cubicBezTo>
                  <a:cubicBezTo>
                    <a:pt x="-127" y="21493"/>
                    <a:pt x="1240" y="21493"/>
                    <a:pt x="5068" y="21013"/>
                  </a:cubicBezTo>
                  <a:cubicBezTo>
                    <a:pt x="8896" y="20533"/>
                    <a:pt x="15184" y="19573"/>
                    <a:pt x="21473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0183569" y="5291896"/>
              <a:ext cx="143349" cy="16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957" fill="norm" stroke="1" extrusionOk="0">
                  <a:moveTo>
                    <a:pt x="13328" y="701"/>
                  </a:moveTo>
                  <a:cubicBezTo>
                    <a:pt x="11137" y="147"/>
                    <a:pt x="8945" y="-407"/>
                    <a:pt x="6910" y="424"/>
                  </a:cubicBezTo>
                  <a:cubicBezTo>
                    <a:pt x="4876" y="1255"/>
                    <a:pt x="2997" y="3470"/>
                    <a:pt x="1745" y="6793"/>
                  </a:cubicBezTo>
                  <a:cubicBezTo>
                    <a:pt x="493" y="10116"/>
                    <a:pt x="-133" y="14547"/>
                    <a:pt x="24" y="17316"/>
                  </a:cubicBezTo>
                  <a:cubicBezTo>
                    <a:pt x="180" y="20085"/>
                    <a:pt x="1119" y="21193"/>
                    <a:pt x="4406" y="20916"/>
                  </a:cubicBezTo>
                  <a:cubicBezTo>
                    <a:pt x="7693" y="20639"/>
                    <a:pt x="13328" y="18978"/>
                    <a:pt x="16771" y="16762"/>
                  </a:cubicBezTo>
                  <a:cubicBezTo>
                    <a:pt x="20215" y="14547"/>
                    <a:pt x="21467" y="11778"/>
                    <a:pt x="21154" y="9147"/>
                  </a:cubicBezTo>
                  <a:cubicBezTo>
                    <a:pt x="20841" y="6516"/>
                    <a:pt x="18963" y="4024"/>
                    <a:pt x="16145" y="3193"/>
                  </a:cubicBezTo>
                  <a:cubicBezTo>
                    <a:pt x="13328" y="2362"/>
                    <a:pt x="9571" y="3193"/>
                    <a:pt x="5815" y="4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0648337" y="539250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0603887" y="5487750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4400"/>
                    <a:pt x="11345" y="7200"/>
                    <a:pt x="14945" y="3600"/>
                  </a:cubicBezTo>
                  <a:cubicBezTo>
                    <a:pt x="18545" y="0"/>
                    <a:pt x="200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1128996" y="5208350"/>
              <a:ext cx="135292" cy="25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38" fill="norm" stroke="1" extrusionOk="0">
                  <a:moveTo>
                    <a:pt x="21240" y="0"/>
                  </a:moveTo>
                  <a:cubicBezTo>
                    <a:pt x="15923" y="2880"/>
                    <a:pt x="10606" y="5760"/>
                    <a:pt x="6951" y="8730"/>
                  </a:cubicBezTo>
                  <a:cubicBezTo>
                    <a:pt x="3295" y="11700"/>
                    <a:pt x="1302" y="14760"/>
                    <a:pt x="471" y="16740"/>
                  </a:cubicBezTo>
                  <a:cubicBezTo>
                    <a:pt x="-360" y="18720"/>
                    <a:pt x="-28" y="19620"/>
                    <a:pt x="969" y="20250"/>
                  </a:cubicBezTo>
                  <a:cubicBezTo>
                    <a:pt x="1966" y="20880"/>
                    <a:pt x="3628" y="21240"/>
                    <a:pt x="5954" y="21420"/>
                  </a:cubicBezTo>
                  <a:cubicBezTo>
                    <a:pt x="8280" y="21600"/>
                    <a:pt x="11271" y="21600"/>
                    <a:pt x="13597" y="21240"/>
                  </a:cubicBezTo>
                  <a:cubicBezTo>
                    <a:pt x="15923" y="20880"/>
                    <a:pt x="17585" y="20160"/>
                    <a:pt x="18582" y="19260"/>
                  </a:cubicBezTo>
                  <a:cubicBezTo>
                    <a:pt x="19578" y="18360"/>
                    <a:pt x="19911" y="17280"/>
                    <a:pt x="19412" y="16470"/>
                  </a:cubicBezTo>
                  <a:cubicBezTo>
                    <a:pt x="18914" y="15660"/>
                    <a:pt x="17585" y="15120"/>
                    <a:pt x="15258" y="14760"/>
                  </a:cubicBezTo>
                  <a:cubicBezTo>
                    <a:pt x="12932" y="14400"/>
                    <a:pt x="9609" y="14220"/>
                    <a:pt x="6286" y="14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1325893" y="5278676"/>
              <a:ext cx="180303" cy="15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0711" fill="norm" stroke="1" extrusionOk="0">
                  <a:moveTo>
                    <a:pt x="14051" y="799"/>
                  </a:moveTo>
                  <a:cubicBezTo>
                    <a:pt x="11381" y="511"/>
                    <a:pt x="8711" y="223"/>
                    <a:pt x="6163" y="2239"/>
                  </a:cubicBezTo>
                  <a:cubicBezTo>
                    <a:pt x="3615" y="4255"/>
                    <a:pt x="1188" y="8575"/>
                    <a:pt x="338" y="12175"/>
                  </a:cubicBezTo>
                  <a:cubicBezTo>
                    <a:pt x="-511" y="15775"/>
                    <a:pt x="217" y="18655"/>
                    <a:pt x="2765" y="19951"/>
                  </a:cubicBezTo>
                  <a:cubicBezTo>
                    <a:pt x="5314" y="21247"/>
                    <a:pt x="9682" y="20959"/>
                    <a:pt x="12959" y="18511"/>
                  </a:cubicBezTo>
                  <a:cubicBezTo>
                    <a:pt x="16235" y="16063"/>
                    <a:pt x="18419" y="11455"/>
                    <a:pt x="19633" y="8143"/>
                  </a:cubicBezTo>
                  <a:cubicBezTo>
                    <a:pt x="20846" y="4831"/>
                    <a:pt x="21089" y="2815"/>
                    <a:pt x="19876" y="1519"/>
                  </a:cubicBezTo>
                  <a:cubicBezTo>
                    <a:pt x="18662" y="223"/>
                    <a:pt x="15992" y="-353"/>
                    <a:pt x="13687" y="223"/>
                  </a:cubicBezTo>
                  <a:cubicBezTo>
                    <a:pt x="11381" y="799"/>
                    <a:pt x="9440" y="2527"/>
                    <a:pt x="7498" y="4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1099187" y="5547824"/>
              <a:ext cx="419101" cy="4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21242"/>
                  </a:moveTo>
                  <a:cubicBezTo>
                    <a:pt x="3273" y="14668"/>
                    <a:pt x="6545" y="8094"/>
                    <a:pt x="9873" y="4338"/>
                  </a:cubicBezTo>
                  <a:cubicBezTo>
                    <a:pt x="13200" y="581"/>
                    <a:pt x="16582" y="-358"/>
                    <a:pt x="18545" y="112"/>
                  </a:cubicBezTo>
                  <a:cubicBezTo>
                    <a:pt x="20509" y="581"/>
                    <a:pt x="21055" y="2459"/>
                    <a:pt x="21600" y="4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1125820" y="5690416"/>
              <a:ext cx="233718" cy="14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49" fill="norm" stroke="1" extrusionOk="0">
                  <a:moveTo>
                    <a:pt x="2781" y="2896"/>
                  </a:moveTo>
                  <a:cubicBezTo>
                    <a:pt x="3359" y="1644"/>
                    <a:pt x="3938" y="392"/>
                    <a:pt x="5481" y="79"/>
                  </a:cubicBezTo>
                  <a:cubicBezTo>
                    <a:pt x="7024" y="-234"/>
                    <a:pt x="9531" y="392"/>
                    <a:pt x="10784" y="1801"/>
                  </a:cubicBezTo>
                  <a:cubicBezTo>
                    <a:pt x="12038" y="3209"/>
                    <a:pt x="12038" y="5401"/>
                    <a:pt x="10688" y="8062"/>
                  </a:cubicBezTo>
                  <a:cubicBezTo>
                    <a:pt x="9338" y="10723"/>
                    <a:pt x="6638" y="13853"/>
                    <a:pt x="4420" y="16044"/>
                  </a:cubicBezTo>
                  <a:cubicBezTo>
                    <a:pt x="2202" y="18236"/>
                    <a:pt x="466" y="19488"/>
                    <a:pt x="81" y="20270"/>
                  </a:cubicBezTo>
                  <a:cubicBezTo>
                    <a:pt x="-305" y="21053"/>
                    <a:pt x="659" y="21366"/>
                    <a:pt x="3745" y="21209"/>
                  </a:cubicBezTo>
                  <a:cubicBezTo>
                    <a:pt x="6831" y="21053"/>
                    <a:pt x="12038" y="20427"/>
                    <a:pt x="15316" y="19957"/>
                  </a:cubicBezTo>
                  <a:cubicBezTo>
                    <a:pt x="18595" y="19488"/>
                    <a:pt x="19945" y="19175"/>
                    <a:pt x="21295" y="18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1361653" y="5664139"/>
              <a:ext cx="137585" cy="20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21600" y="148"/>
                  </a:moveTo>
                  <a:cubicBezTo>
                    <a:pt x="19938" y="-74"/>
                    <a:pt x="18277" y="-297"/>
                    <a:pt x="15120" y="1484"/>
                  </a:cubicBezTo>
                  <a:cubicBezTo>
                    <a:pt x="11963" y="3266"/>
                    <a:pt x="7311" y="7051"/>
                    <a:pt x="4320" y="10280"/>
                  </a:cubicBezTo>
                  <a:cubicBezTo>
                    <a:pt x="1329" y="13509"/>
                    <a:pt x="0" y="16181"/>
                    <a:pt x="0" y="17963"/>
                  </a:cubicBezTo>
                  <a:cubicBezTo>
                    <a:pt x="0" y="19744"/>
                    <a:pt x="1329" y="20635"/>
                    <a:pt x="3655" y="20969"/>
                  </a:cubicBezTo>
                  <a:cubicBezTo>
                    <a:pt x="5982" y="21303"/>
                    <a:pt x="9305" y="21080"/>
                    <a:pt x="11797" y="20635"/>
                  </a:cubicBezTo>
                  <a:cubicBezTo>
                    <a:pt x="14289" y="20190"/>
                    <a:pt x="15951" y="19522"/>
                    <a:pt x="16948" y="18631"/>
                  </a:cubicBezTo>
                  <a:cubicBezTo>
                    <a:pt x="17945" y="17740"/>
                    <a:pt x="18277" y="16627"/>
                    <a:pt x="16782" y="15625"/>
                  </a:cubicBezTo>
                  <a:cubicBezTo>
                    <a:pt x="15286" y="14623"/>
                    <a:pt x="11963" y="13732"/>
                    <a:pt x="8640" y="12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9136" y="143332"/>
            <a:ext cx="9906001" cy="2565401"/>
          </a:xfrm>
          <a:prstGeom prst="rect">
            <a:avLst/>
          </a:prstGeom>
          <a:ln w="12700">
            <a:miter lim="400000"/>
          </a:ln>
        </p:spPr>
      </p:pic>
      <p:sp>
        <p:nvSpPr>
          <p:cNvPr id="918" name="Drawing"/>
          <p:cNvSpPr/>
          <p:nvPr/>
        </p:nvSpPr>
        <p:spPr>
          <a:xfrm>
            <a:off x="699253" y="1864312"/>
            <a:ext cx="698632" cy="301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9" h="21483" fill="norm" stroke="1" extrusionOk="0">
                <a:moveTo>
                  <a:pt x="950" y="21483"/>
                </a:moveTo>
                <a:cubicBezTo>
                  <a:pt x="561" y="21332"/>
                  <a:pt x="171" y="21181"/>
                  <a:pt x="42" y="20728"/>
                </a:cubicBezTo>
                <a:cubicBezTo>
                  <a:pt x="-88" y="20275"/>
                  <a:pt x="42" y="19519"/>
                  <a:pt x="1047" y="18386"/>
                </a:cubicBezTo>
                <a:cubicBezTo>
                  <a:pt x="2053" y="17254"/>
                  <a:pt x="3934" y="15743"/>
                  <a:pt x="5977" y="14082"/>
                </a:cubicBezTo>
                <a:cubicBezTo>
                  <a:pt x="8020" y="12420"/>
                  <a:pt x="10226" y="10607"/>
                  <a:pt x="12334" y="9021"/>
                </a:cubicBezTo>
                <a:cubicBezTo>
                  <a:pt x="14442" y="7435"/>
                  <a:pt x="16453" y="6076"/>
                  <a:pt x="17653" y="5321"/>
                </a:cubicBezTo>
                <a:cubicBezTo>
                  <a:pt x="18853" y="4566"/>
                  <a:pt x="19242" y="4414"/>
                  <a:pt x="19663" y="4112"/>
                </a:cubicBezTo>
                <a:cubicBezTo>
                  <a:pt x="20085" y="3810"/>
                  <a:pt x="20539" y="3357"/>
                  <a:pt x="20636" y="2904"/>
                </a:cubicBezTo>
                <a:cubicBezTo>
                  <a:pt x="20734" y="2451"/>
                  <a:pt x="20474" y="1998"/>
                  <a:pt x="19761" y="1469"/>
                </a:cubicBezTo>
                <a:cubicBezTo>
                  <a:pt x="19047" y="940"/>
                  <a:pt x="17880" y="336"/>
                  <a:pt x="17944" y="110"/>
                </a:cubicBezTo>
                <a:cubicBezTo>
                  <a:pt x="18009" y="-117"/>
                  <a:pt x="19307" y="34"/>
                  <a:pt x="20085" y="336"/>
                </a:cubicBezTo>
                <a:cubicBezTo>
                  <a:pt x="20863" y="638"/>
                  <a:pt x="21123" y="1091"/>
                  <a:pt x="21285" y="1696"/>
                </a:cubicBezTo>
                <a:cubicBezTo>
                  <a:pt x="21447" y="2300"/>
                  <a:pt x="21512" y="3055"/>
                  <a:pt x="21090" y="4792"/>
                </a:cubicBezTo>
                <a:cubicBezTo>
                  <a:pt x="20669" y="6529"/>
                  <a:pt x="19761" y="9248"/>
                  <a:pt x="19307" y="11061"/>
                </a:cubicBezTo>
                <a:cubicBezTo>
                  <a:pt x="18853" y="12873"/>
                  <a:pt x="18853" y="13780"/>
                  <a:pt x="18853" y="14686"/>
                </a:cubicBezTo>
              </a:path>
            </a:pathLst>
          </a:custGeom>
          <a:ln w="25400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972" name="Drawing"/>
          <p:cNvGrpSpPr/>
          <p:nvPr/>
        </p:nvGrpSpPr>
        <p:grpSpPr>
          <a:xfrm>
            <a:off x="762000" y="3492499"/>
            <a:ext cx="6934200" cy="2971801"/>
            <a:chOff x="0" y="0"/>
            <a:chExt cx="6934200" cy="2971800"/>
          </a:xfrm>
        </p:grpSpPr>
        <p:sp>
          <p:nvSpPr>
            <p:cNvPr id="919" name="Line"/>
            <p:cNvSpPr/>
            <p:nvPr/>
          </p:nvSpPr>
          <p:spPr>
            <a:xfrm>
              <a:off x="2422706" y="0"/>
              <a:ext cx="79194" cy="249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91" fill="norm" stroke="1" extrusionOk="0">
                  <a:moveTo>
                    <a:pt x="804" y="0"/>
                  </a:moveTo>
                  <a:cubicBezTo>
                    <a:pt x="235" y="642"/>
                    <a:pt x="-333" y="1285"/>
                    <a:pt x="235" y="1945"/>
                  </a:cubicBezTo>
                  <a:cubicBezTo>
                    <a:pt x="804" y="2606"/>
                    <a:pt x="2509" y="3285"/>
                    <a:pt x="4214" y="3982"/>
                  </a:cubicBezTo>
                  <a:cubicBezTo>
                    <a:pt x="5920" y="4680"/>
                    <a:pt x="7625" y="5395"/>
                    <a:pt x="9046" y="6084"/>
                  </a:cubicBezTo>
                  <a:cubicBezTo>
                    <a:pt x="10467" y="6772"/>
                    <a:pt x="11604" y="7432"/>
                    <a:pt x="12456" y="8121"/>
                  </a:cubicBezTo>
                  <a:cubicBezTo>
                    <a:pt x="13309" y="8809"/>
                    <a:pt x="13878" y="9525"/>
                    <a:pt x="14446" y="10259"/>
                  </a:cubicBezTo>
                  <a:cubicBezTo>
                    <a:pt x="15014" y="10993"/>
                    <a:pt x="15583" y="11745"/>
                    <a:pt x="16151" y="12488"/>
                  </a:cubicBezTo>
                  <a:cubicBezTo>
                    <a:pt x="16720" y="13232"/>
                    <a:pt x="17288" y="13966"/>
                    <a:pt x="17856" y="14663"/>
                  </a:cubicBezTo>
                  <a:cubicBezTo>
                    <a:pt x="18425" y="15360"/>
                    <a:pt x="18993" y="16021"/>
                    <a:pt x="19562" y="16746"/>
                  </a:cubicBezTo>
                  <a:cubicBezTo>
                    <a:pt x="20130" y="17471"/>
                    <a:pt x="20699" y="18260"/>
                    <a:pt x="20983" y="18976"/>
                  </a:cubicBezTo>
                  <a:cubicBezTo>
                    <a:pt x="21267" y="19691"/>
                    <a:pt x="21267" y="20334"/>
                    <a:pt x="21267" y="20719"/>
                  </a:cubicBezTo>
                  <a:cubicBezTo>
                    <a:pt x="21267" y="21105"/>
                    <a:pt x="21267" y="21233"/>
                    <a:pt x="20983" y="21352"/>
                  </a:cubicBezTo>
                  <a:cubicBezTo>
                    <a:pt x="20699" y="21472"/>
                    <a:pt x="20130" y="21582"/>
                    <a:pt x="19562" y="21591"/>
                  </a:cubicBezTo>
                  <a:cubicBezTo>
                    <a:pt x="18993" y="21600"/>
                    <a:pt x="18425" y="21508"/>
                    <a:pt x="17856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2009689" y="2267214"/>
              <a:ext cx="3908512" cy="4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71" fill="norm" stroke="1" extrusionOk="0">
                  <a:moveTo>
                    <a:pt x="334" y="6042"/>
                  </a:moveTo>
                  <a:cubicBezTo>
                    <a:pt x="264" y="6042"/>
                    <a:pt x="194" y="6042"/>
                    <a:pt x="129" y="6557"/>
                  </a:cubicBezTo>
                  <a:cubicBezTo>
                    <a:pt x="65" y="7071"/>
                    <a:pt x="7" y="8100"/>
                    <a:pt x="1" y="10157"/>
                  </a:cubicBezTo>
                  <a:cubicBezTo>
                    <a:pt x="-5" y="12214"/>
                    <a:pt x="42" y="15300"/>
                    <a:pt x="229" y="17357"/>
                  </a:cubicBezTo>
                  <a:cubicBezTo>
                    <a:pt x="416" y="19414"/>
                    <a:pt x="743" y="20442"/>
                    <a:pt x="1135" y="20957"/>
                  </a:cubicBezTo>
                  <a:cubicBezTo>
                    <a:pt x="1527" y="21471"/>
                    <a:pt x="1983" y="21471"/>
                    <a:pt x="2451" y="21471"/>
                  </a:cubicBezTo>
                  <a:cubicBezTo>
                    <a:pt x="2919" y="21471"/>
                    <a:pt x="3398" y="21471"/>
                    <a:pt x="3866" y="20442"/>
                  </a:cubicBezTo>
                  <a:cubicBezTo>
                    <a:pt x="4334" y="19414"/>
                    <a:pt x="4790" y="17357"/>
                    <a:pt x="5275" y="14785"/>
                  </a:cubicBezTo>
                  <a:cubicBezTo>
                    <a:pt x="5760" y="12214"/>
                    <a:pt x="6275" y="9128"/>
                    <a:pt x="6737" y="7071"/>
                  </a:cubicBezTo>
                  <a:cubicBezTo>
                    <a:pt x="7199" y="5014"/>
                    <a:pt x="7608" y="3985"/>
                    <a:pt x="8006" y="2957"/>
                  </a:cubicBezTo>
                  <a:cubicBezTo>
                    <a:pt x="8403" y="1928"/>
                    <a:pt x="8789" y="900"/>
                    <a:pt x="9169" y="385"/>
                  </a:cubicBezTo>
                  <a:cubicBezTo>
                    <a:pt x="9550" y="-129"/>
                    <a:pt x="9924" y="-129"/>
                    <a:pt x="10310" y="385"/>
                  </a:cubicBezTo>
                  <a:cubicBezTo>
                    <a:pt x="10696" y="900"/>
                    <a:pt x="11093" y="1928"/>
                    <a:pt x="11467" y="2957"/>
                  </a:cubicBezTo>
                  <a:cubicBezTo>
                    <a:pt x="11842" y="3985"/>
                    <a:pt x="12193" y="5014"/>
                    <a:pt x="12543" y="6042"/>
                  </a:cubicBezTo>
                  <a:cubicBezTo>
                    <a:pt x="12894" y="7071"/>
                    <a:pt x="13245" y="8100"/>
                    <a:pt x="13666" y="9642"/>
                  </a:cubicBezTo>
                  <a:cubicBezTo>
                    <a:pt x="14087" y="11185"/>
                    <a:pt x="14578" y="13242"/>
                    <a:pt x="15052" y="14271"/>
                  </a:cubicBezTo>
                  <a:cubicBezTo>
                    <a:pt x="15525" y="15300"/>
                    <a:pt x="15982" y="15300"/>
                    <a:pt x="16432" y="15300"/>
                  </a:cubicBezTo>
                  <a:cubicBezTo>
                    <a:pt x="16882" y="15300"/>
                    <a:pt x="17326" y="15300"/>
                    <a:pt x="17747" y="14271"/>
                  </a:cubicBezTo>
                  <a:cubicBezTo>
                    <a:pt x="18168" y="13242"/>
                    <a:pt x="18566" y="11185"/>
                    <a:pt x="19075" y="9642"/>
                  </a:cubicBezTo>
                  <a:cubicBezTo>
                    <a:pt x="19584" y="8100"/>
                    <a:pt x="20203" y="7071"/>
                    <a:pt x="20642" y="7585"/>
                  </a:cubicBezTo>
                  <a:cubicBezTo>
                    <a:pt x="21080" y="8100"/>
                    <a:pt x="21338" y="10157"/>
                    <a:pt x="21595" y="12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2401270" y="2666508"/>
              <a:ext cx="205470" cy="29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197" fill="norm" stroke="1" extrusionOk="0">
                  <a:moveTo>
                    <a:pt x="12861" y="4985"/>
                  </a:moveTo>
                  <a:cubicBezTo>
                    <a:pt x="12861" y="3785"/>
                    <a:pt x="12861" y="2585"/>
                    <a:pt x="12537" y="1685"/>
                  </a:cubicBezTo>
                  <a:cubicBezTo>
                    <a:pt x="12213" y="785"/>
                    <a:pt x="11565" y="185"/>
                    <a:pt x="10701" y="35"/>
                  </a:cubicBezTo>
                  <a:cubicBezTo>
                    <a:pt x="9837" y="-115"/>
                    <a:pt x="8757" y="185"/>
                    <a:pt x="7029" y="1610"/>
                  </a:cubicBezTo>
                  <a:cubicBezTo>
                    <a:pt x="5301" y="3035"/>
                    <a:pt x="2925" y="5585"/>
                    <a:pt x="1521" y="8360"/>
                  </a:cubicBezTo>
                  <a:cubicBezTo>
                    <a:pt x="117" y="11135"/>
                    <a:pt x="-315" y="14135"/>
                    <a:pt x="225" y="16385"/>
                  </a:cubicBezTo>
                  <a:cubicBezTo>
                    <a:pt x="765" y="18635"/>
                    <a:pt x="2277" y="20135"/>
                    <a:pt x="4221" y="20810"/>
                  </a:cubicBezTo>
                  <a:cubicBezTo>
                    <a:pt x="6165" y="21485"/>
                    <a:pt x="8541" y="21335"/>
                    <a:pt x="11457" y="19910"/>
                  </a:cubicBezTo>
                  <a:cubicBezTo>
                    <a:pt x="14373" y="18485"/>
                    <a:pt x="17829" y="15785"/>
                    <a:pt x="19557" y="13310"/>
                  </a:cubicBezTo>
                  <a:cubicBezTo>
                    <a:pt x="21285" y="10835"/>
                    <a:pt x="21285" y="8585"/>
                    <a:pt x="20313" y="6485"/>
                  </a:cubicBezTo>
                  <a:cubicBezTo>
                    <a:pt x="19341" y="4385"/>
                    <a:pt x="17397" y="2435"/>
                    <a:pt x="15777" y="1385"/>
                  </a:cubicBezTo>
                  <a:cubicBezTo>
                    <a:pt x="14157" y="335"/>
                    <a:pt x="12861" y="185"/>
                    <a:pt x="11889" y="410"/>
                  </a:cubicBezTo>
                  <a:cubicBezTo>
                    <a:pt x="10917" y="635"/>
                    <a:pt x="10269" y="1235"/>
                    <a:pt x="9621" y="1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289549" y="2258280"/>
              <a:ext cx="38101" cy="26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2263"/>
                  </a:moveTo>
                  <a:cubicBezTo>
                    <a:pt x="21600" y="1054"/>
                    <a:pt x="21600" y="-156"/>
                    <a:pt x="21000" y="17"/>
                  </a:cubicBezTo>
                  <a:cubicBezTo>
                    <a:pt x="20400" y="190"/>
                    <a:pt x="19200" y="1745"/>
                    <a:pt x="16800" y="5114"/>
                  </a:cubicBezTo>
                  <a:cubicBezTo>
                    <a:pt x="14400" y="8484"/>
                    <a:pt x="10800" y="13668"/>
                    <a:pt x="7800" y="16692"/>
                  </a:cubicBezTo>
                  <a:cubicBezTo>
                    <a:pt x="4800" y="19716"/>
                    <a:pt x="2400" y="20580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271294" y="2609850"/>
              <a:ext cx="164307" cy="24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30" fill="norm" stroke="1" extrusionOk="0">
                  <a:moveTo>
                    <a:pt x="8204" y="0"/>
                  </a:moveTo>
                  <a:cubicBezTo>
                    <a:pt x="5988" y="4800"/>
                    <a:pt x="3773" y="9600"/>
                    <a:pt x="2388" y="12738"/>
                  </a:cubicBezTo>
                  <a:cubicBezTo>
                    <a:pt x="1004" y="15877"/>
                    <a:pt x="450" y="17354"/>
                    <a:pt x="173" y="18554"/>
                  </a:cubicBezTo>
                  <a:cubicBezTo>
                    <a:pt x="-104" y="19754"/>
                    <a:pt x="-104" y="20677"/>
                    <a:pt x="588" y="21138"/>
                  </a:cubicBezTo>
                  <a:cubicBezTo>
                    <a:pt x="1281" y="21600"/>
                    <a:pt x="2665" y="21600"/>
                    <a:pt x="6265" y="20492"/>
                  </a:cubicBezTo>
                  <a:cubicBezTo>
                    <a:pt x="9865" y="19385"/>
                    <a:pt x="15681" y="17169"/>
                    <a:pt x="21496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384799" y="2762250"/>
              <a:ext cx="317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82"/>
                    <a:pt x="7200" y="4364"/>
                    <a:pt x="3600" y="7964"/>
                  </a:cubicBezTo>
                  <a:cubicBezTo>
                    <a:pt x="0" y="11564"/>
                    <a:pt x="0" y="165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3187427" y="2235199"/>
              <a:ext cx="3202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0"/>
                  </a:moveTo>
                  <a:cubicBezTo>
                    <a:pt x="5574" y="584"/>
                    <a:pt x="-1176" y="1168"/>
                    <a:pt x="174" y="4768"/>
                  </a:cubicBezTo>
                  <a:cubicBezTo>
                    <a:pt x="1524" y="8368"/>
                    <a:pt x="10974" y="14984"/>
                    <a:pt x="20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3276600" y="2673349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77"/>
                    <a:pt x="0" y="9755"/>
                    <a:pt x="3600" y="13355"/>
                  </a:cubicBezTo>
                  <a:cubicBezTo>
                    <a:pt x="7200" y="16955"/>
                    <a:pt x="1440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610100" y="2222500"/>
              <a:ext cx="317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023"/>
                    <a:pt x="8640" y="10047"/>
                    <a:pt x="12240" y="13647"/>
                  </a:cubicBezTo>
                  <a:cubicBezTo>
                    <a:pt x="15840" y="17247"/>
                    <a:pt x="18720" y="194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4470399" y="2706552"/>
              <a:ext cx="198727" cy="26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333" fill="norm" stroke="1" extrusionOk="0">
                  <a:moveTo>
                    <a:pt x="9353" y="1955"/>
                  </a:moveTo>
                  <a:cubicBezTo>
                    <a:pt x="10021" y="1263"/>
                    <a:pt x="10689" y="572"/>
                    <a:pt x="11913" y="227"/>
                  </a:cubicBezTo>
                  <a:cubicBezTo>
                    <a:pt x="13138" y="-119"/>
                    <a:pt x="14920" y="-119"/>
                    <a:pt x="16256" y="572"/>
                  </a:cubicBezTo>
                  <a:cubicBezTo>
                    <a:pt x="17592" y="1263"/>
                    <a:pt x="18482" y="2646"/>
                    <a:pt x="18482" y="3683"/>
                  </a:cubicBezTo>
                  <a:cubicBezTo>
                    <a:pt x="18482" y="4719"/>
                    <a:pt x="17592" y="5411"/>
                    <a:pt x="16701" y="6015"/>
                  </a:cubicBezTo>
                  <a:cubicBezTo>
                    <a:pt x="15810" y="6620"/>
                    <a:pt x="14920" y="7139"/>
                    <a:pt x="14697" y="7830"/>
                  </a:cubicBezTo>
                  <a:cubicBezTo>
                    <a:pt x="14474" y="8521"/>
                    <a:pt x="14920" y="9385"/>
                    <a:pt x="15810" y="9990"/>
                  </a:cubicBezTo>
                  <a:cubicBezTo>
                    <a:pt x="16701" y="10595"/>
                    <a:pt x="18037" y="10940"/>
                    <a:pt x="19262" y="11977"/>
                  </a:cubicBezTo>
                  <a:cubicBezTo>
                    <a:pt x="20487" y="13014"/>
                    <a:pt x="21600" y="14742"/>
                    <a:pt x="20375" y="16383"/>
                  </a:cubicBezTo>
                  <a:cubicBezTo>
                    <a:pt x="19151" y="18025"/>
                    <a:pt x="15588" y="19580"/>
                    <a:pt x="12247" y="20444"/>
                  </a:cubicBezTo>
                  <a:cubicBezTo>
                    <a:pt x="8907" y="21308"/>
                    <a:pt x="5790" y="21481"/>
                    <a:pt x="3786" y="21222"/>
                  </a:cubicBezTo>
                  <a:cubicBezTo>
                    <a:pt x="1781" y="20963"/>
                    <a:pt x="891" y="20271"/>
                    <a:pt x="0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091069" y="1333500"/>
              <a:ext cx="55993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3956" y="0"/>
                  </a:moveTo>
                  <a:cubicBezTo>
                    <a:pt x="2896" y="400"/>
                    <a:pt x="1837" y="800"/>
                    <a:pt x="1103" y="1500"/>
                  </a:cubicBezTo>
                  <a:cubicBezTo>
                    <a:pt x="370" y="2200"/>
                    <a:pt x="-38" y="3200"/>
                    <a:pt x="3" y="4900"/>
                  </a:cubicBezTo>
                  <a:cubicBezTo>
                    <a:pt x="44" y="6600"/>
                    <a:pt x="533" y="9000"/>
                    <a:pt x="1877" y="11300"/>
                  </a:cubicBezTo>
                  <a:cubicBezTo>
                    <a:pt x="3222" y="13600"/>
                    <a:pt x="5423" y="15800"/>
                    <a:pt x="7828" y="17100"/>
                  </a:cubicBezTo>
                  <a:cubicBezTo>
                    <a:pt x="10232" y="18400"/>
                    <a:pt x="12840" y="18800"/>
                    <a:pt x="15164" y="19400"/>
                  </a:cubicBezTo>
                  <a:cubicBezTo>
                    <a:pt x="17487" y="20000"/>
                    <a:pt x="19524" y="20800"/>
                    <a:pt x="2156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428750" y="1346200"/>
              <a:ext cx="508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900" y="18400"/>
                    <a:pt x="16200" y="15200"/>
                    <a:pt x="12600" y="11600"/>
                  </a:cubicBezTo>
                  <a:cubicBezTo>
                    <a:pt x="9000" y="8000"/>
                    <a:pt x="4500" y="40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220826" y="1104899"/>
              <a:ext cx="341275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3898" y="0"/>
                  </a:moveTo>
                  <a:cubicBezTo>
                    <a:pt x="2965" y="0"/>
                    <a:pt x="2031" y="0"/>
                    <a:pt x="1365" y="561"/>
                  </a:cubicBezTo>
                  <a:cubicBezTo>
                    <a:pt x="698" y="1122"/>
                    <a:pt x="298" y="2244"/>
                    <a:pt x="98" y="3647"/>
                  </a:cubicBezTo>
                  <a:cubicBezTo>
                    <a:pt x="-102" y="5049"/>
                    <a:pt x="-102" y="6732"/>
                    <a:pt x="1165" y="9117"/>
                  </a:cubicBezTo>
                  <a:cubicBezTo>
                    <a:pt x="2431" y="11501"/>
                    <a:pt x="4965" y="14587"/>
                    <a:pt x="7965" y="17112"/>
                  </a:cubicBezTo>
                  <a:cubicBezTo>
                    <a:pt x="10965" y="19636"/>
                    <a:pt x="14431" y="21600"/>
                    <a:pt x="16765" y="21600"/>
                  </a:cubicBezTo>
                  <a:cubicBezTo>
                    <a:pt x="19098" y="21600"/>
                    <a:pt x="20298" y="19636"/>
                    <a:pt x="20898" y="17953"/>
                  </a:cubicBezTo>
                  <a:cubicBezTo>
                    <a:pt x="21498" y="16270"/>
                    <a:pt x="21498" y="14868"/>
                    <a:pt x="21498" y="13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333616" y="863600"/>
              <a:ext cx="23243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5197" y="21600"/>
                  </a:moveTo>
                  <a:cubicBezTo>
                    <a:pt x="4233" y="21600"/>
                    <a:pt x="3268" y="21600"/>
                    <a:pt x="2304" y="21415"/>
                  </a:cubicBezTo>
                  <a:cubicBezTo>
                    <a:pt x="1340" y="21231"/>
                    <a:pt x="376" y="20862"/>
                    <a:pt x="86" y="20215"/>
                  </a:cubicBezTo>
                  <a:cubicBezTo>
                    <a:pt x="-203" y="19569"/>
                    <a:pt x="183" y="18646"/>
                    <a:pt x="2111" y="17631"/>
                  </a:cubicBezTo>
                  <a:cubicBezTo>
                    <a:pt x="4040" y="16615"/>
                    <a:pt x="7511" y="15508"/>
                    <a:pt x="10790" y="15508"/>
                  </a:cubicBezTo>
                  <a:cubicBezTo>
                    <a:pt x="14068" y="15508"/>
                    <a:pt x="17154" y="16615"/>
                    <a:pt x="18986" y="17631"/>
                  </a:cubicBezTo>
                  <a:cubicBezTo>
                    <a:pt x="20818" y="18646"/>
                    <a:pt x="21397" y="19569"/>
                    <a:pt x="21108" y="19846"/>
                  </a:cubicBezTo>
                  <a:cubicBezTo>
                    <a:pt x="20818" y="20123"/>
                    <a:pt x="19661" y="19754"/>
                    <a:pt x="17251" y="17908"/>
                  </a:cubicBezTo>
                  <a:cubicBezTo>
                    <a:pt x="14840" y="16062"/>
                    <a:pt x="11176" y="12738"/>
                    <a:pt x="8765" y="10523"/>
                  </a:cubicBezTo>
                  <a:cubicBezTo>
                    <a:pt x="6354" y="8308"/>
                    <a:pt x="5197" y="7200"/>
                    <a:pt x="5004" y="7015"/>
                  </a:cubicBezTo>
                  <a:cubicBezTo>
                    <a:pt x="4811" y="6831"/>
                    <a:pt x="5583" y="7569"/>
                    <a:pt x="7222" y="8308"/>
                  </a:cubicBezTo>
                  <a:cubicBezTo>
                    <a:pt x="8861" y="9046"/>
                    <a:pt x="11368" y="9785"/>
                    <a:pt x="13297" y="9323"/>
                  </a:cubicBezTo>
                  <a:cubicBezTo>
                    <a:pt x="15226" y="8862"/>
                    <a:pt x="16576" y="7200"/>
                    <a:pt x="17058" y="5446"/>
                  </a:cubicBezTo>
                  <a:cubicBezTo>
                    <a:pt x="17540" y="3692"/>
                    <a:pt x="17154" y="1846"/>
                    <a:pt x="1676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222256" y="744134"/>
              <a:ext cx="371595" cy="10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557" fill="norm" stroke="1" extrusionOk="0">
                  <a:moveTo>
                    <a:pt x="2021" y="8331"/>
                  </a:moveTo>
                  <a:cubicBezTo>
                    <a:pt x="1166" y="8738"/>
                    <a:pt x="312" y="9146"/>
                    <a:pt x="68" y="8534"/>
                  </a:cubicBezTo>
                  <a:cubicBezTo>
                    <a:pt x="-176" y="7923"/>
                    <a:pt x="190" y="6293"/>
                    <a:pt x="1960" y="4051"/>
                  </a:cubicBezTo>
                  <a:cubicBezTo>
                    <a:pt x="3729" y="1810"/>
                    <a:pt x="6902" y="-1043"/>
                    <a:pt x="9892" y="383"/>
                  </a:cubicBezTo>
                  <a:cubicBezTo>
                    <a:pt x="12882" y="1810"/>
                    <a:pt x="15688" y="7515"/>
                    <a:pt x="17580" y="11591"/>
                  </a:cubicBezTo>
                  <a:cubicBezTo>
                    <a:pt x="19471" y="15666"/>
                    <a:pt x="20448" y="18112"/>
                    <a:pt x="21424" y="20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463405" y="228600"/>
              <a:ext cx="47896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21250" y="20206"/>
                  </a:moveTo>
                  <a:cubicBezTo>
                    <a:pt x="17493" y="20903"/>
                    <a:pt x="13737" y="21600"/>
                    <a:pt x="10450" y="21600"/>
                  </a:cubicBezTo>
                  <a:cubicBezTo>
                    <a:pt x="7163" y="21600"/>
                    <a:pt x="4346" y="20903"/>
                    <a:pt x="2467" y="18755"/>
                  </a:cubicBezTo>
                  <a:cubicBezTo>
                    <a:pt x="589" y="16606"/>
                    <a:pt x="-350" y="13006"/>
                    <a:pt x="120" y="9639"/>
                  </a:cubicBezTo>
                  <a:cubicBezTo>
                    <a:pt x="589" y="6271"/>
                    <a:pt x="2467" y="3135"/>
                    <a:pt x="434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367001" y="124684"/>
              <a:ext cx="271299" cy="21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12" fill="norm" stroke="1" extrusionOk="0">
                  <a:moveTo>
                    <a:pt x="1870" y="17674"/>
                  </a:moveTo>
                  <a:cubicBezTo>
                    <a:pt x="1201" y="18504"/>
                    <a:pt x="531" y="19335"/>
                    <a:pt x="196" y="19231"/>
                  </a:cubicBezTo>
                  <a:cubicBezTo>
                    <a:pt x="-139" y="19127"/>
                    <a:pt x="-139" y="18089"/>
                    <a:pt x="949" y="15181"/>
                  </a:cubicBezTo>
                  <a:cubicBezTo>
                    <a:pt x="2038" y="12274"/>
                    <a:pt x="4214" y="7497"/>
                    <a:pt x="6056" y="4381"/>
                  </a:cubicBezTo>
                  <a:cubicBezTo>
                    <a:pt x="7898" y="1266"/>
                    <a:pt x="9405" y="-188"/>
                    <a:pt x="11080" y="20"/>
                  </a:cubicBezTo>
                  <a:cubicBezTo>
                    <a:pt x="12754" y="227"/>
                    <a:pt x="14596" y="2097"/>
                    <a:pt x="16354" y="5939"/>
                  </a:cubicBezTo>
                  <a:cubicBezTo>
                    <a:pt x="18112" y="9781"/>
                    <a:pt x="19787" y="15597"/>
                    <a:pt x="21461" y="214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2379133" y="2266949"/>
              <a:ext cx="82338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7" y="21600"/>
                  </a:moveTo>
                  <a:cubicBezTo>
                    <a:pt x="3720" y="19800"/>
                    <a:pt x="4553" y="18000"/>
                    <a:pt x="5886" y="16200"/>
                  </a:cubicBezTo>
                  <a:cubicBezTo>
                    <a:pt x="7219" y="14400"/>
                    <a:pt x="9051" y="12600"/>
                    <a:pt x="11078" y="11400"/>
                  </a:cubicBezTo>
                  <a:cubicBezTo>
                    <a:pt x="13104" y="10200"/>
                    <a:pt x="15325" y="9600"/>
                    <a:pt x="16963" y="9300"/>
                  </a:cubicBezTo>
                  <a:cubicBezTo>
                    <a:pt x="18602" y="9000"/>
                    <a:pt x="19657" y="9000"/>
                    <a:pt x="20406" y="9300"/>
                  </a:cubicBezTo>
                  <a:cubicBezTo>
                    <a:pt x="21156" y="9600"/>
                    <a:pt x="21600" y="10200"/>
                    <a:pt x="21600" y="10500"/>
                  </a:cubicBezTo>
                  <a:cubicBezTo>
                    <a:pt x="21600" y="10800"/>
                    <a:pt x="21156" y="10800"/>
                    <a:pt x="20045" y="10200"/>
                  </a:cubicBezTo>
                  <a:cubicBezTo>
                    <a:pt x="18935" y="9600"/>
                    <a:pt x="17158" y="8400"/>
                    <a:pt x="15298" y="7200"/>
                  </a:cubicBezTo>
                  <a:cubicBezTo>
                    <a:pt x="13438" y="6000"/>
                    <a:pt x="11494" y="4800"/>
                    <a:pt x="9606" y="4200"/>
                  </a:cubicBezTo>
                  <a:cubicBezTo>
                    <a:pt x="7718" y="3600"/>
                    <a:pt x="5886" y="3600"/>
                    <a:pt x="4831" y="3900"/>
                  </a:cubicBezTo>
                  <a:cubicBezTo>
                    <a:pt x="3776" y="4200"/>
                    <a:pt x="3498" y="4800"/>
                    <a:pt x="3581" y="5100"/>
                  </a:cubicBezTo>
                  <a:cubicBezTo>
                    <a:pt x="3665" y="5400"/>
                    <a:pt x="4109" y="5400"/>
                    <a:pt x="5331" y="4800"/>
                  </a:cubicBezTo>
                  <a:cubicBezTo>
                    <a:pt x="6552" y="4200"/>
                    <a:pt x="8551" y="3000"/>
                    <a:pt x="10328" y="2100"/>
                  </a:cubicBezTo>
                  <a:cubicBezTo>
                    <a:pt x="12105" y="1200"/>
                    <a:pt x="13660" y="600"/>
                    <a:pt x="15048" y="300"/>
                  </a:cubicBezTo>
                  <a:cubicBezTo>
                    <a:pt x="16436" y="0"/>
                    <a:pt x="17658" y="0"/>
                    <a:pt x="18435" y="0"/>
                  </a:cubicBezTo>
                  <a:cubicBezTo>
                    <a:pt x="19212" y="0"/>
                    <a:pt x="19546" y="0"/>
                    <a:pt x="19518" y="300"/>
                  </a:cubicBezTo>
                  <a:cubicBezTo>
                    <a:pt x="19490" y="600"/>
                    <a:pt x="19101" y="1200"/>
                    <a:pt x="18019" y="2100"/>
                  </a:cubicBezTo>
                  <a:cubicBezTo>
                    <a:pt x="16936" y="3000"/>
                    <a:pt x="15159" y="4200"/>
                    <a:pt x="13326" y="5400"/>
                  </a:cubicBezTo>
                  <a:cubicBezTo>
                    <a:pt x="11494" y="6600"/>
                    <a:pt x="9606" y="7800"/>
                    <a:pt x="7635" y="8700"/>
                  </a:cubicBezTo>
                  <a:cubicBezTo>
                    <a:pt x="5664" y="9600"/>
                    <a:pt x="3609" y="10200"/>
                    <a:pt x="2415" y="10500"/>
                  </a:cubicBezTo>
                  <a:cubicBezTo>
                    <a:pt x="1222" y="10800"/>
                    <a:pt x="888" y="10800"/>
                    <a:pt x="583" y="10800"/>
                  </a:cubicBezTo>
                  <a:cubicBezTo>
                    <a:pt x="278" y="10800"/>
                    <a:pt x="0" y="10800"/>
                    <a:pt x="0" y="11100"/>
                  </a:cubicBezTo>
                  <a:cubicBezTo>
                    <a:pt x="0" y="11400"/>
                    <a:pt x="278" y="12000"/>
                    <a:pt x="1499" y="11700"/>
                  </a:cubicBezTo>
                  <a:cubicBezTo>
                    <a:pt x="2721" y="11400"/>
                    <a:pt x="4886" y="10200"/>
                    <a:pt x="6969" y="9300"/>
                  </a:cubicBezTo>
                  <a:cubicBezTo>
                    <a:pt x="9051" y="8400"/>
                    <a:pt x="11050" y="7800"/>
                    <a:pt x="13215" y="7500"/>
                  </a:cubicBezTo>
                  <a:cubicBezTo>
                    <a:pt x="15381" y="7200"/>
                    <a:pt x="17713" y="7200"/>
                    <a:pt x="19046" y="6900"/>
                  </a:cubicBezTo>
                  <a:cubicBezTo>
                    <a:pt x="20378" y="6600"/>
                    <a:pt x="20712" y="6000"/>
                    <a:pt x="21045" y="5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613519" y="2273299"/>
              <a:ext cx="72796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86" y="0"/>
                  </a:moveTo>
                  <a:cubicBezTo>
                    <a:pt x="1709" y="2880"/>
                    <a:pt x="3333" y="5760"/>
                    <a:pt x="5393" y="6480"/>
                  </a:cubicBezTo>
                  <a:cubicBezTo>
                    <a:pt x="7453" y="7200"/>
                    <a:pt x="9950" y="5760"/>
                    <a:pt x="12291" y="6480"/>
                  </a:cubicBezTo>
                  <a:cubicBezTo>
                    <a:pt x="14632" y="7200"/>
                    <a:pt x="16817" y="10080"/>
                    <a:pt x="18190" y="11520"/>
                  </a:cubicBezTo>
                  <a:cubicBezTo>
                    <a:pt x="19564" y="12960"/>
                    <a:pt x="20126" y="12960"/>
                    <a:pt x="20594" y="12960"/>
                  </a:cubicBezTo>
                  <a:cubicBezTo>
                    <a:pt x="21062" y="12960"/>
                    <a:pt x="21437" y="12960"/>
                    <a:pt x="21468" y="12240"/>
                  </a:cubicBezTo>
                  <a:cubicBezTo>
                    <a:pt x="21499" y="11520"/>
                    <a:pt x="21187" y="10080"/>
                    <a:pt x="19970" y="8640"/>
                  </a:cubicBezTo>
                  <a:cubicBezTo>
                    <a:pt x="18752" y="7200"/>
                    <a:pt x="16630" y="5760"/>
                    <a:pt x="14663" y="4320"/>
                  </a:cubicBezTo>
                  <a:cubicBezTo>
                    <a:pt x="12697" y="2880"/>
                    <a:pt x="10886" y="1440"/>
                    <a:pt x="8982" y="720"/>
                  </a:cubicBezTo>
                  <a:cubicBezTo>
                    <a:pt x="7078" y="0"/>
                    <a:pt x="5081" y="0"/>
                    <a:pt x="3676" y="0"/>
                  </a:cubicBezTo>
                  <a:cubicBezTo>
                    <a:pt x="2271" y="0"/>
                    <a:pt x="1460" y="0"/>
                    <a:pt x="867" y="1440"/>
                  </a:cubicBezTo>
                  <a:cubicBezTo>
                    <a:pt x="274" y="2880"/>
                    <a:pt x="-101" y="5760"/>
                    <a:pt x="24" y="7200"/>
                  </a:cubicBezTo>
                  <a:cubicBezTo>
                    <a:pt x="149" y="8640"/>
                    <a:pt x="773" y="8640"/>
                    <a:pt x="2209" y="7920"/>
                  </a:cubicBezTo>
                  <a:cubicBezTo>
                    <a:pt x="3645" y="7200"/>
                    <a:pt x="5892" y="5760"/>
                    <a:pt x="8077" y="4320"/>
                  </a:cubicBezTo>
                  <a:cubicBezTo>
                    <a:pt x="10262" y="2880"/>
                    <a:pt x="12385" y="1440"/>
                    <a:pt x="13883" y="720"/>
                  </a:cubicBezTo>
                  <a:cubicBezTo>
                    <a:pt x="15381" y="0"/>
                    <a:pt x="16255" y="0"/>
                    <a:pt x="16879" y="0"/>
                  </a:cubicBezTo>
                  <a:cubicBezTo>
                    <a:pt x="17504" y="0"/>
                    <a:pt x="17878" y="0"/>
                    <a:pt x="17909" y="720"/>
                  </a:cubicBezTo>
                  <a:cubicBezTo>
                    <a:pt x="17941" y="1440"/>
                    <a:pt x="17628" y="2880"/>
                    <a:pt x="16380" y="5040"/>
                  </a:cubicBezTo>
                  <a:cubicBezTo>
                    <a:pt x="15131" y="7200"/>
                    <a:pt x="12946" y="10080"/>
                    <a:pt x="10699" y="12960"/>
                  </a:cubicBezTo>
                  <a:cubicBezTo>
                    <a:pt x="8452" y="15840"/>
                    <a:pt x="6142" y="18720"/>
                    <a:pt x="4768" y="20160"/>
                  </a:cubicBezTo>
                  <a:cubicBezTo>
                    <a:pt x="3395" y="21600"/>
                    <a:pt x="2958" y="21600"/>
                    <a:pt x="2958" y="21600"/>
                  </a:cubicBezTo>
                  <a:cubicBezTo>
                    <a:pt x="2958" y="21600"/>
                    <a:pt x="3395" y="21600"/>
                    <a:pt x="4768" y="20160"/>
                  </a:cubicBezTo>
                  <a:cubicBezTo>
                    <a:pt x="6142" y="18720"/>
                    <a:pt x="8452" y="15840"/>
                    <a:pt x="11074" y="13680"/>
                  </a:cubicBezTo>
                  <a:cubicBezTo>
                    <a:pt x="13696" y="11520"/>
                    <a:pt x="16630" y="10080"/>
                    <a:pt x="18315" y="9360"/>
                  </a:cubicBezTo>
                  <a:cubicBezTo>
                    <a:pt x="20001" y="8640"/>
                    <a:pt x="20438" y="8640"/>
                    <a:pt x="20875" y="8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149599" y="1814971"/>
              <a:ext cx="44451" cy="48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867"/>
                  </a:moveTo>
                  <a:cubicBezTo>
                    <a:pt x="0" y="2398"/>
                    <a:pt x="0" y="1928"/>
                    <a:pt x="514" y="1412"/>
                  </a:cubicBezTo>
                  <a:cubicBezTo>
                    <a:pt x="1029" y="895"/>
                    <a:pt x="2057" y="332"/>
                    <a:pt x="2571" y="426"/>
                  </a:cubicBezTo>
                  <a:cubicBezTo>
                    <a:pt x="3086" y="519"/>
                    <a:pt x="3086" y="1271"/>
                    <a:pt x="3600" y="3478"/>
                  </a:cubicBezTo>
                  <a:cubicBezTo>
                    <a:pt x="4114" y="5685"/>
                    <a:pt x="5143" y="9347"/>
                    <a:pt x="6686" y="12399"/>
                  </a:cubicBezTo>
                  <a:cubicBezTo>
                    <a:pt x="8229" y="15452"/>
                    <a:pt x="10286" y="17893"/>
                    <a:pt x="11829" y="19396"/>
                  </a:cubicBezTo>
                  <a:cubicBezTo>
                    <a:pt x="13371" y="20899"/>
                    <a:pt x="14400" y="21462"/>
                    <a:pt x="14914" y="21509"/>
                  </a:cubicBezTo>
                  <a:cubicBezTo>
                    <a:pt x="15429" y="21556"/>
                    <a:pt x="15429" y="21086"/>
                    <a:pt x="14914" y="19208"/>
                  </a:cubicBezTo>
                  <a:cubicBezTo>
                    <a:pt x="14400" y="17330"/>
                    <a:pt x="13371" y="14043"/>
                    <a:pt x="11829" y="10756"/>
                  </a:cubicBezTo>
                  <a:cubicBezTo>
                    <a:pt x="10286" y="7469"/>
                    <a:pt x="8229" y="4182"/>
                    <a:pt x="6171" y="2304"/>
                  </a:cubicBezTo>
                  <a:cubicBezTo>
                    <a:pt x="4114" y="426"/>
                    <a:pt x="2057" y="-44"/>
                    <a:pt x="1029" y="3"/>
                  </a:cubicBezTo>
                  <a:cubicBezTo>
                    <a:pt x="0" y="50"/>
                    <a:pt x="0" y="613"/>
                    <a:pt x="1029" y="2492"/>
                  </a:cubicBezTo>
                  <a:cubicBezTo>
                    <a:pt x="2057" y="4370"/>
                    <a:pt x="4114" y="7563"/>
                    <a:pt x="7200" y="10521"/>
                  </a:cubicBezTo>
                  <a:cubicBezTo>
                    <a:pt x="10286" y="13479"/>
                    <a:pt x="14400" y="16203"/>
                    <a:pt x="16971" y="17846"/>
                  </a:cubicBezTo>
                  <a:cubicBezTo>
                    <a:pt x="19543" y="19490"/>
                    <a:pt x="20571" y="20053"/>
                    <a:pt x="21086" y="20100"/>
                  </a:cubicBezTo>
                  <a:cubicBezTo>
                    <a:pt x="21600" y="20147"/>
                    <a:pt x="21600" y="19678"/>
                    <a:pt x="21086" y="17940"/>
                  </a:cubicBezTo>
                  <a:cubicBezTo>
                    <a:pt x="20571" y="16203"/>
                    <a:pt x="19543" y="13198"/>
                    <a:pt x="18514" y="11413"/>
                  </a:cubicBezTo>
                  <a:cubicBezTo>
                    <a:pt x="17486" y="9629"/>
                    <a:pt x="16457" y="9066"/>
                    <a:pt x="15943" y="9159"/>
                  </a:cubicBezTo>
                  <a:cubicBezTo>
                    <a:pt x="15429" y="9253"/>
                    <a:pt x="15429" y="10005"/>
                    <a:pt x="16457" y="11507"/>
                  </a:cubicBezTo>
                  <a:cubicBezTo>
                    <a:pt x="17486" y="13010"/>
                    <a:pt x="19543" y="15264"/>
                    <a:pt x="21600" y="17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102599" y="1785292"/>
              <a:ext cx="78752" cy="8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0753" fill="norm" stroke="1" extrusionOk="0">
                  <a:moveTo>
                    <a:pt x="14327" y="2790"/>
                  </a:moveTo>
                  <a:cubicBezTo>
                    <a:pt x="12053" y="1283"/>
                    <a:pt x="9780" y="-224"/>
                    <a:pt x="7790" y="27"/>
                  </a:cubicBezTo>
                  <a:cubicBezTo>
                    <a:pt x="5801" y="278"/>
                    <a:pt x="4095" y="2288"/>
                    <a:pt x="2959" y="4799"/>
                  </a:cubicBezTo>
                  <a:cubicBezTo>
                    <a:pt x="1822" y="7311"/>
                    <a:pt x="1253" y="10325"/>
                    <a:pt x="1253" y="13339"/>
                  </a:cubicBezTo>
                  <a:cubicBezTo>
                    <a:pt x="1253" y="16353"/>
                    <a:pt x="1822" y="19367"/>
                    <a:pt x="3527" y="20371"/>
                  </a:cubicBezTo>
                  <a:cubicBezTo>
                    <a:pt x="5232" y="21376"/>
                    <a:pt x="8074" y="20371"/>
                    <a:pt x="9780" y="17609"/>
                  </a:cubicBezTo>
                  <a:cubicBezTo>
                    <a:pt x="11485" y="14846"/>
                    <a:pt x="12053" y="10325"/>
                    <a:pt x="11485" y="7060"/>
                  </a:cubicBezTo>
                  <a:cubicBezTo>
                    <a:pt x="10916" y="3795"/>
                    <a:pt x="9211" y="1785"/>
                    <a:pt x="7222" y="1534"/>
                  </a:cubicBezTo>
                  <a:cubicBezTo>
                    <a:pt x="5232" y="1283"/>
                    <a:pt x="2959" y="2790"/>
                    <a:pt x="1537" y="4799"/>
                  </a:cubicBezTo>
                  <a:cubicBezTo>
                    <a:pt x="116" y="6809"/>
                    <a:pt x="-452" y="9320"/>
                    <a:pt x="401" y="11329"/>
                  </a:cubicBezTo>
                  <a:cubicBezTo>
                    <a:pt x="1253" y="13339"/>
                    <a:pt x="3527" y="14846"/>
                    <a:pt x="6369" y="15599"/>
                  </a:cubicBezTo>
                  <a:cubicBezTo>
                    <a:pt x="9211" y="16353"/>
                    <a:pt x="12622" y="16353"/>
                    <a:pt x="14895" y="15097"/>
                  </a:cubicBezTo>
                  <a:cubicBezTo>
                    <a:pt x="17169" y="13841"/>
                    <a:pt x="18306" y="11329"/>
                    <a:pt x="17453" y="9823"/>
                  </a:cubicBezTo>
                  <a:cubicBezTo>
                    <a:pt x="16601" y="8316"/>
                    <a:pt x="13759" y="7813"/>
                    <a:pt x="11485" y="8567"/>
                  </a:cubicBezTo>
                  <a:cubicBezTo>
                    <a:pt x="9211" y="9320"/>
                    <a:pt x="7506" y="11329"/>
                    <a:pt x="7506" y="13339"/>
                  </a:cubicBezTo>
                  <a:cubicBezTo>
                    <a:pt x="7506" y="15348"/>
                    <a:pt x="9211" y="17357"/>
                    <a:pt x="11485" y="17609"/>
                  </a:cubicBezTo>
                  <a:cubicBezTo>
                    <a:pt x="13759" y="17860"/>
                    <a:pt x="16601" y="16353"/>
                    <a:pt x="17169" y="14595"/>
                  </a:cubicBezTo>
                  <a:cubicBezTo>
                    <a:pt x="17737" y="12836"/>
                    <a:pt x="16032" y="10827"/>
                    <a:pt x="13474" y="11329"/>
                  </a:cubicBezTo>
                  <a:cubicBezTo>
                    <a:pt x="10916" y="11832"/>
                    <a:pt x="7506" y="14846"/>
                    <a:pt x="7222" y="16353"/>
                  </a:cubicBezTo>
                  <a:cubicBezTo>
                    <a:pt x="6937" y="17860"/>
                    <a:pt x="9780" y="17860"/>
                    <a:pt x="12622" y="18111"/>
                  </a:cubicBezTo>
                  <a:cubicBezTo>
                    <a:pt x="15464" y="18362"/>
                    <a:pt x="18306" y="18864"/>
                    <a:pt x="21148" y="193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2520949" y="1588679"/>
              <a:ext cx="110502" cy="18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01" fill="norm" stroke="1" extrusionOk="0">
                  <a:moveTo>
                    <a:pt x="0" y="3586"/>
                  </a:moveTo>
                  <a:cubicBezTo>
                    <a:pt x="1223" y="2345"/>
                    <a:pt x="2445" y="1103"/>
                    <a:pt x="4075" y="483"/>
                  </a:cubicBezTo>
                  <a:cubicBezTo>
                    <a:pt x="5706" y="-138"/>
                    <a:pt x="7743" y="-138"/>
                    <a:pt x="9781" y="359"/>
                  </a:cubicBezTo>
                  <a:cubicBezTo>
                    <a:pt x="11819" y="855"/>
                    <a:pt x="13857" y="1848"/>
                    <a:pt x="14264" y="3462"/>
                  </a:cubicBezTo>
                  <a:cubicBezTo>
                    <a:pt x="14672" y="5076"/>
                    <a:pt x="13449" y="7310"/>
                    <a:pt x="11819" y="8800"/>
                  </a:cubicBezTo>
                  <a:cubicBezTo>
                    <a:pt x="10189" y="10290"/>
                    <a:pt x="8151" y="11034"/>
                    <a:pt x="7947" y="11034"/>
                  </a:cubicBezTo>
                  <a:cubicBezTo>
                    <a:pt x="7743" y="11034"/>
                    <a:pt x="9374" y="10290"/>
                    <a:pt x="11208" y="9793"/>
                  </a:cubicBezTo>
                  <a:cubicBezTo>
                    <a:pt x="13042" y="9296"/>
                    <a:pt x="15079" y="9048"/>
                    <a:pt x="16913" y="9296"/>
                  </a:cubicBezTo>
                  <a:cubicBezTo>
                    <a:pt x="18747" y="9545"/>
                    <a:pt x="20377" y="10290"/>
                    <a:pt x="20989" y="12028"/>
                  </a:cubicBezTo>
                  <a:cubicBezTo>
                    <a:pt x="21600" y="13765"/>
                    <a:pt x="21192" y="16496"/>
                    <a:pt x="20174" y="18234"/>
                  </a:cubicBezTo>
                  <a:cubicBezTo>
                    <a:pt x="19155" y="19972"/>
                    <a:pt x="17525" y="20717"/>
                    <a:pt x="15691" y="21090"/>
                  </a:cubicBezTo>
                  <a:cubicBezTo>
                    <a:pt x="13857" y="21462"/>
                    <a:pt x="11819" y="21462"/>
                    <a:pt x="10800" y="20096"/>
                  </a:cubicBezTo>
                  <a:cubicBezTo>
                    <a:pt x="9781" y="18731"/>
                    <a:pt x="9781" y="16000"/>
                    <a:pt x="9781" y="132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2664555" y="1587499"/>
              <a:ext cx="2784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284"/>
                    <a:pt x="4867" y="6568"/>
                    <a:pt x="1782" y="10168"/>
                  </a:cubicBezTo>
                  <a:cubicBezTo>
                    <a:pt x="-1304" y="13768"/>
                    <a:pt x="239" y="1768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717800" y="1775797"/>
              <a:ext cx="133350" cy="16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4442"/>
                  </a:moveTo>
                  <a:cubicBezTo>
                    <a:pt x="343" y="3057"/>
                    <a:pt x="686" y="1672"/>
                    <a:pt x="2229" y="842"/>
                  </a:cubicBezTo>
                  <a:cubicBezTo>
                    <a:pt x="3771" y="11"/>
                    <a:pt x="6514" y="-266"/>
                    <a:pt x="8057" y="288"/>
                  </a:cubicBezTo>
                  <a:cubicBezTo>
                    <a:pt x="9600" y="842"/>
                    <a:pt x="9943" y="2226"/>
                    <a:pt x="9257" y="4580"/>
                  </a:cubicBezTo>
                  <a:cubicBezTo>
                    <a:pt x="8571" y="6934"/>
                    <a:pt x="6857" y="10257"/>
                    <a:pt x="5486" y="12472"/>
                  </a:cubicBezTo>
                  <a:cubicBezTo>
                    <a:pt x="4114" y="14688"/>
                    <a:pt x="3086" y="15796"/>
                    <a:pt x="2057" y="17180"/>
                  </a:cubicBezTo>
                  <a:cubicBezTo>
                    <a:pt x="1029" y="18565"/>
                    <a:pt x="0" y="20226"/>
                    <a:pt x="514" y="20780"/>
                  </a:cubicBezTo>
                  <a:cubicBezTo>
                    <a:pt x="1029" y="21334"/>
                    <a:pt x="3086" y="20780"/>
                    <a:pt x="6857" y="18842"/>
                  </a:cubicBezTo>
                  <a:cubicBezTo>
                    <a:pt x="10629" y="16903"/>
                    <a:pt x="16114" y="13580"/>
                    <a:pt x="21600" y="102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846996" y="1720849"/>
              <a:ext cx="90811" cy="19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346" fill="norm" stroke="1" extrusionOk="0">
                  <a:moveTo>
                    <a:pt x="13902" y="0"/>
                  </a:moveTo>
                  <a:cubicBezTo>
                    <a:pt x="9102" y="4696"/>
                    <a:pt x="4302" y="9391"/>
                    <a:pt x="1902" y="12326"/>
                  </a:cubicBezTo>
                  <a:cubicBezTo>
                    <a:pt x="-498" y="15261"/>
                    <a:pt x="-498" y="16435"/>
                    <a:pt x="1182" y="17726"/>
                  </a:cubicBezTo>
                  <a:cubicBezTo>
                    <a:pt x="2862" y="19017"/>
                    <a:pt x="6222" y="20426"/>
                    <a:pt x="9822" y="21013"/>
                  </a:cubicBezTo>
                  <a:cubicBezTo>
                    <a:pt x="13422" y="21600"/>
                    <a:pt x="17262" y="21365"/>
                    <a:pt x="19182" y="20661"/>
                  </a:cubicBezTo>
                  <a:cubicBezTo>
                    <a:pt x="21102" y="19957"/>
                    <a:pt x="21102" y="18783"/>
                    <a:pt x="18942" y="18078"/>
                  </a:cubicBezTo>
                  <a:cubicBezTo>
                    <a:pt x="16782" y="17374"/>
                    <a:pt x="12462" y="17139"/>
                    <a:pt x="9102" y="17257"/>
                  </a:cubicBezTo>
                  <a:cubicBezTo>
                    <a:pt x="5742" y="17374"/>
                    <a:pt x="3342" y="17843"/>
                    <a:pt x="942" y="18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515827" y="1061243"/>
              <a:ext cx="112597" cy="121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86" fill="norm" stroke="1" extrusionOk="0">
                  <a:moveTo>
                    <a:pt x="17815" y="21586"/>
                  </a:moveTo>
                  <a:cubicBezTo>
                    <a:pt x="16615" y="21171"/>
                    <a:pt x="15415" y="20757"/>
                    <a:pt x="15015" y="19946"/>
                  </a:cubicBezTo>
                  <a:cubicBezTo>
                    <a:pt x="14615" y="19136"/>
                    <a:pt x="15015" y="17929"/>
                    <a:pt x="15815" y="16667"/>
                  </a:cubicBezTo>
                  <a:cubicBezTo>
                    <a:pt x="16615" y="15404"/>
                    <a:pt x="17815" y="14084"/>
                    <a:pt x="18815" y="12897"/>
                  </a:cubicBezTo>
                  <a:cubicBezTo>
                    <a:pt x="19815" y="11710"/>
                    <a:pt x="20615" y="10654"/>
                    <a:pt x="21015" y="9523"/>
                  </a:cubicBezTo>
                  <a:cubicBezTo>
                    <a:pt x="21415" y="8392"/>
                    <a:pt x="21415" y="7186"/>
                    <a:pt x="20615" y="6093"/>
                  </a:cubicBezTo>
                  <a:cubicBezTo>
                    <a:pt x="19815" y="5000"/>
                    <a:pt x="18215" y="4020"/>
                    <a:pt x="17015" y="3247"/>
                  </a:cubicBezTo>
                  <a:cubicBezTo>
                    <a:pt x="15815" y="2474"/>
                    <a:pt x="15015" y="1909"/>
                    <a:pt x="14615" y="1532"/>
                  </a:cubicBezTo>
                  <a:cubicBezTo>
                    <a:pt x="14215" y="1155"/>
                    <a:pt x="14215" y="966"/>
                    <a:pt x="14215" y="778"/>
                  </a:cubicBezTo>
                  <a:cubicBezTo>
                    <a:pt x="14215" y="589"/>
                    <a:pt x="14215" y="401"/>
                    <a:pt x="13215" y="288"/>
                  </a:cubicBezTo>
                  <a:cubicBezTo>
                    <a:pt x="12215" y="174"/>
                    <a:pt x="10215" y="137"/>
                    <a:pt x="8615" y="212"/>
                  </a:cubicBezTo>
                  <a:cubicBezTo>
                    <a:pt x="7015" y="288"/>
                    <a:pt x="5815" y="476"/>
                    <a:pt x="5215" y="665"/>
                  </a:cubicBezTo>
                  <a:cubicBezTo>
                    <a:pt x="4615" y="853"/>
                    <a:pt x="4615" y="1041"/>
                    <a:pt x="4615" y="1230"/>
                  </a:cubicBezTo>
                  <a:cubicBezTo>
                    <a:pt x="4615" y="1418"/>
                    <a:pt x="4615" y="1607"/>
                    <a:pt x="5415" y="1758"/>
                  </a:cubicBezTo>
                  <a:cubicBezTo>
                    <a:pt x="6215" y="1909"/>
                    <a:pt x="7815" y="2022"/>
                    <a:pt x="9215" y="2003"/>
                  </a:cubicBezTo>
                  <a:cubicBezTo>
                    <a:pt x="10615" y="1984"/>
                    <a:pt x="11815" y="1833"/>
                    <a:pt x="13015" y="1663"/>
                  </a:cubicBezTo>
                  <a:cubicBezTo>
                    <a:pt x="14215" y="1494"/>
                    <a:pt x="15415" y="1305"/>
                    <a:pt x="16215" y="1079"/>
                  </a:cubicBezTo>
                  <a:cubicBezTo>
                    <a:pt x="17015" y="853"/>
                    <a:pt x="17415" y="589"/>
                    <a:pt x="16815" y="401"/>
                  </a:cubicBezTo>
                  <a:cubicBezTo>
                    <a:pt x="16215" y="212"/>
                    <a:pt x="14615" y="99"/>
                    <a:pt x="12815" y="43"/>
                  </a:cubicBezTo>
                  <a:cubicBezTo>
                    <a:pt x="11015" y="-14"/>
                    <a:pt x="9015" y="-14"/>
                    <a:pt x="7215" y="43"/>
                  </a:cubicBezTo>
                  <a:cubicBezTo>
                    <a:pt x="5415" y="99"/>
                    <a:pt x="3815" y="212"/>
                    <a:pt x="2615" y="363"/>
                  </a:cubicBezTo>
                  <a:cubicBezTo>
                    <a:pt x="1415" y="514"/>
                    <a:pt x="615" y="702"/>
                    <a:pt x="215" y="891"/>
                  </a:cubicBezTo>
                  <a:cubicBezTo>
                    <a:pt x="-185" y="1079"/>
                    <a:pt x="-185" y="1268"/>
                    <a:pt x="1615" y="1418"/>
                  </a:cubicBezTo>
                  <a:cubicBezTo>
                    <a:pt x="3415" y="1569"/>
                    <a:pt x="7015" y="1682"/>
                    <a:pt x="9615" y="1663"/>
                  </a:cubicBezTo>
                  <a:cubicBezTo>
                    <a:pt x="12215" y="1645"/>
                    <a:pt x="13815" y="1494"/>
                    <a:pt x="14415" y="1268"/>
                  </a:cubicBezTo>
                  <a:cubicBezTo>
                    <a:pt x="15015" y="1041"/>
                    <a:pt x="14615" y="740"/>
                    <a:pt x="13215" y="646"/>
                  </a:cubicBezTo>
                  <a:cubicBezTo>
                    <a:pt x="11815" y="551"/>
                    <a:pt x="9415" y="665"/>
                    <a:pt x="7615" y="796"/>
                  </a:cubicBezTo>
                  <a:cubicBezTo>
                    <a:pt x="5815" y="928"/>
                    <a:pt x="4615" y="1079"/>
                    <a:pt x="3815" y="1249"/>
                  </a:cubicBezTo>
                  <a:cubicBezTo>
                    <a:pt x="3015" y="1418"/>
                    <a:pt x="2615" y="1607"/>
                    <a:pt x="3215" y="1758"/>
                  </a:cubicBezTo>
                  <a:cubicBezTo>
                    <a:pt x="3815" y="1909"/>
                    <a:pt x="5415" y="2022"/>
                    <a:pt x="7215" y="2059"/>
                  </a:cubicBezTo>
                  <a:cubicBezTo>
                    <a:pt x="9015" y="2097"/>
                    <a:pt x="11015" y="2059"/>
                    <a:pt x="12615" y="1965"/>
                  </a:cubicBezTo>
                  <a:cubicBezTo>
                    <a:pt x="14215" y="1871"/>
                    <a:pt x="15415" y="1720"/>
                    <a:pt x="16215" y="1513"/>
                  </a:cubicBezTo>
                  <a:cubicBezTo>
                    <a:pt x="17015" y="1305"/>
                    <a:pt x="17415" y="1041"/>
                    <a:pt x="16615" y="891"/>
                  </a:cubicBezTo>
                  <a:cubicBezTo>
                    <a:pt x="15815" y="740"/>
                    <a:pt x="13815" y="702"/>
                    <a:pt x="11815" y="721"/>
                  </a:cubicBezTo>
                  <a:cubicBezTo>
                    <a:pt x="9815" y="740"/>
                    <a:pt x="7815" y="815"/>
                    <a:pt x="6215" y="928"/>
                  </a:cubicBezTo>
                  <a:cubicBezTo>
                    <a:pt x="4615" y="1041"/>
                    <a:pt x="3415" y="1192"/>
                    <a:pt x="3815" y="1305"/>
                  </a:cubicBezTo>
                  <a:cubicBezTo>
                    <a:pt x="4215" y="1418"/>
                    <a:pt x="6215" y="1494"/>
                    <a:pt x="9215" y="1418"/>
                  </a:cubicBezTo>
                  <a:cubicBezTo>
                    <a:pt x="12215" y="1343"/>
                    <a:pt x="16215" y="1117"/>
                    <a:pt x="20215" y="8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4718579" y="804927"/>
              <a:ext cx="158221" cy="204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094" fill="norm" stroke="1" extrusionOk="0">
                  <a:moveTo>
                    <a:pt x="782" y="4739"/>
                  </a:moveTo>
                  <a:cubicBezTo>
                    <a:pt x="1634" y="2994"/>
                    <a:pt x="2487" y="1248"/>
                    <a:pt x="3624" y="485"/>
                  </a:cubicBezTo>
                  <a:cubicBezTo>
                    <a:pt x="4761" y="-279"/>
                    <a:pt x="6182" y="-61"/>
                    <a:pt x="7177" y="594"/>
                  </a:cubicBezTo>
                  <a:cubicBezTo>
                    <a:pt x="8171" y="1248"/>
                    <a:pt x="8740" y="2339"/>
                    <a:pt x="7603" y="5394"/>
                  </a:cubicBezTo>
                  <a:cubicBezTo>
                    <a:pt x="6466" y="8448"/>
                    <a:pt x="3624" y="13466"/>
                    <a:pt x="1919" y="16521"/>
                  </a:cubicBezTo>
                  <a:cubicBezTo>
                    <a:pt x="213" y="19576"/>
                    <a:pt x="-355" y="20666"/>
                    <a:pt x="213" y="20994"/>
                  </a:cubicBezTo>
                  <a:cubicBezTo>
                    <a:pt x="782" y="21321"/>
                    <a:pt x="2487" y="20885"/>
                    <a:pt x="6182" y="19139"/>
                  </a:cubicBezTo>
                  <a:cubicBezTo>
                    <a:pt x="9877" y="17394"/>
                    <a:pt x="15561" y="14339"/>
                    <a:pt x="21245" y="11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4861655" y="744226"/>
              <a:ext cx="94610" cy="20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68" fill="norm" stroke="1" extrusionOk="0">
                  <a:moveTo>
                    <a:pt x="542" y="5104"/>
                  </a:moveTo>
                  <a:cubicBezTo>
                    <a:pt x="73" y="4013"/>
                    <a:pt x="-397" y="2923"/>
                    <a:pt x="542" y="2050"/>
                  </a:cubicBezTo>
                  <a:cubicBezTo>
                    <a:pt x="1481" y="1177"/>
                    <a:pt x="3829" y="523"/>
                    <a:pt x="6646" y="195"/>
                  </a:cubicBezTo>
                  <a:cubicBezTo>
                    <a:pt x="9464" y="-132"/>
                    <a:pt x="12751" y="-132"/>
                    <a:pt x="15568" y="850"/>
                  </a:cubicBezTo>
                  <a:cubicBezTo>
                    <a:pt x="18386" y="1832"/>
                    <a:pt x="20733" y="3795"/>
                    <a:pt x="20968" y="7395"/>
                  </a:cubicBezTo>
                  <a:cubicBezTo>
                    <a:pt x="21203" y="10995"/>
                    <a:pt x="19325" y="16232"/>
                    <a:pt x="17446" y="214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4883150" y="876299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775199" y="1007533"/>
              <a:ext cx="273051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5120"/>
                    <a:pt x="9042" y="8640"/>
                    <a:pt x="12391" y="4860"/>
                  </a:cubicBezTo>
                  <a:cubicBezTo>
                    <a:pt x="15740" y="1080"/>
                    <a:pt x="17916" y="0"/>
                    <a:pt x="19256" y="0"/>
                  </a:cubicBezTo>
                  <a:cubicBezTo>
                    <a:pt x="20595" y="0"/>
                    <a:pt x="21098" y="10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823322" y="1175661"/>
              <a:ext cx="142378" cy="14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14" fill="norm" stroke="1" extrusionOk="0">
                  <a:moveTo>
                    <a:pt x="402" y="7378"/>
                  </a:moveTo>
                  <a:cubicBezTo>
                    <a:pt x="85" y="5813"/>
                    <a:pt x="-233" y="4248"/>
                    <a:pt x="243" y="2995"/>
                  </a:cubicBezTo>
                  <a:cubicBezTo>
                    <a:pt x="720" y="1743"/>
                    <a:pt x="1991" y="804"/>
                    <a:pt x="3738" y="335"/>
                  </a:cubicBezTo>
                  <a:cubicBezTo>
                    <a:pt x="5485" y="-135"/>
                    <a:pt x="7708" y="-135"/>
                    <a:pt x="9296" y="491"/>
                  </a:cubicBezTo>
                  <a:cubicBezTo>
                    <a:pt x="10885" y="1117"/>
                    <a:pt x="11838" y="2369"/>
                    <a:pt x="11043" y="5187"/>
                  </a:cubicBezTo>
                  <a:cubicBezTo>
                    <a:pt x="10249" y="8004"/>
                    <a:pt x="7708" y="12387"/>
                    <a:pt x="5485" y="15517"/>
                  </a:cubicBezTo>
                  <a:cubicBezTo>
                    <a:pt x="3261" y="18648"/>
                    <a:pt x="1355" y="20526"/>
                    <a:pt x="1196" y="20995"/>
                  </a:cubicBezTo>
                  <a:cubicBezTo>
                    <a:pt x="1038" y="21465"/>
                    <a:pt x="2626" y="20526"/>
                    <a:pt x="6279" y="18335"/>
                  </a:cubicBezTo>
                  <a:cubicBezTo>
                    <a:pt x="9932" y="16143"/>
                    <a:pt x="15649" y="12700"/>
                    <a:pt x="21367" y="9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959350" y="1098550"/>
              <a:ext cx="120650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1283"/>
                    <a:pt x="14021" y="2566"/>
                    <a:pt x="10421" y="5560"/>
                  </a:cubicBezTo>
                  <a:cubicBezTo>
                    <a:pt x="6821" y="8554"/>
                    <a:pt x="3411" y="13259"/>
                    <a:pt x="2084" y="16147"/>
                  </a:cubicBezTo>
                  <a:cubicBezTo>
                    <a:pt x="758" y="19034"/>
                    <a:pt x="1516" y="20103"/>
                    <a:pt x="2842" y="20745"/>
                  </a:cubicBezTo>
                  <a:cubicBezTo>
                    <a:pt x="4168" y="21386"/>
                    <a:pt x="6063" y="21600"/>
                    <a:pt x="7958" y="21600"/>
                  </a:cubicBezTo>
                  <a:cubicBezTo>
                    <a:pt x="9853" y="21600"/>
                    <a:pt x="11747" y="21386"/>
                    <a:pt x="13453" y="20745"/>
                  </a:cubicBezTo>
                  <a:cubicBezTo>
                    <a:pt x="15158" y="20103"/>
                    <a:pt x="16674" y="19034"/>
                    <a:pt x="15726" y="17964"/>
                  </a:cubicBezTo>
                  <a:cubicBezTo>
                    <a:pt x="14779" y="16895"/>
                    <a:pt x="11368" y="15826"/>
                    <a:pt x="8526" y="15184"/>
                  </a:cubicBezTo>
                  <a:cubicBezTo>
                    <a:pt x="5684" y="14543"/>
                    <a:pt x="3411" y="14329"/>
                    <a:pt x="2084" y="14329"/>
                  </a:cubicBezTo>
                  <a:cubicBezTo>
                    <a:pt x="758" y="14329"/>
                    <a:pt x="379" y="14543"/>
                    <a:pt x="0" y="147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149600" y="1149350"/>
              <a:ext cx="1422400" cy="67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9" y="21465"/>
                    <a:pt x="1479" y="21331"/>
                    <a:pt x="2202" y="21230"/>
                  </a:cubicBezTo>
                  <a:cubicBezTo>
                    <a:pt x="2925" y="21129"/>
                    <a:pt x="3632" y="21062"/>
                    <a:pt x="4323" y="20826"/>
                  </a:cubicBezTo>
                  <a:cubicBezTo>
                    <a:pt x="5014" y="20591"/>
                    <a:pt x="5689" y="20187"/>
                    <a:pt x="6380" y="19817"/>
                  </a:cubicBezTo>
                  <a:cubicBezTo>
                    <a:pt x="7071" y="19447"/>
                    <a:pt x="7779" y="19110"/>
                    <a:pt x="8550" y="18639"/>
                  </a:cubicBezTo>
                  <a:cubicBezTo>
                    <a:pt x="9321" y="18168"/>
                    <a:pt x="10157" y="17563"/>
                    <a:pt x="10800" y="17024"/>
                  </a:cubicBezTo>
                  <a:cubicBezTo>
                    <a:pt x="11443" y="16486"/>
                    <a:pt x="11893" y="16015"/>
                    <a:pt x="12504" y="15342"/>
                  </a:cubicBezTo>
                  <a:cubicBezTo>
                    <a:pt x="13114" y="14669"/>
                    <a:pt x="13886" y="13794"/>
                    <a:pt x="14561" y="12886"/>
                  </a:cubicBezTo>
                  <a:cubicBezTo>
                    <a:pt x="15236" y="11978"/>
                    <a:pt x="15814" y="11036"/>
                    <a:pt x="16280" y="10161"/>
                  </a:cubicBezTo>
                  <a:cubicBezTo>
                    <a:pt x="16746" y="9286"/>
                    <a:pt x="17100" y="8479"/>
                    <a:pt x="17470" y="7738"/>
                  </a:cubicBezTo>
                  <a:cubicBezTo>
                    <a:pt x="17839" y="6998"/>
                    <a:pt x="18225" y="6325"/>
                    <a:pt x="18643" y="5585"/>
                  </a:cubicBezTo>
                  <a:cubicBezTo>
                    <a:pt x="19061" y="4845"/>
                    <a:pt x="19511" y="4037"/>
                    <a:pt x="19832" y="3364"/>
                  </a:cubicBezTo>
                  <a:cubicBezTo>
                    <a:pt x="20154" y="2692"/>
                    <a:pt x="20346" y="2153"/>
                    <a:pt x="20620" y="1615"/>
                  </a:cubicBezTo>
                  <a:cubicBezTo>
                    <a:pt x="20893" y="1077"/>
                    <a:pt x="21246" y="5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0" y="1784349"/>
              <a:ext cx="400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3789"/>
                    <a:pt x="5486" y="7579"/>
                    <a:pt x="8686" y="11179"/>
                  </a:cubicBezTo>
                  <a:cubicBezTo>
                    <a:pt x="11886" y="14779"/>
                    <a:pt x="15543" y="18189"/>
                    <a:pt x="17771" y="19895"/>
                  </a:cubicBezTo>
                  <a:cubicBezTo>
                    <a:pt x="20000" y="21600"/>
                    <a:pt x="20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8466" y="1485900"/>
              <a:ext cx="11853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429" y="19525"/>
                    <a:pt x="9257" y="17451"/>
                    <a:pt x="5400" y="14461"/>
                  </a:cubicBezTo>
                  <a:cubicBezTo>
                    <a:pt x="1543" y="11471"/>
                    <a:pt x="0" y="7566"/>
                    <a:pt x="0" y="5003"/>
                  </a:cubicBezTo>
                  <a:cubicBezTo>
                    <a:pt x="0" y="2441"/>
                    <a:pt x="1543" y="1220"/>
                    <a:pt x="308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68456" y="1581150"/>
              <a:ext cx="1569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21600"/>
                  </a:moveTo>
                  <a:cubicBezTo>
                    <a:pt x="11918" y="15709"/>
                    <a:pt x="3818" y="9818"/>
                    <a:pt x="1118" y="6218"/>
                  </a:cubicBezTo>
                  <a:cubicBezTo>
                    <a:pt x="-1582" y="2618"/>
                    <a:pt x="1118" y="1309"/>
                    <a:pt x="381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2161" y="1295400"/>
              <a:ext cx="356940" cy="1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43" fill="norm" stroke="1" extrusionOk="0">
                  <a:moveTo>
                    <a:pt x="80" y="0"/>
                  </a:moveTo>
                  <a:cubicBezTo>
                    <a:pt x="-47" y="4418"/>
                    <a:pt x="-174" y="8836"/>
                    <a:pt x="970" y="12518"/>
                  </a:cubicBezTo>
                  <a:cubicBezTo>
                    <a:pt x="2113" y="16200"/>
                    <a:pt x="4527" y="19145"/>
                    <a:pt x="8148" y="20373"/>
                  </a:cubicBezTo>
                  <a:cubicBezTo>
                    <a:pt x="11770" y="21600"/>
                    <a:pt x="16598" y="21109"/>
                    <a:pt x="21426" y="206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86765" y="1117600"/>
              <a:ext cx="251386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3558" y="21600"/>
                  </a:moveTo>
                  <a:cubicBezTo>
                    <a:pt x="2298" y="21400"/>
                    <a:pt x="1038" y="21200"/>
                    <a:pt x="408" y="20500"/>
                  </a:cubicBezTo>
                  <a:cubicBezTo>
                    <a:pt x="-222" y="19800"/>
                    <a:pt x="-222" y="18600"/>
                    <a:pt x="1128" y="16800"/>
                  </a:cubicBezTo>
                  <a:cubicBezTo>
                    <a:pt x="2478" y="15000"/>
                    <a:pt x="5178" y="12600"/>
                    <a:pt x="8238" y="12000"/>
                  </a:cubicBezTo>
                  <a:cubicBezTo>
                    <a:pt x="11298" y="11400"/>
                    <a:pt x="14718" y="12600"/>
                    <a:pt x="16698" y="13600"/>
                  </a:cubicBezTo>
                  <a:cubicBezTo>
                    <a:pt x="18678" y="14600"/>
                    <a:pt x="19218" y="15400"/>
                    <a:pt x="19578" y="16300"/>
                  </a:cubicBezTo>
                  <a:cubicBezTo>
                    <a:pt x="19938" y="17200"/>
                    <a:pt x="20118" y="18200"/>
                    <a:pt x="19758" y="18700"/>
                  </a:cubicBezTo>
                  <a:cubicBezTo>
                    <a:pt x="19398" y="19200"/>
                    <a:pt x="18498" y="19200"/>
                    <a:pt x="16518" y="17500"/>
                  </a:cubicBezTo>
                  <a:cubicBezTo>
                    <a:pt x="14538" y="15800"/>
                    <a:pt x="11478" y="12400"/>
                    <a:pt x="9408" y="9900"/>
                  </a:cubicBezTo>
                  <a:cubicBezTo>
                    <a:pt x="7338" y="7400"/>
                    <a:pt x="6258" y="5800"/>
                    <a:pt x="6348" y="5300"/>
                  </a:cubicBezTo>
                  <a:cubicBezTo>
                    <a:pt x="6438" y="4800"/>
                    <a:pt x="7698" y="5400"/>
                    <a:pt x="9228" y="6200"/>
                  </a:cubicBezTo>
                  <a:cubicBezTo>
                    <a:pt x="10758" y="7000"/>
                    <a:pt x="12558" y="8000"/>
                    <a:pt x="14538" y="8200"/>
                  </a:cubicBezTo>
                  <a:cubicBezTo>
                    <a:pt x="16518" y="8400"/>
                    <a:pt x="18678" y="7800"/>
                    <a:pt x="19848" y="6300"/>
                  </a:cubicBezTo>
                  <a:cubicBezTo>
                    <a:pt x="21018" y="4800"/>
                    <a:pt x="21198" y="2400"/>
                    <a:pt x="2137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33350" y="941988"/>
              <a:ext cx="374650" cy="12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0" fill="norm" stroke="1" extrusionOk="0">
                  <a:moveTo>
                    <a:pt x="0" y="4946"/>
                  </a:moveTo>
                  <a:cubicBezTo>
                    <a:pt x="3783" y="2113"/>
                    <a:pt x="7566" y="-720"/>
                    <a:pt x="10739" y="165"/>
                  </a:cubicBezTo>
                  <a:cubicBezTo>
                    <a:pt x="13912" y="1050"/>
                    <a:pt x="16475" y="5654"/>
                    <a:pt x="18183" y="9726"/>
                  </a:cubicBezTo>
                  <a:cubicBezTo>
                    <a:pt x="19892" y="13798"/>
                    <a:pt x="20746" y="17339"/>
                    <a:pt x="21600" y="208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78588" y="304800"/>
              <a:ext cx="59562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7552" y="21600"/>
                  </a:moveTo>
                  <a:cubicBezTo>
                    <a:pt x="4573" y="20722"/>
                    <a:pt x="1593" y="19844"/>
                    <a:pt x="476" y="17780"/>
                  </a:cubicBezTo>
                  <a:cubicBezTo>
                    <a:pt x="-641" y="15717"/>
                    <a:pt x="104" y="12468"/>
                    <a:pt x="3828" y="9307"/>
                  </a:cubicBezTo>
                  <a:cubicBezTo>
                    <a:pt x="7552" y="6146"/>
                    <a:pt x="14256" y="3073"/>
                    <a:pt x="2095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19626" y="218923"/>
              <a:ext cx="283624" cy="17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739" fill="norm" stroke="1" extrusionOk="0">
                  <a:moveTo>
                    <a:pt x="2239" y="20739"/>
                  </a:moveTo>
                  <a:cubicBezTo>
                    <a:pt x="1439" y="20488"/>
                    <a:pt x="639" y="20237"/>
                    <a:pt x="239" y="19106"/>
                  </a:cubicBezTo>
                  <a:cubicBezTo>
                    <a:pt x="-161" y="17976"/>
                    <a:pt x="-161" y="15967"/>
                    <a:pt x="1039" y="12576"/>
                  </a:cubicBezTo>
                  <a:cubicBezTo>
                    <a:pt x="2239" y="9186"/>
                    <a:pt x="4639" y="4413"/>
                    <a:pt x="7039" y="1902"/>
                  </a:cubicBezTo>
                  <a:cubicBezTo>
                    <a:pt x="9439" y="-610"/>
                    <a:pt x="11839" y="-861"/>
                    <a:pt x="14239" y="2530"/>
                  </a:cubicBezTo>
                  <a:cubicBezTo>
                    <a:pt x="16639" y="5920"/>
                    <a:pt x="19039" y="12953"/>
                    <a:pt x="21439" y="199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444749" y="2305049"/>
              <a:ext cx="71068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0" y="21600"/>
                  </a:moveTo>
                  <a:cubicBezTo>
                    <a:pt x="1147" y="19800"/>
                    <a:pt x="2294" y="18000"/>
                    <a:pt x="3919" y="15300"/>
                  </a:cubicBezTo>
                  <a:cubicBezTo>
                    <a:pt x="5543" y="12600"/>
                    <a:pt x="7646" y="9000"/>
                    <a:pt x="9749" y="6300"/>
                  </a:cubicBezTo>
                  <a:cubicBezTo>
                    <a:pt x="11851" y="3600"/>
                    <a:pt x="13954" y="1800"/>
                    <a:pt x="15165" y="900"/>
                  </a:cubicBezTo>
                  <a:cubicBezTo>
                    <a:pt x="16375" y="0"/>
                    <a:pt x="16694" y="0"/>
                    <a:pt x="17044" y="0"/>
                  </a:cubicBezTo>
                  <a:cubicBezTo>
                    <a:pt x="17395" y="0"/>
                    <a:pt x="17777" y="0"/>
                    <a:pt x="17809" y="450"/>
                  </a:cubicBezTo>
                  <a:cubicBezTo>
                    <a:pt x="17841" y="900"/>
                    <a:pt x="17522" y="1800"/>
                    <a:pt x="16248" y="3150"/>
                  </a:cubicBezTo>
                  <a:cubicBezTo>
                    <a:pt x="14973" y="4500"/>
                    <a:pt x="12743" y="6300"/>
                    <a:pt x="10545" y="7200"/>
                  </a:cubicBezTo>
                  <a:cubicBezTo>
                    <a:pt x="8347" y="8100"/>
                    <a:pt x="6181" y="8100"/>
                    <a:pt x="4811" y="8550"/>
                  </a:cubicBezTo>
                  <a:cubicBezTo>
                    <a:pt x="3441" y="9000"/>
                    <a:pt x="2867" y="9900"/>
                    <a:pt x="2294" y="11250"/>
                  </a:cubicBezTo>
                  <a:cubicBezTo>
                    <a:pt x="1720" y="12600"/>
                    <a:pt x="1147" y="14400"/>
                    <a:pt x="1211" y="15300"/>
                  </a:cubicBezTo>
                  <a:cubicBezTo>
                    <a:pt x="1274" y="16200"/>
                    <a:pt x="1975" y="16200"/>
                    <a:pt x="3441" y="14850"/>
                  </a:cubicBezTo>
                  <a:cubicBezTo>
                    <a:pt x="4906" y="13500"/>
                    <a:pt x="7136" y="10800"/>
                    <a:pt x="9366" y="8100"/>
                  </a:cubicBezTo>
                  <a:cubicBezTo>
                    <a:pt x="11596" y="5400"/>
                    <a:pt x="13827" y="2700"/>
                    <a:pt x="16216" y="1350"/>
                  </a:cubicBezTo>
                  <a:cubicBezTo>
                    <a:pt x="18605" y="0"/>
                    <a:pt x="21154" y="0"/>
                    <a:pt x="21377" y="900"/>
                  </a:cubicBezTo>
                  <a:cubicBezTo>
                    <a:pt x="21600" y="1800"/>
                    <a:pt x="19497" y="3600"/>
                    <a:pt x="17490" y="5400"/>
                  </a:cubicBezTo>
                  <a:cubicBezTo>
                    <a:pt x="15483" y="7200"/>
                    <a:pt x="13572" y="9000"/>
                    <a:pt x="11819" y="10350"/>
                  </a:cubicBezTo>
                  <a:cubicBezTo>
                    <a:pt x="10067" y="11700"/>
                    <a:pt x="8474" y="12600"/>
                    <a:pt x="7455" y="13050"/>
                  </a:cubicBezTo>
                  <a:cubicBezTo>
                    <a:pt x="6435" y="13500"/>
                    <a:pt x="5989" y="13500"/>
                    <a:pt x="6499" y="12600"/>
                  </a:cubicBezTo>
                  <a:cubicBezTo>
                    <a:pt x="7009" y="11700"/>
                    <a:pt x="8474" y="9900"/>
                    <a:pt x="10354" y="7650"/>
                  </a:cubicBezTo>
                  <a:cubicBezTo>
                    <a:pt x="12234" y="5400"/>
                    <a:pt x="14527" y="2700"/>
                    <a:pt x="15961" y="1350"/>
                  </a:cubicBezTo>
                  <a:cubicBezTo>
                    <a:pt x="17395" y="0"/>
                    <a:pt x="17968" y="0"/>
                    <a:pt x="18446" y="0"/>
                  </a:cubicBezTo>
                  <a:cubicBezTo>
                    <a:pt x="18924" y="0"/>
                    <a:pt x="19306" y="0"/>
                    <a:pt x="19306" y="0"/>
                  </a:cubicBezTo>
                  <a:cubicBezTo>
                    <a:pt x="19306" y="0"/>
                    <a:pt x="18924" y="0"/>
                    <a:pt x="18956" y="0"/>
                  </a:cubicBezTo>
                  <a:cubicBezTo>
                    <a:pt x="18988" y="0"/>
                    <a:pt x="19434" y="0"/>
                    <a:pt x="19880" y="1350"/>
                  </a:cubicBezTo>
                  <a:cubicBezTo>
                    <a:pt x="20326" y="2700"/>
                    <a:pt x="20772" y="5400"/>
                    <a:pt x="21218" y="81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4616450" y="1310216"/>
              <a:ext cx="20828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" y="18900"/>
                    <a:pt x="439" y="16200"/>
                    <a:pt x="801" y="13500"/>
                  </a:cubicBezTo>
                  <a:cubicBezTo>
                    <a:pt x="1163" y="10800"/>
                    <a:pt x="1668" y="8100"/>
                    <a:pt x="2327" y="5400"/>
                  </a:cubicBezTo>
                  <a:cubicBezTo>
                    <a:pt x="2985" y="2700"/>
                    <a:pt x="3798" y="0"/>
                    <a:pt x="4599" y="0"/>
                  </a:cubicBezTo>
                  <a:cubicBezTo>
                    <a:pt x="5400" y="0"/>
                    <a:pt x="6190" y="2700"/>
                    <a:pt x="6937" y="5400"/>
                  </a:cubicBezTo>
                  <a:cubicBezTo>
                    <a:pt x="7683" y="8100"/>
                    <a:pt x="8385" y="10800"/>
                    <a:pt x="9198" y="13500"/>
                  </a:cubicBezTo>
                  <a:cubicBezTo>
                    <a:pt x="10010" y="16200"/>
                    <a:pt x="10932" y="18900"/>
                    <a:pt x="11821" y="20250"/>
                  </a:cubicBezTo>
                  <a:cubicBezTo>
                    <a:pt x="12710" y="21600"/>
                    <a:pt x="13566" y="21600"/>
                    <a:pt x="14455" y="21600"/>
                  </a:cubicBezTo>
                  <a:cubicBezTo>
                    <a:pt x="15344" y="21600"/>
                    <a:pt x="16266" y="21600"/>
                    <a:pt x="17177" y="20250"/>
                  </a:cubicBezTo>
                  <a:cubicBezTo>
                    <a:pt x="18088" y="18900"/>
                    <a:pt x="18988" y="16200"/>
                    <a:pt x="19723" y="13500"/>
                  </a:cubicBezTo>
                  <a:cubicBezTo>
                    <a:pt x="20459" y="10800"/>
                    <a:pt x="21029" y="81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921500" y="1123950"/>
              <a:ext cx="127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600"/>
                    <a:pt x="14400" y="7200"/>
                    <a:pt x="18000" y="10800"/>
                  </a:cubicBezTo>
                  <a:cubicBezTo>
                    <a:pt x="21600" y="14400"/>
                    <a:pt x="216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3175000" y="22415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435350" y="2190749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657600" y="2114549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3829050" y="2006600"/>
              <a:ext cx="762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032250" y="1879600"/>
              <a:ext cx="63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241799" y="1727199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406900" y="1581149"/>
              <a:ext cx="44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508499" y="1428750"/>
              <a:ext cx="381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603750" y="132715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87" name="Drawing"/>
          <p:cNvGrpSpPr/>
          <p:nvPr/>
        </p:nvGrpSpPr>
        <p:grpSpPr>
          <a:xfrm>
            <a:off x="9074150" y="2883842"/>
            <a:ext cx="2895600" cy="931183"/>
            <a:chOff x="0" y="0"/>
            <a:chExt cx="2895599" cy="931182"/>
          </a:xfrm>
        </p:grpSpPr>
        <p:sp>
          <p:nvSpPr>
            <p:cNvPr id="973" name="Line"/>
            <p:cNvSpPr/>
            <p:nvPr/>
          </p:nvSpPr>
          <p:spPr>
            <a:xfrm>
              <a:off x="74475" y="198343"/>
              <a:ext cx="154125" cy="57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32" fill="norm" stroke="1" extrusionOk="0">
                  <a:moveTo>
                    <a:pt x="21254" y="4402"/>
                  </a:moveTo>
                  <a:cubicBezTo>
                    <a:pt x="19795" y="3299"/>
                    <a:pt x="18335" y="2195"/>
                    <a:pt x="16438" y="1407"/>
                  </a:cubicBezTo>
                  <a:cubicBezTo>
                    <a:pt x="14540" y="618"/>
                    <a:pt x="12205" y="145"/>
                    <a:pt x="9724" y="27"/>
                  </a:cubicBezTo>
                  <a:cubicBezTo>
                    <a:pt x="7243" y="-91"/>
                    <a:pt x="4616" y="145"/>
                    <a:pt x="2719" y="1249"/>
                  </a:cubicBezTo>
                  <a:cubicBezTo>
                    <a:pt x="822" y="2353"/>
                    <a:pt x="-346" y="4324"/>
                    <a:pt x="92" y="6728"/>
                  </a:cubicBezTo>
                  <a:cubicBezTo>
                    <a:pt x="530" y="9132"/>
                    <a:pt x="2573" y="11970"/>
                    <a:pt x="4324" y="14335"/>
                  </a:cubicBezTo>
                  <a:cubicBezTo>
                    <a:pt x="6076" y="16700"/>
                    <a:pt x="7535" y="18592"/>
                    <a:pt x="8265" y="19735"/>
                  </a:cubicBezTo>
                  <a:cubicBezTo>
                    <a:pt x="8995" y="20878"/>
                    <a:pt x="8995" y="21273"/>
                    <a:pt x="8119" y="21391"/>
                  </a:cubicBezTo>
                  <a:cubicBezTo>
                    <a:pt x="7243" y="21509"/>
                    <a:pt x="5492" y="21351"/>
                    <a:pt x="3740" y="211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0" y="564207"/>
              <a:ext cx="196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2206" y="13371"/>
                  </a:cubicBezTo>
                  <a:cubicBezTo>
                    <a:pt x="4413" y="10286"/>
                    <a:pt x="8826" y="6686"/>
                    <a:pt x="12426" y="4371"/>
                  </a:cubicBezTo>
                  <a:cubicBezTo>
                    <a:pt x="16026" y="2057"/>
                    <a:pt x="1881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342900" y="284799"/>
              <a:ext cx="133350" cy="41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1984"/>
                  </a:moveTo>
                  <a:cubicBezTo>
                    <a:pt x="21257" y="1433"/>
                    <a:pt x="20914" y="882"/>
                    <a:pt x="19886" y="496"/>
                  </a:cubicBezTo>
                  <a:cubicBezTo>
                    <a:pt x="18857" y="110"/>
                    <a:pt x="17143" y="-110"/>
                    <a:pt x="14400" y="55"/>
                  </a:cubicBezTo>
                  <a:cubicBezTo>
                    <a:pt x="11657" y="221"/>
                    <a:pt x="7886" y="772"/>
                    <a:pt x="4971" y="2645"/>
                  </a:cubicBezTo>
                  <a:cubicBezTo>
                    <a:pt x="2057" y="4519"/>
                    <a:pt x="0" y="7714"/>
                    <a:pt x="0" y="10800"/>
                  </a:cubicBezTo>
                  <a:cubicBezTo>
                    <a:pt x="0" y="13886"/>
                    <a:pt x="2057" y="16861"/>
                    <a:pt x="3943" y="18625"/>
                  </a:cubicBezTo>
                  <a:cubicBezTo>
                    <a:pt x="5829" y="20388"/>
                    <a:pt x="7543" y="20939"/>
                    <a:pt x="9257" y="214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448405" y="450932"/>
              <a:ext cx="237395" cy="16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791" fill="norm" stroke="1" extrusionOk="0">
                  <a:moveTo>
                    <a:pt x="220" y="7250"/>
                  </a:moveTo>
                  <a:cubicBezTo>
                    <a:pt x="29" y="5336"/>
                    <a:pt x="-162" y="3422"/>
                    <a:pt x="220" y="2192"/>
                  </a:cubicBezTo>
                  <a:cubicBezTo>
                    <a:pt x="603" y="962"/>
                    <a:pt x="1558" y="415"/>
                    <a:pt x="3279" y="688"/>
                  </a:cubicBezTo>
                  <a:cubicBezTo>
                    <a:pt x="4999" y="962"/>
                    <a:pt x="7484" y="2055"/>
                    <a:pt x="9013" y="4926"/>
                  </a:cubicBezTo>
                  <a:cubicBezTo>
                    <a:pt x="10542" y="7797"/>
                    <a:pt x="11116" y="12445"/>
                    <a:pt x="10925" y="15726"/>
                  </a:cubicBezTo>
                  <a:cubicBezTo>
                    <a:pt x="10734" y="19007"/>
                    <a:pt x="9778" y="20921"/>
                    <a:pt x="9300" y="20784"/>
                  </a:cubicBezTo>
                  <a:cubicBezTo>
                    <a:pt x="8822" y="20648"/>
                    <a:pt x="8822" y="18460"/>
                    <a:pt x="9396" y="14906"/>
                  </a:cubicBezTo>
                  <a:cubicBezTo>
                    <a:pt x="9969" y="11351"/>
                    <a:pt x="11116" y="6430"/>
                    <a:pt x="11976" y="3422"/>
                  </a:cubicBezTo>
                  <a:cubicBezTo>
                    <a:pt x="12836" y="415"/>
                    <a:pt x="13410" y="-679"/>
                    <a:pt x="13696" y="415"/>
                  </a:cubicBezTo>
                  <a:cubicBezTo>
                    <a:pt x="13983" y="1508"/>
                    <a:pt x="13983" y="4789"/>
                    <a:pt x="14557" y="7934"/>
                  </a:cubicBezTo>
                  <a:cubicBezTo>
                    <a:pt x="15130" y="11078"/>
                    <a:pt x="16277" y="14086"/>
                    <a:pt x="17519" y="15726"/>
                  </a:cubicBezTo>
                  <a:cubicBezTo>
                    <a:pt x="18762" y="17367"/>
                    <a:pt x="20100" y="17640"/>
                    <a:pt x="21438" y="179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793750" y="335607"/>
              <a:ext cx="11435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0" y="0"/>
                  </a:moveTo>
                  <a:cubicBezTo>
                    <a:pt x="3857" y="720"/>
                    <a:pt x="7714" y="1440"/>
                    <a:pt x="11571" y="3312"/>
                  </a:cubicBezTo>
                  <a:cubicBezTo>
                    <a:pt x="15429" y="5184"/>
                    <a:pt x="19286" y="8208"/>
                    <a:pt x="20443" y="10800"/>
                  </a:cubicBezTo>
                  <a:cubicBezTo>
                    <a:pt x="21600" y="13392"/>
                    <a:pt x="20057" y="15552"/>
                    <a:pt x="17936" y="17280"/>
                  </a:cubicBezTo>
                  <a:cubicBezTo>
                    <a:pt x="15814" y="19008"/>
                    <a:pt x="13114" y="20304"/>
                    <a:pt x="104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028699" y="457266"/>
              <a:ext cx="127001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1440" y="13714"/>
                    <a:pt x="2880" y="6514"/>
                    <a:pt x="5580" y="2914"/>
                  </a:cubicBezTo>
                  <a:cubicBezTo>
                    <a:pt x="8280" y="-686"/>
                    <a:pt x="12240" y="-686"/>
                    <a:pt x="15120" y="1474"/>
                  </a:cubicBezTo>
                  <a:cubicBezTo>
                    <a:pt x="18000" y="3634"/>
                    <a:pt x="19800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041400" y="583257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670050" y="229308"/>
              <a:ext cx="133092" cy="26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290" fill="norm" stroke="1" extrusionOk="0">
                  <a:moveTo>
                    <a:pt x="3927" y="2399"/>
                  </a:moveTo>
                  <a:cubicBezTo>
                    <a:pt x="4582" y="1555"/>
                    <a:pt x="5236" y="712"/>
                    <a:pt x="6545" y="290"/>
                  </a:cubicBezTo>
                  <a:cubicBezTo>
                    <a:pt x="7855" y="-132"/>
                    <a:pt x="9818" y="-132"/>
                    <a:pt x="12109" y="543"/>
                  </a:cubicBezTo>
                  <a:cubicBezTo>
                    <a:pt x="14400" y="1218"/>
                    <a:pt x="17018" y="2568"/>
                    <a:pt x="17673" y="4087"/>
                  </a:cubicBezTo>
                  <a:cubicBezTo>
                    <a:pt x="18327" y="5605"/>
                    <a:pt x="17018" y="7293"/>
                    <a:pt x="15545" y="8390"/>
                  </a:cubicBezTo>
                  <a:cubicBezTo>
                    <a:pt x="14073" y="9487"/>
                    <a:pt x="12436" y="9993"/>
                    <a:pt x="10473" y="10415"/>
                  </a:cubicBezTo>
                  <a:cubicBezTo>
                    <a:pt x="8509" y="10837"/>
                    <a:pt x="6218" y="11174"/>
                    <a:pt x="5891" y="11343"/>
                  </a:cubicBezTo>
                  <a:cubicBezTo>
                    <a:pt x="5564" y="11512"/>
                    <a:pt x="7200" y="11512"/>
                    <a:pt x="9818" y="11765"/>
                  </a:cubicBezTo>
                  <a:cubicBezTo>
                    <a:pt x="12436" y="12018"/>
                    <a:pt x="16036" y="12524"/>
                    <a:pt x="18327" y="13537"/>
                  </a:cubicBezTo>
                  <a:cubicBezTo>
                    <a:pt x="20618" y="14549"/>
                    <a:pt x="21600" y="16068"/>
                    <a:pt x="19145" y="17502"/>
                  </a:cubicBezTo>
                  <a:cubicBezTo>
                    <a:pt x="16691" y="18937"/>
                    <a:pt x="10800" y="20287"/>
                    <a:pt x="7036" y="20877"/>
                  </a:cubicBezTo>
                  <a:cubicBezTo>
                    <a:pt x="3273" y="21468"/>
                    <a:pt x="1636" y="21299"/>
                    <a:pt x="0" y="211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574800" y="570557"/>
              <a:ext cx="304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0" y="16200"/>
                    <a:pt x="5100" y="10800"/>
                    <a:pt x="8700" y="7200"/>
                  </a:cubicBezTo>
                  <a:cubicBezTo>
                    <a:pt x="12300" y="3600"/>
                    <a:pt x="169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615924" y="727105"/>
              <a:ext cx="174776" cy="20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92" fill="norm" stroke="1" extrusionOk="0">
                  <a:moveTo>
                    <a:pt x="1176" y="3572"/>
                  </a:moveTo>
                  <a:cubicBezTo>
                    <a:pt x="2204" y="2458"/>
                    <a:pt x="3233" y="1345"/>
                    <a:pt x="5419" y="677"/>
                  </a:cubicBezTo>
                  <a:cubicBezTo>
                    <a:pt x="7604" y="9"/>
                    <a:pt x="10947" y="-214"/>
                    <a:pt x="13133" y="231"/>
                  </a:cubicBezTo>
                  <a:cubicBezTo>
                    <a:pt x="15319" y="677"/>
                    <a:pt x="16347" y="1790"/>
                    <a:pt x="14162" y="5019"/>
                  </a:cubicBezTo>
                  <a:cubicBezTo>
                    <a:pt x="11976" y="8248"/>
                    <a:pt x="6576" y="13592"/>
                    <a:pt x="3490" y="16710"/>
                  </a:cubicBezTo>
                  <a:cubicBezTo>
                    <a:pt x="404" y="19827"/>
                    <a:pt x="-367" y="20718"/>
                    <a:pt x="147" y="21052"/>
                  </a:cubicBezTo>
                  <a:cubicBezTo>
                    <a:pt x="662" y="21386"/>
                    <a:pt x="2462" y="21163"/>
                    <a:pt x="6190" y="19939"/>
                  </a:cubicBezTo>
                  <a:cubicBezTo>
                    <a:pt x="9919" y="18714"/>
                    <a:pt x="15576" y="16487"/>
                    <a:pt x="21233" y="142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835149" y="684857"/>
              <a:ext cx="133351" cy="24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108"/>
                  </a:moveTo>
                  <a:cubicBezTo>
                    <a:pt x="20229" y="554"/>
                    <a:pt x="18857" y="0"/>
                    <a:pt x="17486" y="0"/>
                  </a:cubicBezTo>
                  <a:cubicBezTo>
                    <a:pt x="16114" y="0"/>
                    <a:pt x="14743" y="554"/>
                    <a:pt x="12171" y="2215"/>
                  </a:cubicBezTo>
                  <a:cubicBezTo>
                    <a:pt x="9600" y="3877"/>
                    <a:pt x="5829" y="6646"/>
                    <a:pt x="3429" y="9138"/>
                  </a:cubicBezTo>
                  <a:cubicBezTo>
                    <a:pt x="1029" y="11631"/>
                    <a:pt x="0" y="13846"/>
                    <a:pt x="0" y="15877"/>
                  </a:cubicBezTo>
                  <a:cubicBezTo>
                    <a:pt x="0" y="17908"/>
                    <a:pt x="1029" y="19754"/>
                    <a:pt x="2743" y="20677"/>
                  </a:cubicBezTo>
                  <a:cubicBezTo>
                    <a:pt x="4457" y="21600"/>
                    <a:pt x="6857" y="21600"/>
                    <a:pt x="8914" y="21323"/>
                  </a:cubicBezTo>
                  <a:cubicBezTo>
                    <a:pt x="10971" y="21046"/>
                    <a:pt x="12686" y="20492"/>
                    <a:pt x="13371" y="19754"/>
                  </a:cubicBezTo>
                  <a:cubicBezTo>
                    <a:pt x="14057" y="19015"/>
                    <a:pt x="13714" y="18092"/>
                    <a:pt x="12343" y="17446"/>
                  </a:cubicBezTo>
                  <a:cubicBezTo>
                    <a:pt x="10971" y="16800"/>
                    <a:pt x="8571" y="16431"/>
                    <a:pt x="7200" y="16062"/>
                  </a:cubicBezTo>
                  <a:cubicBezTo>
                    <a:pt x="5829" y="15692"/>
                    <a:pt x="5486" y="15323"/>
                    <a:pt x="5143" y="149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127249" y="54515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311400" y="280199"/>
              <a:ext cx="330200" cy="24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2046"/>
                  </a:moveTo>
                  <a:cubicBezTo>
                    <a:pt x="554" y="1130"/>
                    <a:pt x="1108" y="215"/>
                    <a:pt x="2146" y="32"/>
                  </a:cubicBezTo>
                  <a:cubicBezTo>
                    <a:pt x="3185" y="-151"/>
                    <a:pt x="4708" y="398"/>
                    <a:pt x="5538" y="2778"/>
                  </a:cubicBezTo>
                  <a:cubicBezTo>
                    <a:pt x="6369" y="5157"/>
                    <a:pt x="6508" y="9368"/>
                    <a:pt x="5954" y="12663"/>
                  </a:cubicBezTo>
                  <a:cubicBezTo>
                    <a:pt x="5400" y="15957"/>
                    <a:pt x="4154" y="18337"/>
                    <a:pt x="3185" y="19710"/>
                  </a:cubicBezTo>
                  <a:cubicBezTo>
                    <a:pt x="2215" y="21083"/>
                    <a:pt x="1523" y="21449"/>
                    <a:pt x="1177" y="20991"/>
                  </a:cubicBezTo>
                  <a:cubicBezTo>
                    <a:pt x="831" y="20534"/>
                    <a:pt x="831" y="19252"/>
                    <a:pt x="1938" y="16781"/>
                  </a:cubicBezTo>
                  <a:cubicBezTo>
                    <a:pt x="3046" y="14310"/>
                    <a:pt x="5262" y="10649"/>
                    <a:pt x="7131" y="7995"/>
                  </a:cubicBezTo>
                  <a:cubicBezTo>
                    <a:pt x="9000" y="5341"/>
                    <a:pt x="10523" y="3693"/>
                    <a:pt x="11769" y="2412"/>
                  </a:cubicBezTo>
                  <a:cubicBezTo>
                    <a:pt x="13015" y="1130"/>
                    <a:pt x="13985" y="215"/>
                    <a:pt x="14192" y="124"/>
                  </a:cubicBezTo>
                  <a:cubicBezTo>
                    <a:pt x="14400" y="32"/>
                    <a:pt x="13846" y="764"/>
                    <a:pt x="12946" y="2686"/>
                  </a:cubicBezTo>
                  <a:cubicBezTo>
                    <a:pt x="12046" y="4608"/>
                    <a:pt x="10800" y="7720"/>
                    <a:pt x="10246" y="9825"/>
                  </a:cubicBezTo>
                  <a:cubicBezTo>
                    <a:pt x="9692" y="11930"/>
                    <a:pt x="9831" y="13029"/>
                    <a:pt x="11838" y="13303"/>
                  </a:cubicBezTo>
                  <a:cubicBezTo>
                    <a:pt x="13846" y="13578"/>
                    <a:pt x="17723" y="13029"/>
                    <a:pt x="21600" y="12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609849" y="-1"/>
              <a:ext cx="285751" cy="18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1348"/>
                  </a:moveTo>
                  <a:cubicBezTo>
                    <a:pt x="640" y="620"/>
                    <a:pt x="1280" y="-108"/>
                    <a:pt x="2400" y="13"/>
                  </a:cubicBezTo>
                  <a:cubicBezTo>
                    <a:pt x="3520" y="135"/>
                    <a:pt x="5120" y="1105"/>
                    <a:pt x="6160" y="3654"/>
                  </a:cubicBezTo>
                  <a:cubicBezTo>
                    <a:pt x="7200" y="6202"/>
                    <a:pt x="7680" y="10328"/>
                    <a:pt x="7120" y="13483"/>
                  </a:cubicBezTo>
                  <a:cubicBezTo>
                    <a:pt x="6560" y="16638"/>
                    <a:pt x="4960" y="18822"/>
                    <a:pt x="4640" y="20036"/>
                  </a:cubicBezTo>
                  <a:cubicBezTo>
                    <a:pt x="4320" y="21249"/>
                    <a:pt x="5280" y="21492"/>
                    <a:pt x="8320" y="21128"/>
                  </a:cubicBezTo>
                  <a:cubicBezTo>
                    <a:pt x="11360" y="20764"/>
                    <a:pt x="16480" y="19793"/>
                    <a:pt x="21600" y="188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383226"/>
            <a:ext cx="9956800" cy="1625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03" name="Drawing"/>
          <p:cNvGrpSpPr/>
          <p:nvPr/>
        </p:nvGrpSpPr>
        <p:grpSpPr>
          <a:xfrm>
            <a:off x="1070447" y="2041329"/>
            <a:ext cx="11542008" cy="5375268"/>
            <a:chOff x="0" y="0"/>
            <a:chExt cx="11542006" cy="5375266"/>
          </a:xfrm>
        </p:grpSpPr>
        <p:sp>
          <p:nvSpPr>
            <p:cNvPr id="990" name="Line"/>
            <p:cNvSpPr/>
            <p:nvPr/>
          </p:nvSpPr>
          <p:spPr>
            <a:xfrm>
              <a:off x="162728" y="542340"/>
              <a:ext cx="303525" cy="20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32" fill="norm" stroke="1" extrusionOk="0">
                  <a:moveTo>
                    <a:pt x="13410" y="7208"/>
                  </a:moveTo>
                  <a:cubicBezTo>
                    <a:pt x="13260" y="5048"/>
                    <a:pt x="13110" y="2888"/>
                    <a:pt x="12735" y="1484"/>
                  </a:cubicBezTo>
                  <a:cubicBezTo>
                    <a:pt x="12360" y="80"/>
                    <a:pt x="11760" y="-568"/>
                    <a:pt x="9810" y="620"/>
                  </a:cubicBezTo>
                  <a:cubicBezTo>
                    <a:pt x="7860" y="1808"/>
                    <a:pt x="4560" y="4832"/>
                    <a:pt x="2685" y="7748"/>
                  </a:cubicBezTo>
                  <a:cubicBezTo>
                    <a:pt x="810" y="10664"/>
                    <a:pt x="360" y="13472"/>
                    <a:pt x="135" y="15416"/>
                  </a:cubicBezTo>
                  <a:cubicBezTo>
                    <a:pt x="-90" y="17360"/>
                    <a:pt x="-90" y="18440"/>
                    <a:pt x="585" y="19304"/>
                  </a:cubicBezTo>
                  <a:cubicBezTo>
                    <a:pt x="1260" y="20168"/>
                    <a:pt x="2610" y="20816"/>
                    <a:pt x="4485" y="18332"/>
                  </a:cubicBezTo>
                  <a:cubicBezTo>
                    <a:pt x="6360" y="15848"/>
                    <a:pt x="8760" y="10232"/>
                    <a:pt x="10035" y="6884"/>
                  </a:cubicBezTo>
                  <a:cubicBezTo>
                    <a:pt x="11310" y="3536"/>
                    <a:pt x="11460" y="2456"/>
                    <a:pt x="11535" y="2780"/>
                  </a:cubicBezTo>
                  <a:cubicBezTo>
                    <a:pt x="11610" y="3104"/>
                    <a:pt x="11610" y="4832"/>
                    <a:pt x="11910" y="7748"/>
                  </a:cubicBezTo>
                  <a:cubicBezTo>
                    <a:pt x="12210" y="10664"/>
                    <a:pt x="12810" y="14768"/>
                    <a:pt x="13635" y="17360"/>
                  </a:cubicBezTo>
                  <a:cubicBezTo>
                    <a:pt x="14460" y="19952"/>
                    <a:pt x="15510" y="21032"/>
                    <a:pt x="16860" y="21032"/>
                  </a:cubicBezTo>
                  <a:cubicBezTo>
                    <a:pt x="18210" y="21032"/>
                    <a:pt x="19860" y="19952"/>
                    <a:pt x="21510" y="18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98002" y="479570"/>
              <a:ext cx="95402" cy="3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466" fill="norm" stroke="1" extrusionOk="0">
                  <a:moveTo>
                    <a:pt x="0" y="416"/>
                  </a:moveTo>
                  <a:cubicBezTo>
                    <a:pt x="2700" y="141"/>
                    <a:pt x="5400" y="-134"/>
                    <a:pt x="8100" y="72"/>
                  </a:cubicBezTo>
                  <a:cubicBezTo>
                    <a:pt x="10800" y="279"/>
                    <a:pt x="13500" y="967"/>
                    <a:pt x="16200" y="2824"/>
                  </a:cubicBezTo>
                  <a:cubicBezTo>
                    <a:pt x="18900" y="4681"/>
                    <a:pt x="21600" y="7708"/>
                    <a:pt x="19575" y="11010"/>
                  </a:cubicBezTo>
                  <a:cubicBezTo>
                    <a:pt x="17550" y="14312"/>
                    <a:pt x="10800" y="17889"/>
                    <a:pt x="405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0" y="462525"/>
              <a:ext cx="161453" cy="42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501" fill="norm" stroke="1" extrusionOk="0">
                  <a:moveTo>
                    <a:pt x="17800" y="1191"/>
                  </a:moveTo>
                  <a:cubicBezTo>
                    <a:pt x="16692" y="761"/>
                    <a:pt x="15585" y="331"/>
                    <a:pt x="14200" y="116"/>
                  </a:cubicBezTo>
                  <a:cubicBezTo>
                    <a:pt x="12815" y="-99"/>
                    <a:pt x="11154" y="-99"/>
                    <a:pt x="8661" y="868"/>
                  </a:cubicBezTo>
                  <a:cubicBezTo>
                    <a:pt x="6169" y="1835"/>
                    <a:pt x="2846" y="3770"/>
                    <a:pt x="1185" y="6402"/>
                  </a:cubicBezTo>
                  <a:cubicBezTo>
                    <a:pt x="-477" y="9035"/>
                    <a:pt x="-477" y="12367"/>
                    <a:pt x="1738" y="14892"/>
                  </a:cubicBezTo>
                  <a:cubicBezTo>
                    <a:pt x="3954" y="17417"/>
                    <a:pt x="8385" y="19137"/>
                    <a:pt x="11985" y="20104"/>
                  </a:cubicBezTo>
                  <a:cubicBezTo>
                    <a:pt x="15585" y="21071"/>
                    <a:pt x="18354" y="21286"/>
                    <a:pt x="21123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032685" y="428811"/>
              <a:ext cx="271768" cy="48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37" fill="norm" stroke="1" extrusionOk="0">
                  <a:moveTo>
                    <a:pt x="21499" y="1676"/>
                  </a:moveTo>
                  <a:cubicBezTo>
                    <a:pt x="21499" y="1210"/>
                    <a:pt x="21499" y="745"/>
                    <a:pt x="20829" y="419"/>
                  </a:cubicBezTo>
                  <a:cubicBezTo>
                    <a:pt x="20159" y="93"/>
                    <a:pt x="18820" y="-93"/>
                    <a:pt x="16392" y="47"/>
                  </a:cubicBezTo>
                  <a:cubicBezTo>
                    <a:pt x="13964" y="186"/>
                    <a:pt x="10448" y="652"/>
                    <a:pt x="8355" y="1024"/>
                  </a:cubicBezTo>
                  <a:cubicBezTo>
                    <a:pt x="6262" y="1397"/>
                    <a:pt x="5592" y="1676"/>
                    <a:pt x="5173" y="2421"/>
                  </a:cubicBezTo>
                  <a:cubicBezTo>
                    <a:pt x="4755" y="3166"/>
                    <a:pt x="4587" y="4376"/>
                    <a:pt x="4085" y="6564"/>
                  </a:cubicBezTo>
                  <a:cubicBezTo>
                    <a:pt x="3583" y="8752"/>
                    <a:pt x="2746" y="11917"/>
                    <a:pt x="1992" y="14291"/>
                  </a:cubicBezTo>
                  <a:cubicBezTo>
                    <a:pt x="1239" y="16666"/>
                    <a:pt x="569" y="18248"/>
                    <a:pt x="234" y="19319"/>
                  </a:cubicBezTo>
                  <a:cubicBezTo>
                    <a:pt x="-101" y="20390"/>
                    <a:pt x="-101" y="20948"/>
                    <a:pt x="401" y="21228"/>
                  </a:cubicBezTo>
                  <a:cubicBezTo>
                    <a:pt x="904" y="21507"/>
                    <a:pt x="1908" y="21507"/>
                    <a:pt x="3918" y="21228"/>
                  </a:cubicBezTo>
                  <a:cubicBezTo>
                    <a:pt x="5927" y="20948"/>
                    <a:pt x="8941" y="20390"/>
                    <a:pt x="11118" y="19831"/>
                  </a:cubicBezTo>
                  <a:cubicBezTo>
                    <a:pt x="13294" y="19273"/>
                    <a:pt x="14634" y="18714"/>
                    <a:pt x="15973" y="18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999652" y="682820"/>
              <a:ext cx="222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800"/>
                    <a:pt x="6171" y="12000"/>
                    <a:pt x="9771" y="8400"/>
                  </a:cubicBezTo>
                  <a:cubicBezTo>
                    <a:pt x="13371" y="4800"/>
                    <a:pt x="174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429007" y="378455"/>
              <a:ext cx="275496" cy="53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35" fill="norm" stroke="1" extrusionOk="0">
                  <a:moveTo>
                    <a:pt x="21461" y="1501"/>
                  </a:moveTo>
                  <a:cubicBezTo>
                    <a:pt x="20966" y="1079"/>
                    <a:pt x="20472" y="657"/>
                    <a:pt x="18658" y="362"/>
                  </a:cubicBezTo>
                  <a:cubicBezTo>
                    <a:pt x="16844" y="67"/>
                    <a:pt x="13711" y="-102"/>
                    <a:pt x="11485" y="67"/>
                  </a:cubicBezTo>
                  <a:cubicBezTo>
                    <a:pt x="9259" y="235"/>
                    <a:pt x="7940" y="742"/>
                    <a:pt x="7116" y="1881"/>
                  </a:cubicBezTo>
                  <a:cubicBezTo>
                    <a:pt x="6292" y="3020"/>
                    <a:pt x="5962" y="4792"/>
                    <a:pt x="5385" y="7239"/>
                  </a:cubicBezTo>
                  <a:cubicBezTo>
                    <a:pt x="4808" y="9686"/>
                    <a:pt x="3983" y="12807"/>
                    <a:pt x="3241" y="14875"/>
                  </a:cubicBezTo>
                  <a:cubicBezTo>
                    <a:pt x="2499" y="16942"/>
                    <a:pt x="1840" y="17954"/>
                    <a:pt x="1180" y="18882"/>
                  </a:cubicBezTo>
                  <a:cubicBezTo>
                    <a:pt x="521" y="19811"/>
                    <a:pt x="-139" y="20654"/>
                    <a:pt x="26" y="21076"/>
                  </a:cubicBezTo>
                  <a:cubicBezTo>
                    <a:pt x="191" y="21498"/>
                    <a:pt x="1180" y="21498"/>
                    <a:pt x="3406" y="21329"/>
                  </a:cubicBezTo>
                  <a:cubicBezTo>
                    <a:pt x="5632" y="21161"/>
                    <a:pt x="9095" y="20823"/>
                    <a:pt x="12557" y="2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774085" y="481267"/>
              <a:ext cx="240409" cy="40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97" fill="norm" stroke="1" extrusionOk="0">
                  <a:moveTo>
                    <a:pt x="14674" y="5957"/>
                  </a:moveTo>
                  <a:cubicBezTo>
                    <a:pt x="14111" y="5173"/>
                    <a:pt x="13547" y="4390"/>
                    <a:pt x="12796" y="4054"/>
                  </a:cubicBezTo>
                  <a:cubicBezTo>
                    <a:pt x="12045" y="3718"/>
                    <a:pt x="11106" y="3830"/>
                    <a:pt x="9415" y="4781"/>
                  </a:cubicBezTo>
                  <a:cubicBezTo>
                    <a:pt x="7725" y="5733"/>
                    <a:pt x="5283" y="7523"/>
                    <a:pt x="3405" y="9594"/>
                  </a:cubicBezTo>
                  <a:cubicBezTo>
                    <a:pt x="1526" y="11664"/>
                    <a:pt x="212" y="14015"/>
                    <a:pt x="24" y="16085"/>
                  </a:cubicBezTo>
                  <a:cubicBezTo>
                    <a:pt x="-164" y="18155"/>
                    <a:pt x="775" y="19946"/>
                    <a:pt x="2466" y="20730"/>
                  </a:cubicBezTo>
                  <a:cubicBezTo>
                    <a:pt x="4156" y="21513"/>
                    <a:pt x="6598" y="21289"/>
                    <a:pt x="9227" y="20226"/>
                  </a:cubicBezTo>
                  <a:cubicBezTo>
                    <a:pt x="11857" y="19163"/>
                    <a:pt x="14674" y="17260"/>
                    <a:pt x="16740" y="14574"/>
                  </a:cubicBezTo>
                  <a:cubicBezTo>
                    <a:pt x="18806" y="11888"/>
                    <a:pt x="20121" y="8419"/>
                    <a:pt x="20779" y="6068"/>
                  </a:cubicBezTo>
                  <a:cubicBezTo>
                    <a:pt x="21436" y="3718"/>
                    <a:pt x="21436" y="2487"/>
                    <a:pt x="21154" y="1648"/>
                  </a:cubicBezTo>
                  <a:cubicBezTo>
                    <a:pt x="20873" y="808"/>
                    <a:pt x="20309" y="361"/>
                    <a:pt x="19464" y="137"/>
                  </a:cubicBezTo>
                  <a:cubicBezTo>
                    <a:pt x="18619" y="-87"/>
                    <a:pt x="17492" y="-87"/>
                    <a:pt x="16083" y="529"/>
                  </a:cubicBezTo>
                  <a:cubicBezTo>
                    <a:pt x="14674" y="1144"/>
                    <a:pt x="12984" y="2375"/>
                    <a:pt x="12233" y="4558"/>
                  </a:cubicBezTo>
                  <a:cubicBezTo>
                    <a:pt x="11481" y="6740"/>
                    <a:pt x="11669" y="9874"/>
                    <a:pt x="11857" y="13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907702" y="701870"/>
              <a:ext cx="1079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731"/>
                    <a:pt x="8471" y="9463"/>
                    <a:pt x="12071" y="13063"/>
                  </a:cubicBezTo>
                  <a:cubicBezTo>
                    <a:pt x="15671" y="16663"/>
                    <a:pt x="18635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107637" y="371670"/>
              <a:ext cx="179620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1894" y="1125"/>
                  </a:moveTo>
                  <a:cubicBezTo>
                    <a:pt x="890" y="900"/>
                    <a:pt x="-115" y="675"/>
                    <a:pt x="11" y="488"/>
                  </a:cubicBezTo>
                  <a:cubicBezTo>
                    <a:pt x="136" y="300"/>
                    <a:pt x="1392" y="150"/>
                    <a:pt x="4532" y="75"/>
                  </a:cubicBezTo>
                  <a:cubicBezTo>
                    <a:pt x="7671" y="0"/>
                    <a:pt x="12694" y="0"/>
                    <a:pt x="15834" y="0"/>
                  </a:cubicBezTo>
                  <a:cubicBezTo>
                    <a:pt x="18973" y="0"/>
                    <a:pt x="20229" y="0"/>
                    <a:pt x="20857" y="262"/>
                  </a:cubicBezTo>
                  <a:cubicBezTo>
                    <a:pt x="21485" y="525"/>
                    <a:pt x="21485" y="1050"/>
                    <a:pt x="20732" y="2063"/>
                  </a:cubicBezTo>
                  <a:cubicBezTo>
                    <a:pt x="19978" y="3075"/>
                    <a:pt x="18471" y="4575"/>
                    <a:pt x="17592" y="6525"/>
                  </a:cubicBezTo>
                  <a:cubicBezTo>
                    <a:pt x="16713" y="8475"/>
                    <a:pt x="16462" y="10875"/>
                    <a:pt x="16713" y="12975"/>
                  </a:cubicBezTo>
                  <a:cubicBezTo>
                    <a:pt x="16964" y="15075"/>
                    <a:pt x="17718" y="16875"/>
                    <a:pt x="18471" y="18000"/>
                  </a:cubicBezTo>
                  <a:cubicBezTo>
                    <a:pt x="19225" y="19125"/>
                    <a:pt x="19978" y="19575"/>
                    <a:pt x="20355" y="20025"/>
                  </a:cubicBezTo>
                  <a:cubicBezTo>
                    <a:pt x="20732" y="20475"/>
                    <a:pt x="20732" y="20925"/>
                    <a:pt x="19727" y="21150"/>
                  </a:cubicBezTo>
                  <a:cubicBezTo>
                    <a:pt x="18722" y="21375"/>
                    <a:pt x="16713" y="21375"/>
                    <a:pt x="13825" y="21412"/>
                  </a:cubicBezTo>
                  <a:cubicBezTo>
                    <a:pt x="10936" y="21450"/>
                    <a:pt x="7169" y="21525"/>
                    <a:pt x="3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726852" y="656857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72" y="11375"/>
                    <a:pt x="10944" y="2735"/>
                    <a:pt x="14544" y="575"/>
                  </a:cubicBezTo>
                  <a:cubicBezTo>
                    <a:pt x="18144" y="-1585"/>
                    <a:pt x="1987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739552" y="828870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6800"/>
                    <a:pt x="7680" y="12000"/>
                    <a:pt x="11280" y="8400"/>
                  </a:cubicBezTo>
                  <a:cubicBezTo>
                    <a:pt x="14880" y="4800"/>
                    <a:pt x="182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3393602" y="398047"/>
              <a:ext cx="148422" cy="61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566" fill="norm" stroke="1" extrusionOk="0">
                  <a:moveTo>
                    <a:pt x="18900" y="2620"/>
                  </a:moveTo>
                  <a:cubicBezTo>
                    <a:pt x="19500" y="2251"/>
                    <a:pt x="20100" y="1883"/>
                    <a:pt x="20550" y="1514"/>
                  </a:cubicBezTo>
                  <a:cubicBezTo>
                    <a:pt x="21000" y="1146"/>
                    <a:pt x="21300" y="777"/>
                    <a:pt x="20700" y="519"/>
                  </a:cubicBezTo>
                  <a:cubicBezTo>
                    <a:pt x="20100" y="261"/>
                    <a:pt x="18600" y="113"/>
                    <a:pt x="16050" y="40"/>
                  </a:cubicBezTo>
                  <a:cubicBezTo>
                    <a:pt x="13500" y="-34"/>
                    <a:pt x="9900" y="-34"/>
                    <a:pt x="7200" y="298"/>
                  </a:cubicBezTo>
                  <a:cubicBezTo>
                    <a:pt x="4500" y="629"/>
                    <a:pt x="2700" y="1293"/>
                    <a:pt x="1500" y="2657"/>
                  </a:cubicBezTo>
                  <a:cubicBezTo>
                    <a:pt x="300" y="4021"/>
                    <a:pt x="-300" y="6085"/>
                    <a:pt x="300" y="7928"/>
                  </a:cubicBezTo>
                  <a:cubicBezTo>
                    <a:pt x="900" y="9771"/>
                    <a:pt x="2700" y="11393"/>
                    <a:pt x="5250" y="13125"/>
                  </a:cubicBezTo>
                  <a:cubicBezTo>
                    <a:pt x="7800" y="14857"/>
                    <a:pt x="11100" y="16700"/>
                    <a:pt x="12750" y="17843"/>
                  </a:cubicBezTo>
                  <a:cubicBezTo>
                    <a:pt x="14400" y="18986"/>
                    <a:pt x="14400" y="19428"/>
                    <a:pt x="14400" y="19834"/>
                  </a:cubicBezTo>
                  <a:cubicBezTo>
                    <a:pt x="14400" y="20239"/>
                    <a:pt x="14400" y="20608"/>
                    <a:pt x="13500" y="20939"/>
                  </a:cubicBezTo>
                  <a:cubicBezTo>
                    <a:pt x="12600" y="21271"/>
                    <a:pt x="10800" y="21566"/>
                    <a:pt x="8400" y="21566"/>
                  </a:cubicBezTo>
                  <a:cubicBezTo>
                    <a:pt x="6000" y="21566"/>
                    <a:pt x="3000" y="21271"/>
                    <a:pt x="0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388806" y="1163494"/>
              <a:ext cx="112252" cy="16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85" fill="norm" stroke="1" extrusionOk="0">
                  <a:moveTo>
                    <a:pt x="13850" y="7536"/>
                  </a:moveTo>
                  <a:cubicBezTo>
                    <a:pt x="14243" y="6186"/>
                    <a:pt x="14636" y="4836"/>
                    <a:pt x="14636" y="3486"/>
                  </a:cubicBezTo>
                  <a:cubicBezTo>
                    <a:pt x="14636" y="2136"/>
                    <a:pt x="14243" y="786"/>
                    <a:pt x="13065" y="246"/>
                  </a:cubicBezTo>
                  <a:cubicBezTo>
                    <a:pt x="11887" y="-294"/>
                    <a:pt x="9923" y="-24"/>
                    <a:pt x="7567" y="1866"/>
                  </a:cubicBezTo>
                  <a:cubicBezTo>
                    <a:pt x="5210" y="3756"/>
                    <a:pt x="2461" y="7266"/>
                    <a:pt x="1087" y="10506"/>
                  </a:cubicBezTo>
                  <a:cubicBezTo>
                    <a:pt x="-288" y="13746"/>
                    <a:pt x="-288" y="16716"/>
                    <a:pt x="694" y="18606"/>
                  </a:cubicBezTo>
                  <a:cubicBezTo>
                    <a:pt x="1676" y="20496"/>
                    <a:pt x="3639" y="21306"/>
                    <a:pt x="6585" y="21171"/>
                  </a:cubicBezTo>
                  <a:cubicBezTo>
                    <a:pt x="9530" y="21036"/>
                    <a:pt x="13457" y="19956"/>
                    <a:pt x="16403" y="18201"/>
                  </a:cubicBezTo>
                  <a:cubicBezTo>
                    <a:pt x="19348" y="16446"/>
                    <a:pt x="21312" y="14016"/>
                    <a:pt x="20723" y="10911"/>
                  </a:cubicBezTo>
                  <a:cubicBezTo>
                    <a:pt x="20134" y="7806"/>
                    <a:pt x="16992" y="4026"/>
                    <a:pt x="13850" y="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3297103" y="129239"/>
              <a:ext cx="202749" cy="12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199" fill="norm" stroke="1" extrusionOk="0">
                  <a:moveTo>
                    <a:pt x="13354" y="3376"/>
                  </a:moveTo>
                  <a:cubicBezTo>
                    <a:pt x="11371" y="8333"/>
                    <a:pt x="9387" y="13291"/>
                    <a:pt x="7844" y="16301"/>
                  </a:cubicBezTo>
                  <a:cubicBezTo>
                    <a:pt x="6301" y="19310"/>
                    <a:pt x="5199" y="20373"/>
                    <a:pt x="3987" y="20904"/>
                  </a:cubicBezTo>
                  <a:cubicBezTo>
                    <a:pt x="2775" y="21435"/>
                    <a:pt x="1452" y="21435"/>
                    <a:pt x="681" y="19310"/>
                  </a:cubicBezTo>
                  <a:cubicBezTo>
                    <a:pt x="-91" y="17186"/>
                    <a:pt x="-311" y="12937"/>
                    <a:pt x="571" y="10104"/>
                  </a:cubicBezTo>
                  <a:cubicBezTo>
                    <a:pt x="1452" y="7271"/>
                    <a:pt x="3436" y="5855"/>
                    <a:pt x="5420" y="6563"/>
                  </a:cubicBezTo>
                  <a:cubicBezTo>
                    <a:pt x="7403" y="7271"/>
                    <a:pt x="9387" y="10104"/>
                    <a:pt x="11591" y="12405"/>
                  </a:cubicBezTo>
                  <a:cubicBezTo>
                    <a:pt x="13795" y="14707"/>
                    <a:pt x="16220" y="16478"/>
                    <a:pt x="17873" y="16832"/>
                  </a:cubicBezTo>
                  <a:cubicBezTo>
                    <a:pt x="19526" y="17186"/>
                    <a:pt x="20407" y="16124"/>
                    <a:pt x="20848" y="13645"/>
                  </a:cubicBezTo>
                  <a:cubicBezTo>
                    <a:pt x="21289" y="11166"/>
                    <a:pt x="21289" y="7271"/>
                    <a:pt x="19967" y="4438"/>
                  </a:cubicBezTo>
                  <a:cubicBezTo>
                    <a:pt x="18644" y="1605"/>
                    <a:pt x="15999" y="-165"/>
                    <a:pt x="13795" y="12"/>
                  </a:cubicBezTo>
                  <a:cubicBezTo>
                    <a:pt x="11591" y="189"/>
                    <a:pt x="9828" y="2314"/>
                    <a:pt x="8065" y="4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3742852" y="583879"/>
              <a:ext cx="222251" cy="2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3930"/>
                  </a:moveTo>
                  <a:cubicBezTo>
                    <a:pt x="0" y="2548"/>
                    <a:pt x="0" y="1165"/>
                    <a:pt x="514" y="474"/>
                  </a:cubicBezTo>
                  <a:cubicBezTo>
                    <a:pt x="1029" y="-217"/>
                    <a:pt x="2057" y="-217"/>
                    <a:pt x="3806" y="906"/>
                  </a:cubicBezTo>
                  <a:cubicBezTo>
                    <a:pt x="5554" y="2029"/>
                    <a:pt x="8023" y="4276"/>
                    <a:pt x="9051" y="7213"/>
                  </a:cubicBezTo>
                  <a:cubicBezTo>
                    <a:pt x="10080" y="10151"/>
                    <a:pt x="9669" y="13780"/>
                    <a:pt x="8743" y="16199"/>
                  </a:cubicBezTo>
                  <a:cubicBezTo>
                    <a:pt x="7817" y="18618"/>
                    <a:pt x="6377" y="19828"/>
                    <a:pt x="5143" y="20519"/>
                  </a:cubicBezTo>
                  <a:cubicBezTo>
                    <a:pt x="3909" y="21210"/>
                    <a:pt x="2880" y="21383"/>
                    <a:pt x="2160" y="20865"/>
                  </a:cubicBezTo>
                  <a:cubicBezTo>
                    <a:pt x="1440" y="20346"/>
                    <a:pt x="1029" y="19137"/>
                    <a:pt x="2263" y="17063"/>
                  </a:cubicBezTo>
                  <a:cubicBezTo>
                    <a:pt x="3497" y="14989"/>
                    <a:pt x="6377" y="12052"/>
                    <a:pt x="8846" y="9719"/>
                  </a:cubicBezTo>
                  <a:cubicBezTo>
                    <a:pt x="11314" y="7386"/>
                    <a:pt x="13371" y="5658"/>
                    <a:pt x="14914" y="4276"/>
                  </a:cubicBezTo>
                  <a:cubicBezTo>
                    <a:pt x="16457" y="2893"/>
                    <a:pt x="17486" y="1857"/>
                    <a:pt x="17589" y="1597"/>
                  </a:cubicBezTo>
                  <a:cubicBezTo>
                    <a:pt x="17691" y="1338"/>
                    <a:pt x="16869" y="1857"/>
                    <a:pt x="15840" y="3844"/>
                  </a:cubicBezTo>
                  <a:cubicBezTo>
                    <a:pt x="14811" y="5831"/>
                    <a:pt x="13577" y="9287"/>
                    <a:pt x="13269" y="11793"/>
                  </a:cubicBezTo>
                  <a:cubicBezTo>
                    <a:pt x="12960" y="14298"/>
                    <a:pt x="13577" y="15853"/>
                    <a:pt x="15120" y="16977"/>
                  </a:cubicBezTo>
                  <a:cubicBezTo>
                    <a:pt x="16663" y="18100"/>
                    <a:pt x="19131" y="18791"/>
                    <a:pt x="21600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154967" y="73997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433496" y="415098"/>
              <a:ext cx="134857" cy="44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45" fill="norm" stroke="1" extrusionOk="0">
                  <a:moveTo>
                    <a:pt x="21172" y="3700"/>
                  </a:moveTo>
                  <a:cubicBezTo>
                    <a:pt x="20507" y="2584"/>
                    <a:pt x="19843" y="1469"/>
                    <a:pt x="18846" y="759"/>
                  </a:cubicBezTo>
                  <a:cubicBezTo>
                    <a:pt x="17849" y="49"/>
                    <a:pt x="16520" y="-255"/>
                    <a:pt x="13363" y="252"/>
                  </a:cubicBezTo>
                  <a:cubicBezTo>
                    <a:pt x="10206" y="759"/>
                    <a:pt x="5221" y="2077"/>
                    <a:pt x="2563" y="4106"/>
                  </a:cubicBezTo>
                  <a:cubicBezTo>
                    <a:pt x="-96" y="6134"/>
                    <a:pt x="-428" y="8872"/>
                    <a:pt x="403" y="11458"/>
                  </a:cubicBezTo>
                  <a:cubicBezTo>
                    <a:pt x="1234" y="14044"/>
                    <a:pt x="3227" y="16477"/>
                    <a:pt x="4224" y="17948"/>
                  </a:cubicBezTo>
                  <a:cubicBezTo>
                    <a:pt x="5221" y="19418"/>
                    <a:pt x="5221" y="19925"/>
                    <a:pt x="4557" y="20331"/>
                  </a:cubicBezTo>
                  <a:cubicBezTo>
                    <a:pt x="3892" y="20737"/>
                    <a:pt x="2563" y="21041"/>
                    <a:pt x="1234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4350008" y="670120"/>
              <a:ext cx="1992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63" y="21600"/>
                  </a:moveTo>
                  <a:cubicBezTo>
                    <a:pt x="35" y="19200"/>
                    <a:pt x="-192" y="16800"/>
                    <a:pt x="263" y="14880"/>
                  </a:cubicBezTo>
                  <a:cubicBezTo>
                    <a:pt x="717" y="12960"/>
                    <a:pt x="1854" y="11520"/>
                    <a:pt x="5492" y="9120"/>
                  </a:cubicBezTo>
                  <a:cubicBezTo>
                    <a:pt x="9130" y="6720"/>
                    <a:pt x="15269" y="3360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4627108" y="467730"/>
              <a:ext cx="131745" cy="36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29" fill="norm" stroke="1" extrusionOk="0">
                  <a:moveTo>
                    <a:pt x="21006" y="2174"/>
                  </a:moveTo>
                  <a:cubicBezTo>
                    <a:pt x="21006" y="1557"/>
                    <a:pt x="21006" y="940"/>
                    <a:pt x="20162" y="508"/>
                  </a:cubicBezTo>
                  <a:cubicBezTo>
                    <a:pt x="19318" y="76"/>
                    <a:pt x="17631" y="-171"/>
                    <a:pt x="15437" y="138"/>
                  </a:cubicBezTo>
                  <a:cubicBezTo>
                    <a:pt x="13244" y="446"/>
                    <a:pt x="10543" y="1310"/>
                    <a:pt x="7675" y="2976"/>
                  </a:cubicBezTo>
                  <a:cubicBezTo>
                    <a:pt x="4806" y="4643"/>
                    <a:pt x="1768" y="7111"/>
                    <a:pt x="587" y="9765"/>
                  </a:cubicBezTo>
                  <a:cubicBezTo>
                    <a:pt x="-594" y="12419"/>
                    <a:pt x="81" y="15258"/>
                    <a:pt x="1937" y="17232"/>
                  </a:cubicBezTo>
                  <a:cubicBezTo>
                    <a:pt x="3793" y="19207"/>
                    <a:pt x="6831" y="20318"/>
                    <a:pt x="9868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4727953" y="602007"/>
              <a:ext cx="176950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91" fill="norm" stroke="1" extrusionOk="0">
                  <a:moveTo>
                    <a:pt x="1440" y="7415"/>
                  </a:moveTo>
                  <a:cubicBezTo>
                    <a:pt x="926" y="6144"/>
                    <a:pt x="411" y="4873"/>
                    <a:pt x="154" y="3603"/>
                  </a:cubicBezTo>
                  <a:cubicBezTo>
                    <a:pt x="-103" y="2332"/>
                    <a:pt x="-103" y="1062"/>
                    <a:pt x="668" y="426"/>
                  </a:cubicBezTo>
                  <a:cubicBezTo>
                    <a:pt x="1440" y="-209"/>
                    <a:pt x="2983" y="-209"/>
                    <a:pt x="4526" y="935"/>
                  </a:cubicBezTo>
                  <a:cubicBezTo>
                    <a:pt x="6068" y="2078"/>
                    <a:pt x="7611" y="4365"/>
                    <a:pt x="8511" y="7033"/>
                  </a:cubicBezTo>
                  <a:cubicBezTo>
                    <a:pt x="9411" y="9702"/>
                    <a:pt x="9668" y="12751"/>
                    <a:pt x="9283" y="14784"/>
                  </a:cubicBezTo>
                  <a:cubicBezTo>
                    <a:pt x="8897" y="16817"/>
                    <a:pt x="7868" y="17833"/>
                    <a:pt x="6711" y="18977"/>
                  </a:cubicBezTo>
                  <a:cubicBezTo>
                    <a:pt x="5554" y="20120"/>
                    <a:pt x="4268" y="21391"/>
                    <a:pt x="3497" y="21391"/>
                  </a:cubicBezTo>
                  <a:cubicBezTo>
                    <a:pt x="2726" y="21391"/>
                    <a:pt x="2468" y="20120"/>
                    <a:pt x="2983" y="18215"/>
                  </a:cubicBezTo>
                  <a:cubicBezTo>
                    <a:pt x="3497" y="16309"/>
                    <a:pt x="4783" y="13767"/>
                    <a:pt x="5940" y="11989"/>
                  </a:cubicBezTo>
                  <a:cubicBezTo>
                    <a:pt x="7097" y="10210"/>
                    <a:pt x="8126" y="9193"/>
                    <a:pt x="8897" y="9447"/>
                  </a:cubicBezTo>
                  <a:cubicBezTo>
                    <a:pt x="9668" y="9702"/>
                    <a:pt x="10183" y="11226"/>
                    <a:pt x="10568" y="12751"/>
                  </a:cubicBezTo>
                  <a:cubicBezTo>
                    <a:pt x="10954" y="14276"/>
                    <a:pt x="11211" y="15800"/>
                    <a:pt x="12626" y="17071"/>
                  </a:cubicBezTo>
                  <a:cubicBezTo>
                    <a:pt x="14040" y="18342"/>
                    <a:pt x="16611" y="19358"/>
                    <a:pt x="18283" y="19358"/>
                  </a:cubicBezTo>
                  <a:cubicBezTo>
                    <a:pt x="19954" y="19358"/>
                    <a:pt x="20726" y="18342"/>
                    <a:pt x="21497" y="17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4968402" y="517720"/>
              <a:ext cx="3177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0" y="0"/>
                  </a:moveTo>
                  <a:cubicBezTo>
                    <a:pt x="5400" y="2757"/>
                    <a:pt x="10800" y="5515"/>
                    <a:pt x="14850" y="8119"/>
                  </a:cubicBezTo>
                  <a:cubicBezTo>
                    <a:pt x="18900" y="10723"/>
                    <a:pt x="21600" y="13174"/>
                    <a:pt x="19575" y="15396"/>
                  </a:cubicBezTo>
                  <a:cubicBezTo>
                    <a:pt x="17550" y="17617"/>
                    <a:pt x="10800" y="19609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5120802" y="75902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4746152" y="619320"/>
              <a:ext cx="146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971"/>
                    <a:pt x="6887" y="12343"/>
                    <a:pt x="10487" y="8743"/>
                  </a:cubicBezTo>
                  <a:cubicBezTo>
                    <a:pt x="14087" y="5143"/>
                    <a:pt x="17843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5346091" y="414990"/>
              <a:ext cx="403362" cy="44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33" fill="norm" stroke="1" extrusionOk="0">
                  <a:moveTo>
                    <a:pt x="8277" y="12953"/>
                  </a:moveTo>
                  <a:cubicBezTo>
                    <a:pt x="7939" y="12453"/>
                    <a:pt x="7602" y="11953"/>
                    <a:pt x="6870" y="11603"/>
                  </a:cubicBezTo>
                  <a:cubicBezTo>
                    <a:pt x="6139" y="11253"/>
                    <a:pt x="5014" y="11053"/>
                    <a:pt x="3777" y="12353"/>
                  </a:cubicBezTo>
                  <a:cubicBezTo>
                    <a:pt x="2539" y="13653"/>
                    <a:pt x="1189" y="16453"/>
                    <a:pt x="514" y="18103"/>
                  </a:cubicBezTo>
                  <a:cubicBezTo>
                    <a:pt x="-161" y="19753"/>
                    <a:pt x="-161" y="20253"/>
                    <a:pt x="458" y="20703"/>
                  </a:cubicBezTo>
                  <a:cubicBezTo>
                    <a:pt x="1077" y="21153"/>
                    <a:pt x="2314" y="21553"/>
                    <a:pt x="3495" y="20853"/>
                  </a:cubicBezTo>
                  <a:cubicBezTo>
                    <a:pt x="4677" y="20153"/>
                    <a:pt x="5802" y="18353"/>
                    <a:pt x="6814" y="15853"/>
                  </a:cubicBezTo>
                  <a:cubicBezTo>
                    <a:pt x="7827" y="13353"/>
                    <a:pt x="8727" y="10153"/>
                    <a:pt x="9402" y="7603"/>
                  </a:cubicBezTo>
                  <a:cubicBezTo>
                    <a:pt x="10077" y="5053"/>
                    <a:pt x="10527" y="3153"/>
                    <a:pt x="10808" y="1903"/>
                  </a:cubicBezTo>
                  <a:cubicBezTo>
                    <a:pt x="11089" y="653"/>
                    <a:pt x="11202" y="53"/>
                    <a:pt x="11089" y="3"/>
                  </a:cubicBezTo>
                  <a:cubicBezTo>
                    <a:pt x="10976" y="-47"/>
                    <a:pt x="10639" y="453"/>
                    <a:pt x="10133" y="2103"/>
                  </a:cubicBezTo>
                  <a:cubicBezTo>
                    <a:pt x="9627" y="3753"/>
                    <a:pt x="8952" y="6553"/>
                    <a:pt x="8614" y="9503"/>
                  </a:cubicBezTo>
                  <a:cubicBezTo>
                    <a:pt x="8277" y="12453"/>
                    <a:pt x="8277" y="15553"/>
                    <a:pt x="8277" y="17353"/>
                  </a:cubicBezTo>
                  <a:cubicBezTo>
                    <a:pt x="8277" y="19153"/>
                    <a:pt x="8277" y="19653"/>
                    <a:pt x="8277" y="19653"/>
                  </a:cubicBezTo>
                  <a:cubicBezTo>
                    <a:pt x="8277" y="19653"/>
                    <a:pt x="8277" y="19153"/>
                    <a:pt x="8727" y="17653"/>
                  </a:cubicBezTo>
                  <a:cubicBezTo>
                    <a:pt x="9177" y="16153"/>
                    <a:pt x="10077" y="13653"/>
                    <a:pt x="10752" y="12153"/>
                  </a:cubicBezTo>
                  <a:cubicBezTo>
                    <a:pt x="11427" y="10653"/>
                    <a:pt x="11877" y="10153"/>
                    <a:pt x="12383" y="9953"/>
                  </a:cubicBezTo>
                  <a:cubicBezTo>
                    <a:pt x="12889" y="9753"/>
                    <a:pt x="13452" y="9853"/>
                    <a:pt x="13902" y="10553"/>
                  </a:cubicBezTo>
                  <a:cubicBezTo>
                    <a:pt x="14351" y="11253"/>
                    <a:pt x="14689" y="12553"/>
                    <a:pt x="14689" y="13853"/>
                  </a:cubicBezTo>
                  <a:cubicBezTo>
                    <a:pt x="14689" y="15153"/>
                    <a:pt x="14351" y="16453"/>
                    <a:pt x="14014" y="17403"/>
                  </a:cubicBezTo>
                  <a:cubicBezTo>
                    <a:pt x="13676" y="18353"/>
                    <a:pt x="13339" y="18953"/>
                    <a:pt x="12889" y="19403"/>
                  </a:cubicBezTo>
                  <a:cubicBezTo>
                    <a:pt x="12439" y="19853"/>
                    <a:pt x="11877" y="20153"/>
                    <a:pt x="11595" y="20053"/>
                  </a:cubicBezTo>
                  <a:cubicBezTo>
                    <a:pt x="11314" y="19953"/>
                    <a:pt x="11314" y="19453"/>
                    <a:pt x="12102" y="18353"/>
                  </a:cubicBezTo>
                  <a:cubicBezTo>
                    <a:pt x="12889" y="17253"/>
                    <a:pt x="14464" y="15553"/>
                    <a:pt x="15645" y="14303"/>
                  </a:cubicBezTo>
                  <a:cubicBezTo>
                    <a:pt x="16827" y="13053"/>
                    <a:pt x="17614" y="12253"/>
                    <a:pt x="18345" y="11453"/>
                  </a:cubicBezTo>
                  <a:cubicBezTo>
                    <a:pt x="19076" y="10653"/>
                    <a:pt x="19751" y="9853"/>
                    <a:pt x="19808" y="9603"/>
                  </a:cubicBezTo>
                  <a:cubicBezTo>
                    <a:pt x="19864" y="9353"/>
                    <a:pt x="19302" y="9653"/>
                    <a:pt x="18458" y="10503"/>
                  </a:cubicBezTo>
                  <a:cubicBezTo>
                    <a:pt x="17614" y="11353"/>
                    <a:pt x="16489" y="12753"/>
                    <a:pt x="15927" y="14103"/>
                  </a:cubicBezTo>
                  <a:cubicBezTo>
                    <a:pt x="15364" y="15453"/>
                    <a:pt x="15364" y="16753"/>
                    <a:pt x="16376" y="17653"/>
                  </a:cubicBezTo>
                  <a:cubicBezTo>
                    <a:pt x="17389" y="18553"/>
                    <a:pt x="19414" y="19053"/>
                    <a:pt x="21439" y="19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6181252" y="689170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213002" y="771720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5055"/>
                    <a:pt x="12454" y="8509"/>
                    <a:pt x="16054" y="4909"/>
                  </a:cubicBezTo>
                  <a:cubicBezTo>
                    <a:pt x="19654" y="1309"/>
                    <a:pt x="20627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6784965" y="400847"/>
              <a:ext cx="139238" cy="58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383" fill="norm" stroke="1" extrusionOk="0">
                  <a:moveTo>
                    <a:pt x="20895" y="2668"/>
                  </a:moveTo>
                  <a:cubicBezTo>
                    <a:pt x="20895" y="1966"/>
                    <a:pt x="20895" y="1265"/>
                    <a:pt x="19466" y="719"/>
                  </a:cubicBezTo>
                  <a:cubicBezTo>
                    <a:pt x="18036" y="173"/>
                    <a:pt x="15177" y="-217"/>
                    <a:pt x="12001" y="134"/>
                  </a:cubicBezTo>
                  <a:cubicBezTo>
                    <a:pt x="8824" y="485"/>
                    <a:pt x="5330" y="1577"/>
                    <a:pt x="2948" y="3097"/>
                  </a:cubicBezTo>
                  <a:cubicBezTo>
                    <a:pt x="566" y="4618"/>
                    <a:pt x="-705" y="6567"/>
                    <a:pt x="407" y="8400"/>
                  </a:cubicBezTo>
                  <a:cubicBezTo>
                    <a:pt x="1519" y="10232"/>
                    <a:pt x="5013" y="11948"/>
                    <a:pt x="8030" y="13468"/>
                  </a:cubicBezTo>
                  <a:cubicBezTo>
                    <a:pt x="11048" y="14989"/>
                    <a:pt x="13589" y="16314"/>
                    <a:pt x="13907" y="17484"/>
                  </a:cubicBezTo>
                  <a:cubicBezTo>
                    <a:pt x="14224" y="18654"/>
                    <a:pt x="12319" y="19667"/>
                    <a:pt x="10571" y="20252"/>
                  </a:cubicBezTo>
                  <a:cubicBezTo>
                    <a:pt x="8824" y="20837"/>
                    <a:pt x="7236" y="20993"/>
                    <a:pt x="5648" y="21071"/>
                  </a:cubicBezTo>
                  <a:cubicBezTo>
                    <a:pt x="4060" y="21149"/>
                    <a:pt x="2471" y="21149"/>
                    <a:pt x="2313" y="21188"/>
                  </a:cubicBezTo>
                  <a:cubicBezTo>
                    <a:pt x="2154" y="21227"/>
                    <a:pt x="3424" y="21305"/>
                    <a:pt x="4695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6763336" y="1181205"/>
              <a:ext cx="97504" cy="11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082" fill="norm" stroke="1" extrusionOk="0">
                  <a:moveTo>
                    <a:pt x="12600" y="8853"/>
                  </a:moveTo>
                  <a:cubicBezTo>
                    <a:pt x="12600" y="6889"/>
                    <a:pt x="12600" y="4925"/>
                    <a:pt x="11925" y="3158"/>
                  </a:cubicBezTo>
                  <a:cubicBezTo>
                    <a:pt x="11250" y="1391"/>
                    <a:pt x="9900" y="-180"/>
                    <a:pt x="8100" y="16"/>
                  </a:cubicBezTo>
                  <a:cubicBezTo>
                    <a:pt x="6300" y="213"/>
                    <a:pt x="4050" y="2176"/>
                    <a:pt x="2475" y="4140"/>
                  </a:cubicBezTo>
                  <a:cubicBezTo>
                    <a:pt x="900" y="6104"/>
                    <a:pt x="0" y="8067"/>
                    <a:pt x="0" y="10816"/>
                  </a:cubicBezTo>
                  <a:cubicBezTo>
                    <a:pt x="0" y="13565"/>
                    <a:pt x="900" y="17100"/>
                    <a:pt x="2475" y="19064"/>
                  </a:cubicBezTo>
                  <a:cubicBezTo>
                    <a:pt x="4050" y="21027"/>
                    <a:pt x="6300" y="21420"/>
                    <a:pt x="9450" y="20831"/>
                  </a:cubicBezTo>
                  <a:cubicBezTo>
                    <a:pt x="12600" y="20242"/>
                    <a:pt x="16650" y="18671"/>
                    <a:pt x="18900" y="16315"/>
                  </a:cubicBezTo>
                  <a:cubicBezTo>
                    <a:pt x="21150" y="13958"/>
                    <a:pt x="21600" y="10816"/>
                    <a:pt x="18675" y="9049"/>
                  </a:cubicBezTo>
                  <a:cubicBezTo>
                    <a:pt x="15750" y="7282"/>
                    <a:pt x="9450" y="6889"/>
                    <a:pt x="3150" y="6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6765452" y="117670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00"/>
                    <a:pt x="10800" y="12000"/>
                    <a:pt x="14400" y="15600"/>
                  </a:cubicBezTo>
                  <a:cubicBezTo>
                    <a:pt x="18000" y="19200"/>
                    <a:pt x="19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6847457" y="155770"/>
              <a:ext cx="105410" cy="12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65" fill="norm" stroke="1" extrusionOk="0">
                  <a:moveTo>
                    <a:pt x="7732" y="0"/>
                  </a:moveTo>
                  <a:cubicBezTo>
                    <a:pt x="5614" y="732"/>
                    <a:pt x="3497" y="1464"/>
                    <a:pt x="2014" y="4393"/>
                  </a:cubicBezTo>
                  <a:cubicBezTo>
                    <a:pt x="532" y="7322"/>
                    <a:pt x="-315" y="12447"/>
                    <a:pt x="109" y="15742"/>
                  </a:cubicBezTo>
                  <a:cubicBezTo>
                    <a:pt x="532" y="19037"/>
                    <a:pt x="2226" y="20502"/>
                    <a:pt x="5191" y="21051"/>
                  </a:cubicBezTo>
                  <a:cubicBezTo>
                    <a:pt x="8156" y="21600"/>
                    <a:pt x="12391" y="21234"/>
                    <a:pt x="15567" y="18305"/>
                  </a:cubicBezTo>
                  <a:cubicBezTo>
                    <a:pt x="18744" y="15376"/>
                    <a:pt x="20861" y="9885"/>
                    <a:pt x="21073" y="6407"/>
                  </a:cubicBezTo>
                  <a:cubicBezTo>
                    <a:pt x="21285" y="2929"/>
                    <a:pt x="19591" y="1464"/>
                    <a:pt x="16838" y="1098"/>
                  </a:cubicBezTo>
                  <a:cubicBezTo>
                    <a:pt x="14085" y="732"/>
                    <a:pt x="10273" y="1464"/>
                    <a:pt x="6461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6955952" y="621274"/>
              <a:ext cx="190501" cy="18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3378"/>
                  </a:moveTo>
                  <a:cubicBezTo>
                    <a:pt x="240" y="2178"/>
                    <a:pt x="480" y="978"/>
                    <a:pt x="1320" y="378"/>
                  </a:cubicBezTo>
                  <a:cubicBezTo>
                    <a:pt x="2160" y="-222"/>
                    <a:pt x="3600" y="-222"/>
                    <a:pt x="5280" y="1218"/>
                  </a:cubicBezTo>
                  <a:cubicBezTo>
                    <a:pt x="6960" y="2658"/>
                    <a:pt x="8880" y="5538"/>
                    <a:pt x="9840" y="8418"/>
                  </a:cubicBezTo>
                  <a:cubicBezTo>
                    <a:pt x="10800" y="11298"/>
                    <a:pt x="10800" y="14178"/>
                    <a:pt x="10320" y="16098"/>
                  </a:cubicBezTo>
                  <a:cubicBezTo>
                    <a:pt x="9840" y="18018"/>
                    <a:pt x="8880" y="18978"/>
                    <a:pt x="7800" y="19818"/>
                  </a:cubicBezTo>
                  <a:cubicBezTo>
                    <a:pt x="6720" y="20658"/>
                    <a:pt x="5520" y="21378"/>
                    <a:pt x="4560" y="21258"/>
                  </a:cubicBezTo>
                  <a:cubicBezTo>
                    <a:pt x="3600" y="21138"/>
                    <a:pt x="2880" y="20178"/>
                    <a:pt x="2880" y="18498"/>
                  </a:cubicBezTo>
                  <a:cubicBezTo>
                    <a:pt x="2880" y="16818"/>
                    <a:pt x="3600" y="14418"/>
                    <a:pt x="5520" y="11778"/>
                  </a:cubicBezTo>
                  <a:cubicBezTo>
                    <a:pt x="7440" y="9138"/>
                    <a:pt x="10560" y="6258"/>
                    <a:pt x="12600" y="4218"/>
                  </a:cubicBezTo>
                  <a:cubicBezTo>
                    <a:pt x="14640" y="2178"/>
                    <a:pt x="15600" y="978"/>
                    <a:pt x="15720" y="858"/>
                  </a:cubicBezTo>
                  <a:cubicBezTo>
                    <a:pt x="15840" y="738"/>
                    <a:pt x="15120" y="1698"/>
                    <a:pt x="14400" y="3618"/>
                  </a:cubicBezTo>
                  <a:cubicBezTo>
                    <a:pt x="13680" y="5538"/>
                    <a:pt x="12960" y="8418"/>
                    <a:pt x="14160" y="11298"/>
                  </a:cubicBezTo>
                  <a:cubicBezTo>
                    <a:pt x="15360" y="14178"/>
                    <a:pt x="18480" y="17058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7273452" y="72727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7435287" y="439508"/>
              <a:ext cx="193766" cy="36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68" fill="norm" stroke="1" extrusionOk="0">
                  <a:moveTo>
                    <a:pt x="18676" y="4988"/>
                  </a:moveTo>
                  <a:cubicBezTo>
                    <a:pt x="18676" y="3864"/>
                    <a:pt x="18676" y="2741"/>
                    <a:pt x="18676" y="1867"/>
                  </a:cubicBezTo>
                  <a:cubicBezTo>
                    <a:pt x="18676" y="993"/>
                    <a:pt x="18676" y="368"/>
                    <a:pt x="18089" y="119"/>
                  </a:cubicBezTo>
                  <a:cubicBezTo>
                    <a:pt x="17502" y="-131"/>
                    <a:pt x="16328" y="-6"/>
                    <a:pt x="14919" y="681"/>
                  </a:cubicBezTo>
                  <a:cubicBezTo>
                    <a:pt x="13510" y="1367"/>
                    <a:pt x="11867" y="2616"/>
                    <a:pt x="10576" y="4738"/>
                  </a:cubicBezTo>
                  <a:cubicBezTo>
                    <a:pt x="9284" y="6861"/>
                    <a:pt x="8345" y="9857"/>
                    <a:pt x="8228" y="12230"/>
                  </a:cubicBezTo>
                  <a:cubicBezTo>
                    <a:pt x="8110" y="14602"/>
                    <a:pt x="8815" y="16350"/>
                    <a:pt x="9402" y="17661"/>
                  </a:cubicBezTo>
                  <a:cubicBezTo>
                    <a:pt x="9989" y="18972"/>
                    <a:pt x="10458" y="19846"/>
                    <a:pt x="10223" y="20470"/>
                  </a:cubicBezTo>
                  <a:cubicBezTo>
                    <a:pt x="9989" y="21094"/>
                    <a:pt x="9050" y="21469"/>
                    <a:pt x="7993" y="21344"/>
                  </a:cubicBezTo>
                  <a:cubicBezTo>
                    <a:pt x="6936" y="21219"/>
                    <a:pt x="5763" y="20595"/>
                    <a:pt x="4706" y="20033"/>
                  </a:cubicBezTo>
                  <a:cubicBezTo>
                    <a:pt x="3650" y="19471"/>
                    <a:pt x="2710" y="18972"/>
                    <a:pt x="1771" y="18223"/>
                  </a:cubicBezTo>
                  <a:cubicBezTo>
                    <a:pt x="832" y="17474"/>
                    <a:pt x="-107" y="16475"/>
                    <a:pt x="10" y="15851"/>
                  </a:cubicBezTo>
                  <a:cubicBezTo>
                    <a:pt x="128" y="15226"/>
                    <a:pt x="1302" y="14977"/>
                    <a:pt x="5058" y="14477"/>
                  </a:cubicBezTo>
                  <a:cubicBezTo>
                    <a:pt x="8815" y="13978"/>
                    <a:pt x="15154" y="13229"/>
                    <a:pt x="21493" y="12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7648608" y="525017"/>
              <a:ext cx="240795" cy="27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92" fill="norm" stroke="1" extrusionOk="0">
                  <a:moveTo>
                    <a:pt x="10187" y="1389"/>
                  </a:moveTo>
                  <a:cubicBezTo>
                    <a:pt x="9618" y="739"/>
                    <a:pt x="9050" y="89"/>
                    <a:pt x="8197" y="8"/>
                  </a:cubicBezTo>
                  <a:cubicBezTo>
                    <a:pt x="7344" y="-73"/>
                    <a:pt x="6208" y="414"/>
                    <a:pt x="4881" y="1957"/>
                  </a:cubicBezTo>
                  <a:cubicBezTo>
                    <a:pt x="3555" y="3500"/>
                    <a:pt x="2039" y="6098"/>
                    <a:pt x="1187" y="8616"/>
                  </a:cubicBezTo>
                  <a:cubicBezTo>
                    <a:pt x="334" y="11133"/>
                    <a:pt x="144" y="13569"/>
                    <a:pt x="50" y="15599"/>
                  </a:cubicBezTo>
                  <a:cubicBezTo>
                    <a:pt x="-45" y="17629"/>
                    <a:pt x="-45" y="19253"/>
                    <a:pt x="429" y="20228"/>
                  </a:cubicBezTo>
                  <a:cubicBezTo>
                    <a:pt x="902" y="21202"/>
                    <a:pt x="1850" y="21527"/>
                    <a:pt x="2608" y="21121"/>
                  </a:cubicBezTo>
                  <a:cubicBezTo>
                    <a:pt x="3366" y="20715"/>
                    <a:pt x="3934" y="19578"/>
                    <a:pt x="4502" y="17873"/>
                  </a:cubicBezTo>
                  <a:cubicBezTo>
                    <a:pt x="5071" y="16168"/>
                    <a:pt x="5639" y="13894"/>
                    <a:pt x="6113" y="12351"/>
                  </a:cubicBezTo>
                  <a:cubicBezTo>
                    <a:pt x="6587" y="10808"/>
                    <a:pt x="6966" y="9996"/>
                    <a:pt x="7629" y="9509"/>
                  </a:cubicBezTo>
                  <a:cubicBezTo>
                    <a:pt x="8292" y="9022"/>
                    <a:pt x="9239" y="8859"/>
                    <a:pt x="10092" y="9103"/>
                  </a:cubicBezTo>
                  <a:cubicBezTo>
                    <a:pt x="10944" y="9347"/>
                    <a:pt x="11702" y="9996"/>
                    <a:pt x="12176" y="11052"/>
                  </a:cubicBezTo>
                  <a:cubicBezTo>
                    <a:pt x="12650" y="12107"/>
                    <a:pt x="12839" y="13569"/>
                    <a:pt x="12744" y="14787"/>
                  </a:cubicBezTo>
                  <a:cubicBezTo>
                    <a:pt x="12650" y="16005"/>
                    <a:pt x="12271" y="16980"/>
                    <a:pt x="11608" y="17710"/>
                  </a:cubicBezTo>
                  <a:cubicBezTo>
                    <a:pt x="10944" y="18441"/>
                    <a:pt x="9997" y="18929"/>
                    <a:pt x="9618" y="18685"/>
                  </a:cubicBezTo>
                  <a:cubicBezTo>
                    <a:pt x="9239" y="18441"/>
                    <a:pt x="9429" y="17467"/>
                    <a:pt x="10092" y="16249"/>
                  </a:cubicBezTo>
                  <a:cubicBezTo>
                    <a:pt x="10755" y="15031"/>
                    <a:pt x="11892" y="13569"/>
                    <a:pt x="13123" y="12432"/>
                  </a:cubicBezTo>
                  <a:cubicBezTo>
                    <a:pt x="14355" y="11295"/>
                    <a:pt x="15681" y="10483"/>
                    <a:pt x="16344" y="10483"/>
                  </a:cubicBezTo>
                  <a:cubicBezTo>
                    <a:pt x="17008" y="10483"/>
                    <a:pt x="17008" y="11295"/>
                    <a:pt x="16913" y="12189"/>
                  </a:cubicBezTo>
                  <a:cubicBezTo>
                    <a:pt x="16818" y="13082"/>
                    <a:pt x="16629" y="14056"/>
                    <a:pt x="16534" y="15031"/>
                  </a:cubicBezTo>
                  <a:cubicBezTo>
                    <a:pt x="16439" y="16005"/>
                    <a:pt x="16439" y="16980"/>
                    <a:pt x="16913" y="17548"/>
                  </a:cubicBezTo>
                  <a:cubicBezTo>
                    <a:pt x="17387" y="18116"/>
                    <a:pt x="18334" y="18279"/>
                    <a:pt x="19187" y="18035"/>
                  </a:cubicBezTo>
                  <a:cubicBezTo>
                    <a:pt x="20039" y="17792"/>
                    <a:pt x="20797" y="17142"/>
                    <a:pt x="21555" y="16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7927502" y="562170"/>
              <a:ext cx="5153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7" h="21600" fill="norm" stroke="1" extrusionOk="0">
                  <a:moveTo>
                    <a:pt x="0" y="0"/>
                  </a:moveTo>
                  <a:cubicBezTo>
                    <a:pt x="9138" y="3979"/>
                    <a:pt x="18277" y="7958"/>
                    <a:pt x="19938" y="11558"/>
                  </a:cubicBezTo>
                  <a:cubicBezTo>
                    <a:pt x="21600" y="15158"/>
                    <a:pt x="15785" y="18379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8060852" y="76537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8209283" y="395941"/>
              <a:ext cx="327820" cy="38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30" fill="norm" stroke="1" extrusionOk="0">
                  <a:moveTo>
                    <a:pt x="7321" y="15289"/>
                  </a:moveTo>
                  <a:cubicBezTo>
                    <a:pt x="7875" y="14935"/>
                    <a:pt x="8429" y="14581"/>
                    <a:pt x="8775" y="14050"/>
                  </a:cubicBezTo>
                  <a:cubicBezTo>
                    <a:pt x="9121" y="13519"/>
                    <a:pt x="9259" y="12811"/>
                    <a:pt x="8982" y="12397"/>
                  </a:cubicBezTo>
                  <a:cubicBezTo>
                    <a:pt x="8706" y="11984"/>
                    <a:pt x="8013" y="11866"/>
                    <a:pt x="6767" y="12043"/>
                  </a:cubicBezTo>
                  <a:cubicBezTo>
                    <a:pt x="5521" y="12220"/>
                    <a:pt x="3721" y="12693"/>
                    <a:pt x="2406" y="13873"/>
                  </a:cubicBezTo>
                  <a:cubicBezTo>
                    <a:pt x="1090" y="15053"/>
                    <a:pt x="259" y="16942"/>
                    <a:pt x="52" y="18417"/>
                  </a:cubicBezTo>
                  <a:cubicBezTo>
                    <a:pt x="-156" y="19893"/>
                    <a:pt x="259" y="20955"/>
                    <a:pt x="1298" y="21250"/>
                  </a:cubicBezTo>
                  <a:cubicBezTo>
                    <a:pt x="2336" y="21545"/>
                    <a:pt x="3998" y="21073"/>
                    <a:pt x="5382" y="18948"/>
                  </a:cubicBezTo>
                  <a:cubicBezTo>
                    <a:pt x="6767" y="16824"/>
                    <a:pt x="7875" y="13047"/>
                    <a:pt x="8498" y="9860"/>
                  </a:cubicBezTo>
                  <a:cubicBezTo>
                    <a:pt x="9121" y="6673"/>
                    <a:pt x="9259" y="4076"/>
                    <a:pt x="9259" y="2424"/>
                  </a:cubicBezTo>
                  <a:cubicBezTo>
                    <a:pt x="9259" y="771"/>
                    <a:pt x="9121" y="63"/>
                    <a:pt x="8913" y="4"/>
                  </a:cubicBezTo>
                  <a:cubicBezTo>
                    <a:pt x="8706" y="-55"/>
                    <a:pt x="8429" y="535"/>
                    <a:pt x="8013" y="2837"/>
                  </a:cubicBezTo>
                  <a:cubicBezTo>
                    <a:pt x="7598" y="5138"/>
                    <a:pt x="7044" y="9152"/>
                    <a:pt x="6767" y="12220"/>
                  </a:cubicBezTo>
                  <a:cubicBezTo>
                    <a:pt x="6490" y="15289"/>
                    <a:pt x="6490" y="17414"/>
                    <a:pt x="6559" y="18771"/>
                  </a:cubicBezTo>
                  <a:cubicBezTo>
                    <a:pt x="6629" y="20129"/>
                    <a:pt x="6767" y="20719"/>
                    <a:pt x="6975" y="20660"/>
                  </a:cubicBezTo>
                  <a:cubicBezTo>
                    <a:pt x="7182" y="20601"/>
                    <a:pt x="7459" y="19893"/>
                    <a:pt x="7806" y="18594"/>
                  </a:cubicBezTo>
                  <a:cubicBezTo>
                    <a:pt x="8152" y="17296"/>
                    <a:pt x="8567" y="15407"/>
                    <a:pt x="9052" y="14227"/>
                  </a:cubicBezTo>
                  <a:cubicBezTo>
                    <a:pt x="9536" y="13047"/>
                    <a:pt x="10090" y="12575"/>
                    <a:pt x="10644" y="12575"/>
                  </a:cubicBezTo>
                  <a:cubicBezTo>
                    <a:pt x="11198" y="12575"/>
                    <a:pt x="11752" y="13047"/>
                    <a:pt x="12236" y="14227"/>
                  </a:cubicBezTo>
                  <a:cubicBezTo>
                    <a:pt x="12721" y="15407"/>
                    <a:pt x="13136" y="17296"/>
                    <a:pt x="13206" y="18535"/>
                  </a:cubicBezTo>
                  <a:cubicBezTo>
                    <a:pt x="13275" y="19775"/>
                    <a:pt x="12998" y="20365"/>
                    <a:pt x="12652" y="20424"/>
                  </a:cubicBezTo>
                  <a:cubicBezTo>
                    <a:pt x="12306" y="20483"/>
                    <a:pt x="11890" y="20011"/>
                    <a:pt x="11959" y="19125"/>
                  </a:cubicBezTo>
                  <a:cubicBezTo>
                    <a:pt x="12029" y="18240"/>
                    <a:pt x="12582" y="16942"/>
                    <a:pt x="13067" y="16056"/>
                  </a:cubicBezTo>
                  <a:cubicBezTo>
                    <a:pt x="13552" y="15171"/>
                    <a:pt x="13967" y="14699"/>
                    <a:pt x="14729" y="14109"/>
                  </a:cubicBezTo>
                  <a:cubicBezTo>
                    <a:pt x="15490" y="13519"/>
                    <a:pt x="16598" y="12811"/>
                    <a:pt x="17152" y="12752"/>
                  </a:cubicBezTo>
                  <a:cubicBezTo>
                    <a:pt x="17706" y="12693"/>
                    <a:pt x="17706" y="13283"/>
                    <a:pt x="17429" y="14404"/>
                  </a:cubicBezTo>
                  <a:cubicBezTo>
                    <a:pt x="17152" y="15525"/>
                    <a:pt x="16598" y="17178"/>
                    <a:pt x="16321" y="18299"/>
                  </a:cubicBezTo>
                  <a:cubicBezTo>
                    <a:pt x="16044" y="19420"/>
                    <a:pt x="16044" y="20011"/>
                    <a:pt x="16459" y="20365"/>
                  </a:cubicBezTo>
                  <a:cubicBezTo>
                    <a:pt x="16875" y="20719"/>
                    <a:pt x="17706" y="20837"/>
                    <a:pt x="18606" y="20837"/>
                  </a:cubicBezTo>
                  <a:cubicBezTo>
                    <a:pt x="19506" y="20837"/>
                    <a:pt x="20475" y="20719"/>
                    <a:pt x="21444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8880002" y="720920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8987952" y="651070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349"/>
                    <a:pt x="7200" y="10697"/>
                    <a:pt x="10800" y="14297"/>
                  </a:cubicBezTo>
                  <a:cubicBezTo>
                    <a:pt x="14400" y="17897"/>
                    <a:pt x="18000" y="19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9476902" y="492290"/>
              <a:ext cx="158751" cy="50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1600" y="2947"/>
                  </a:moveTo>
                  <a:cubicBezTo>
                    <a:pt x="21312" y="2144"/>
                    <a:pt x="21024" y="1340"/>
                    <a:pt x="19296" y="760"/>
                  </a:cubicBezTo>
                  <a:cubicBezTo>
                    <a:pt x="17568" y="180"/>
                    <a:pt x="14400" y="-177"/>
                    <a:pt x="11808" y="91"/>
                  </a:cubicBezTo>
                  <a:cubicBezTo>
                    <a:pt x="9216" y="359"/>
                    <a:pt x="7200" y="1251"/>
                    <a:pt x="5616" y="2635"/>
                  </a:cubicBezTo>
                  <a:cubicBezTo>
                    <a:pt x="4032" y="4018"/>
                    <a:pt x="2880" y="5892"/>
                    <a:pt x="3312" y="7856"/>
                  </a:cubicBezTo>
                  <a:cubicBezTo>
                    <a:pt x="3744" y="9820"/>
                    <a:pt x="5760" y="11873"/>
                    <a:pt x="7776" y="13613"/>
                  </a:cubicBezTo>
                  <a:cubicBezTo>
                    <a:pt x="9792" y="15354"/>
                    <a:pt x="11808" y="16782"/>
                    <a:pt x="12672" y="17808"/>
                  </a:cubicBezTo>
                  <a:cubicBezTo>
                    <a:pt x="13536" y="18835"/>
                    <a:pt x="13248" y="19459"/>
                    <a:pt x="11520" y="19861"/>
                  </a:cubicBezTo>
                  <a:cubicBezTo>
                    <a:pt x="9792" y="20263"/>
                    <a:pt x="6624" y="20441"/>
                    <a:pt x="4464" y="20664"/>
                  </a:cubicBezTo>
                  <a:cubicBezTo>
                    <a:pt x="2304" y="20887"/>
                    <a:pt x="1152" y="21155"/>
                    <a:pt x="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9476339" y="1108270"/>
              <a:ext cx="196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29"/>
                    <a:pt x="-1585" y="11859"/>
                    <a:pt x="575" y="15459"/>
                  </a:cubicBezTo>
                  <a:cubicBezTo>
                    <a:pt x="2735" y="19059"/>
                    <a:pt x="11375" y="2032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9542519" y="1101920"/>
              <a:ext cx="61357" cy="10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186" fill="norm" stroke="1" extrusionOk="0">
                  <a:moveTo>
                    <a:pt x="16560" y="2592"/>
                  </a:moveTo>
                  <a:cubicBezTo>
                    <a:pt x="12960" y="2592"/>
                    <a:pt x="9360" y="2592"/>
                    <a:pt x="6840" y="3672"/>
                  </a:cubicBezTo>
                  <a:cubicBezTo>
                    <a:pt x="4320" y="4752"/>
                    <a:pt x="2880" y="6912"/>
                    <a:pt x="1800" y="9072"/>
                  </a:cubicBezTo>
                  <a:cubicBezTo>
                    <a:pt x="720" y="11232"/>
                    <a:pt x="0" y="13392"/>
                    <a:pt x="0" y="15552"/>
                  </a:cubicBezTo>
                  <a:cubicBezTo>
                    <a:pt x="0" y="17712"/>
                    <a:pt x="720" y="19872"/>
                    <a:pt x="3960" y="20736"/>
                  </a:cubicBezTo>
                  <a:cubicBezTo>
                    <a:pt x="7200" y="21600"/>
                    <a:pt x="12960" y="21168"/>
                    <a:pt x="16560" y="19872"/>
                  </a:cubicBezTo>
                  <a:cubicBezTo>
                    <a:pt x="20160" y="18576"/>
                    <a:pt x="21600" y="16416"/>
                    <a:pt x="20520" y="12960"/>
                  </a:cubicBezTo>
                  <a:cubicBezTo>
                    <a:pt x="19440" y="9504"/>
                    <a:pt x="15840" y="4752"/>
                    <a:pt x="122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9347700" y="294374"/>
              <a:ext cx="213155" cy="9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933" fill="norm" stroke="1" extrusionOk="0">
                  <a:moveTo>
                    <a:pt x="12172" y="5633"/>
                  </a:moveTo>
                  <a:cubicBezTo>
                    <a:pt x="10284" y="8333"/>
                    <a:pt x="8397" y="11033"/>
                    <a:pt x="6929" y="12833"/>
                  </a:cubicBezTo>
                  <a:cubicBezTo>
                    <a:pt x="5461" y="14633"/>
                    <a:pt x="4413" y="15533"/>
                    <a:pt x="3364" y="15758"/>
                  </a:cubicBezTo>
                  <a:cubicBezTo>
                    <a:pt x="2316" y="15983"/>
                    <a:pt x="1267" y="15533"/>
                    <a:pt x="638" y="14183"/>
                  </a:cubicBezTo>
                  <a:cubicBezTo>
                    <a:pt x="9" y="12833"/>
                    <a:pt x="-201" y="10583"/>
                    <a:pt x="218" y="8783"/>
                  </a:cubicBezTo>
                  <a:cubicBezTo>
                    <a:pt x="638" y="6983"/>
                    <a:pt x="1686" y="5633"/>
                    <a:pt x="3574" y="6983"/>
                  </a:cubicBezTo>
                  <a:cubicBezTo>
                    <a:pt x="5461" y="8333"/>
                    <a:pt x="8187" y="12383"/>
                    <a:pt x="10180" y="15533"/>
                  </a:cubicBezTo>
                  <a:cubicBezTo>
                    <a:pt x="12172" y="18683"/>
                    <a:pt x="13430" y="20933"/>
                    <a:pt x="15108" y="20933"/>
                  </a:cubicBezTo>
                  <a:cubicBezTo>
                    <a:pt x="16785" y="20933"/>
                    <a:pt x="18882" y="18683"/>
                    <a:pt x="20036" y="16208"/>
                  </a:cubicBezTo>
                  <a:cubicBezTo>
                    <a:pt x="21189" y="13733"/>
                    <a:pt x="21399" y="11033"/>
                    <a:pt x="20770" y="7883"/>
                  </a:cubicBezTo>
                  <a:cubicBezTo>
                    <a:pt x="20141" y="4733"/>
                    <a:pt x="18673" y="1133"/>
                    <a:pt x="16785" y="233"/>
                  </a:cubicBezTo>
                  <a:cubicBezTo>
                    <a:pt x="14898" y="-667"/>
                    <a:pt x="12591" y="1133"/>
                    <a:pt x="10914" y="4058"/>
                  </a:cubicBezTo>
                  <a:cubicBezTo>
                    <a:pt x="9236" y="6983"/>
                    <a:pt x="8187" y="11033"/>
                    <a:pt x="7139" y="15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9724552" y="659243"/>
              <a:ext cx="190501" cy="18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4068"/>
                  </a:moveTo>
                  <a:cubicBezTo>
                    <a:pt x="240" y="2643"/>
                    <a:pt x="480" y="1219"/>
                    <a:pt x="1320" y="507"/>
                  </a:cubicBezTo>
                  <a:cubicBezTo>
                    <a:pt x="2160" y="-205"/>
                    <a:pt x="3600" y="-205"/>
                    <a:pt x="5280" y="744"/>
                  </a:cubicBezTo>
                  <a:cubicBezTo>
                    <a:pt x="6960" y="1694"/>
                    <a:pt x="8880" y="3593"/>
                    <a:pt x="9240" y="6679"/>
                  </a:cubicBezTo>
                  <a:cubicBezTo>
                    <a:pt x="9600" y="9764"/>
                    <a:pt x="8400" y="14037"/>
                    <a:pt x="7320" y="16529"/>
                  </a:cubicBezTo>
                  <a:cubicBezTo>
                    <a:pt x="6240" y="19021"/>
                    <a:pt x="5280" y="19733"/>
                    <a:pt x="4080" y="20327"/>
                  </a:cubicBezTo>
                  <a:cubicBezTo>
                    <a:pt x="2880" y="20920"/>
                    <a:pt x="1440" y="21395"/>
                    <a:pt x="720" y="20683"/>
                  </a:cubicBezTo>
                  <a:cubicBezTo>
                    <a:pt x="0" y="19971"/>
                    <a:pt x="0" y="18072"/>
                    <a:pt x="1560" y="15224"/>
                  </a:cubicBezTo>
                  <a:cubicBezTo>
                    <a:pt x="3120" y="12375"/>
                    <a:pt x="6240" y="8577"/>
                    <a:pt x="8280" y="6322"/>
                  </a:cubicBezTo>
                  <a:cubicBezTo>
                    <a:pt x="10320" y="4068"/>
                    <a:pt x="11280" y="3355"/>
                    <a:pt x="11760" y="3711"/>
                  </a:cubicBezTo>
                  <a:cubicBezTo>
                    <a:pt x="12240" y="4068"/>
                    <a:pt x="12240" y="5492"/>
                    <a:pt x="12120" y="7984"/>
                  </a:cubicBezTo>
                  <a:cubicBezTo>
                    <a:pt x="12000" y="10476"/>
                    <a:pt x="11760" y="14037"/>
                    <a:pt x="12120" y="16292"/>
                  </a:cubicBezTo>
                  <a:cubicBezTo>
                    <a:pt x="12480" y="18547"/>
                    <a:pt x="13440" y="19496"/>
                    <a:pt x="15120" y="19852"/>
                  </a:cubicBezTo>
                  <a:cubicBezTo>
                    <a:pt x="16800" y="20208"/>
                    <a:pt x="19200" y="19971"/>
                    <a:pt x="21600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0022367" y="77172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0150002" y="516004"/>
              <a:ext cx="127001" cy="38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4998"/>
                  </a:moveTo>
                  <a:cubicBezTo>
                    <a:pt x="21600" y="3597"/>
                    <a:pt x="21600" y="2196"/>
                    <a:pt x="21060" y="1262"/>
                  </a:cubicBezTo>
                  <a:cubicBezTo>
                    <a:pt x="20520" y="328"/>
                    <a:pt x="19440" y="-139"/>
                    <a:pt x="17100" y="36"/>
                  </a:cubicBezTo>
                  <a:cubicBezTo>
                    <a:pt x="14760" y="211"/>
                    <a:pt x="11160" y="1029"/>
                    <a:pt x="8460" y="3247"/>
                  </a:cubicBezTo>
                  <a:cubicBezTo>
                    <a:pt x="5760" y="5465"/>
                    <a:pt x="3960" y="9085"/>
                    <a:pt x="3240" y="12004"/>
                  </a:cubicBezTo>
                  <a:cubicBezTo>
                    <a:pt x="2520" y="14923"/>
                    <a:pt x="2880" y="17141"/>
                    <a:pt x="3060" y="18542"/>
                  </a:cubicBezTo>
                  <a:cubicBezTo>
                    <a:pt x="3240" y="19943"/>
                    <a:pt x="3240" y="20527"/>
                    <a:pt x="2700" y="20877"/>
                  </a:cubicBezTo>
                  <a:cubicBezTo>
                    <a:pt x="2160" y="21227"/>
                    <a:pt x="1080" y="21344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0099202" y="727270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900" y="12764"/>
                  </a:cubicBezTo>
                  <a:cubicBezTo>
                    <a:pt x="1800" y="10473"/>
                    <a:pt x="3600" y="9164"/>
                    <a:pt x="7200" y="7200"/>
                  </a:cubicBezTo>
                  <a:cubicBezTo>
                    <a:pt x="10800" y="5236"/>
                    <a:pt x="162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0293936" y="578936"/>
              <a:ext cx="249767" cy="28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11166" y="1613"/>
                  </a:moveTo>
                  <a:cubicBezTo>
                    <a:pt x="10617" y="973"/>
                    <a:pt x="10068" y="333"/>
                    <a:pt x="9336" y="93"/>
                  </a:cubicBezTo>
                  <a:cubicBezTo>
                    <a:pt x="8603" y="-147"/>
                    <a:pt x="7688" y="13"/>
                    <a:pt x="6224" y="1373"/>
                  </a:cubicBezTo>
                  <a:cubicBezTo>
                    <a:pt x="4759" y="2733"/>
                    <a:pt x="2746" y="5293"/>
                    <a:pt x="1556" y="8253"/>
                  </a:cubicBezTo>
                  <a:cubicBezTo>
                    <a:pt x="366" y="11213"/>
                    <a:pt x="0" y="14573"/>
                    <a:pt x="0" y="16733"/>
                  </a:cubicBezTo>
                  <a:cubicBezTo>
                    <a:pt x="0" y="18893"/>
                    <a:pt x="366" y="19853"/>
                    <a:pt x="1007" y="20493"/>
                  </a:cubicBezTo>
                  <a:cubicBezTo>
                    <a:pt x="1647" y="21133"/>
                    <a:pt x="2563" y="21453"/>
                    <a:pt x="3295" y="21213"/>
                  </a:cubicBezTo>
                  <a:cubicBezTo>
                    <a:pt x="4027" y="20973"/>
                    <a:pt x="4576" y="20173"/>
                    <a:pt x="5308" y="18013"/>
                  </a:cubicBezTo>
                  <a:cubicBezTo>
                    <a:pt x="6041" y="15853"/>
                    <a:pt x="6956" y="12333"/>
                    <a:pt x="7780" y="10253"/>
                  </a:cubicBezTo>
                  <a:cubicBezTo>
                    <a:pt x="8603" y="8173"/>
                    <a:pt x="9336" y="7533"/>
                    <a:pt x="10068" y="7453"/>
                  </a:cubicBezTo>
                  <a:cubicBezTo>
                    <a:pt x="10800" y="7373"/>
                    <a:pt x="11532" y="7853"/>
                    <a:pt x="12081" y="8573"/>
                  </a:cubicBezTo>
                  <a:cubicBezTo>
                    <a:pt x="12631" y="9293"/>
                    <a:pt x="12997" y="10253"/>
                    <a:pt x="13180" y="11373"/>
                  </a:cubicBezTo>
                  <a:cubicBezTo>
                    <a:pt x="13363" y="12493"/>
                    <a:pt x="13363" y="13773"/>
                    <a:pt x="13088" y="14733"/>
                  </a:cubicBezTo>
                  <a:cubicBezTo>
                    <a:pt x="12814" y="15693"/>
                    <a:pt x="12264" y="16333"/>
                    <a:pt x="11624" y="16413"/>
                  </a:cubicBezTo>
                  <a:cubicBezTo>
                    <a:pt x="10983" y="16493"/>
                    <a:pt x="10251" y="16013"/>
                    <a:pt x="10159" y="15453"/>
                  </a:cubicBezTo>
                  <a:cubicBezTo>
                    <a:pt x="10068" y="14893"/>
                    <a:pt x="10617" y="14253"/>
                    <a:pt x="11166" y="13613"/>
                  </a:cubicBezTo>
                  <a:cubicBezTo>
                    <a:pt x="11715" y="12973"/>
                    <a:pt x="12264" y="12333"/>
                    <a:pt x="13088" y="11533"/>
                  </a:cubicBezTo>
                  <a:cubicBezTo>
                    <a:pt x="13912" y="10733"/>
                    <a:pt x="15010" y="9773"/>
                    <a:pt x="15651" y="9693"/>
                  </a:cubicBezTo>
                  <a:cubicBezTo>
                    <a:pt x="16292" y="9613"/>
                    <a:pt x="16475" y="10413"/>
                    <a:pt x="16566" y="11213"/>
                  </a:cubicBezTo>
                  <a:cubicBezTo>
                    <a:pt x="16658" y="12013"/>
                    <a:pt x="16658" y="12813"/>
                    <a:pt x="16658" y="13613"/>
                  </a:cubicBezTo>
                  <a:cubicBezTo>
                    <a:pt x="16658" y="14413"/>
                    <a:pt x="16658" y="15213"/>
                    <a:pt x="17481" y="15773"/>
                  </a:cubicBezTo>
                  <a:cubicBezTo>
                    <a:pt x="18305" y="16333"/>
                    <a:pt x="19953" y="16653"/>
                    <a:pt x="21600" y="16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0531002" y="612970"/>
              <a:ext cx="8361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15429" y="0"/>
                  </a:moveTo>
                  <a:cubicBezTo>
                    <a:pt x="16457" y="2009"/>
                    <a:pt x="17486" y="4019"/>
                    <a:pt x="18771" y="6530"/>
                  </a:cubicBezTo>
                  <a:cubicBezTo>
                    <a:pt x="20057" y="9042"/>
                    <a:pt x="21600" y="12056"/>
                    <a:pt x="18514" y="14651"/>
                  </a:cubicBezTo>
                  <a:cubicBezTo>
                    <a:pt x="15429" y="17247"/>
                    <a:pt x="7714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0715152" y="803470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840"/>
                    <a:pt x="4114" y="10080"/>
                    <a:pt x="7714" y="6480"/>
                  </a:cubicBezTo>
                  <a:cubicBezTo>
                    <a:pt x="11314" y="2880"/>
                    <a:pt x="164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0821394" y="558910"/>
              <a:ext cx="357309" cy="37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45" fill="norm" stroke="1" extrusionOk="0">
                  <a:moveTo>
                    <a:pt x="7344" y="13943"/>
                  </a:moveTo>
                  <a:cubicBezTo>
                    <a:pt x="7472" y="13098"/>
                    <a:pt x="7599" y="12253"/>
                    <a:pt x="7344" y="11710"/>
                  </a:cubicBezTo>
                  <a:cubicBezTo>
                    <a:pt x="7090" y="11167"/>
                    <a:pt x="6455" y="10926"/>
                    <a:pt x="5502" y="11047"/>
                  </a:cubicBezTo>
                  <a:cubicBezTo>
                    <a:pt x="4549" y="11167"/>
                    <a:pt x="3279" y="11650"/>
                    <a:pt x="2199" y="13098"/>
                  </a:cubicBezTo>
                  <a:cubicBezTo>
                    <a:pt x="1119" y="14546"/>
                    <a:pt x="229" y="16960"/>
                    <a:pt x="39" y="18408"/>
                  </a:cubicBezTo>
                  <a:cubicBezTo>
                    <a:pt x="-152" y="19856"/>
                    <a:pt x="356" y="20338"/>
                    <a:pt x="1563" y="19976"/>
                  </a:cubicBezTo>
                  <a:cubicBezTo>
                    <a:pt x="2770" y="19614"/>
                    <a:pt x="4676" y="18408"/>
                    <a:pt x="6519" y="15934"/>
                  </a:cubicBezTo>
                  <a:cubicBezTo>
                    <a:pt x="8361" y="13460"/>
                    <a:pt x="10140" y="9719"/>
                    <a:pt x="11220" y="7065"/>
                  </a:cubicBezTo>
                  <a:cubicBezTo>
                    <a:pt x="12300" y="4410"/>
                    <a:pt x="12681" y="2841"/>
                    <a:pt x="12808" y="1755"/>
                  </a:cubicBezTo>
                  <a:cubicBezTo>
                    <a:pt x="12935" y="669"/>
                    <a:pt x="12808" y="66"/>
                    <a:pt x="12490" y="5"/>
                  </a:cubicBezTo>
                  <a:cubicBezTo>
                    <a:pt x="12173" y="-55"/>
                    <a:pt x="11664" y="428"/>
                    <a:pt x="10775" y="2539"/>
                  </a:cubicBezTo>
                  <a:cubicBezTo>
                    <a:pt x="9886" y="4651"/>
                    <a:pt x="8615" y="8392"/>
                    <a:pt x="7853" y="11047"/>
                  </a:cubicBezTo>
                  <a:cubicBezTo>
                    <a:pt x="7090" y="13701"/>
                    <a:pt x="6836" y="15270"/>
                    <a:pt x="6646" y="16598"/>
                  </a:cubicBezTo>
                  <a:cubicBezTo>
                    <a:pt x="6455" y="17925"/>
                    <a:pt x="6328" y="19011"/>
                    <a:pt x="6455" y="19313"/>
                  </a:cubicBezTo>
                  <a:cubicBezTo>
                    <a:pt x="6582" y="19614"/>
                    <a:pt x="6963" y="19132"/>
                    <a:pt x="7789" y="17804"/>
                  </a:cubicBezTo>
                  <a:cubicBezTo>
                    <a:pt x="8615" y="16477"/>
                    <a:pt x="9886" y="14305"/>
                    <a:pt x="10712" y="12977"/>
                  </a:cubicBezTo>
                  <a:cubicBezTo>
                    <a:pt x="11537" y="11650"/>
                    <a:pt x="11919" y="11167"/>
                    <a:pt x="12427" y="10866"/>
                  </a:cubicBezTo>
                  <a:cubicBezTo>
                    <a:pt x="12935" y="10564"/>
                    <a:pt x="13570" y="10443"/>
                    <a:pt x="13952" y="10745"/>
                  </a:cubicBezTo>
                  <a:cubicBezTo>
                    <a:pt x="14333" y="11047"/>
                    <a:pt x="14460" y="11771"/>
                    <a:pt x="14460" y="12796"/>
                  </a:cubicBezTo>
                  <a:cubicBezTo>
                    <a:pt x="14460" y="13822"/>
                    <a:pt x="14333" y="15149"/>
                    <a:pt x="13888" y="16356"/>
                  </a:cubicBezTo>
                  <a:cubicBezTo>
                    <a:pt x="13443" y="17563"/>
                    <a:pt x="12681" y="18649"/>
                    <a:pt x="11982" y="19313"/>
                  </a:cubicBezTo>
                  <a:cubicBezTo>
                    <a:pt x="11283" y="19976"/>
                    <a:pt x="10648" y="20218"/>
                    <a:pt x="10521" y="19976"/>
                  </a:cubicBezTo>
                  <a:cubicBezTo>
                    <a:pt x="10394" y="19735"/>
                    <a:pt x="10775" y="19011"/>
                    <a:pt x="11792" y="17623"/>
                  </a:cubicBezTo>
                  <a:cubicBezTo>
                    <a:pt x="12808" y="16236"/>
                    <a:pt x="14460" y="14184"/>
                    <a:pt x="15603" y="12977"/>
                  </a:cubicBezTo>
                  <a:cubicBezTo>
                    <a:pt x="16747" y="11771"/>
                    <a:pt x="17382" y="11409"/>
                    <a:pt x="17636" y="11529"/>
                  </a:cubicBezTo>
                  <a:cubicBezTo>
                    <a:pt x="17890" y="11650"/>
                    <a:pt x="17763" y="12253"/>
                    <a:pt x="17064" y="13339"/>
                  </a:cubicBezTo>
                  <a:cubicBezTo>
                    <a:pt x="16366" y="14425"/>
                    <a:pt x="15095" y="15994"/>
                    <a:pt x="14269" y="17020"/>
                  </a:cubicBezTo>
                  <a:cubicBezTo>
                    <a:pt x="13443" y="18046"/>
                    <a:pt x="13062" y="18528"/>
                    <a:pt x="12872" y="19071"/>
                  </a:cubicBezTo>
                  <a:cubicBezTo>
                    <a:pt x="12681" y="19614"/>
                    <a:pt x="12681" y="20218"/>
                    <a:pt x="14142" y="20640"/>
                  </a:cubicBezTo>
                  <a:cubicBezTo>
                    <a:pt x="15603" y="21062"/>
                    <a:pt x="18526" y="21304"/>
                    <a:pt x="21448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769358" y="1361794"/>
              <a:ext cx="1353999" cy="182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0695" fill="norm" stroke="1" extrusionOk="0">
                  <a:moveTo>
                    <a:pt x="39" y="9414"/>
                  </a:moveTo>
                  <a:cubicBezTo>
                    <a:pt x="6" y="11814"/>
                    <a:pt x="-28" y="14214"/>
                    <a:pt x="39" y="16014"/>
                  </a:cubicBezTo>
                  <a:cubicBezTo>
                    <a:pt x="107" y="17814"/>
                    <a:pt x="275" y="19014"/>
                    <a:pt x="730" y="19854"/>
                  </a:cubicBezTo>
                  <a:cubicBezTo>
                    <a:pt x="1185" y="20694"/>
                    <a:pt x="1926" y="21174"/>
                    <a:pt x="2752" y="19974"/>
                  </a:cubicBezTo>
                  <a:cubicBezTo>
                    <a:pt x="3578" y="18774"/>
                    <a:pt x="4487" y="15894"/>
                    <a:pt x="5431" y="12534"/>
                  </a:cubicBezTo>
                  <a:cubicBezTo>
                    <a:pt x="6374" y="9174"/>
                    <a:pt x="7352" y="5334"/>
                    <a:pt x="8245" y="2934"/>
                  </a:cubicBezTo>
                  <a:cubicBezTo>
                    <a:pt x="9138" y="534"/>
                    <a:pt x="9946" y="-426"/>
                    <a:pt x="10738" y="174"/>
                  </a:cubicBezTo>
                  <a:cubicBezTo>
                    <a:pt x="11530" y="774"/>
                    <a:pt x="12305" y="2934"/>
                    <a:pt x="12912" y="4974"/>
                  </a:cubicBezTo>
                  <a:cubicBezTo>
                    <a:pt x="13518" y="7014"/>
                    <a:pt x="13956" y="8934"/>
                    <a:pt x="14580" y="10374"/>
                  </a:cubicBezTo>
                  <a:cubicBezTo>
                    <a:pt x="15203" y="11814"/>
                    <a:pt x="16012" y="12774"/>
                    <a:pt x="16703" y="13014"/>
                  </a:cubicBezTo>
                  <a:cubicBezTo>
                    <a:pt x="17394" y="13254"/>
                    <a:pt x="17966" y="12774"/>
                    <a:pt x="18573" y="11694"/>
                  </a:cubicBezTo>
                  <a:cubicBezTo>
                    <a:pt x="19179" y="10614"/>
                    <a:pt x="19820" y="8934"/>
                    <a:pt x="20258" y="7854"/>
                  </a:cubicBezTo>
                  <a:cubicBezTo>
                    <a:pt x="20696" y="6774"/>
                    <a:pt x="20932" y="6294"/>
                    <a:pt x="21151" y="5454"/>
                  </a:cubicBezTo>
                  <a:cubicBezTo>
                    <a:pt x="21370" y="4614"/>
                    <a:pt x="21572" y="3414"/>
                    <a:pt x="21555" y="3294"/>
                  </a:cubicBezTo>
                  <a:cubicBezTo>
                    <a:pt x="21538" y="3174"/>
                    <a:pt x="21302" y="4134"/>
                    <a:pt x="21067" y="5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286152" y="1571820"/>
              <a:ext cx="19896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34" y="3150"/>
                    <a:pt x="12868" y="6300"/>
                    <a:pt x="16660" y="8100"/>
                  </a:cubicBezTo>
                  <a:cubicBezTo>
                    <a:pt x="20451" y="9900"/>
                    <a:pt x="21600" y="10350"/>
                    <a:pt x="21600" y="10912"/>
                  </a:cubicBezTo>
                  <a:cubicBezTo>
                    <a:pt x="21600" y="11475"/>
                    <a:pt x="20451" y="12150"/>
                    <a:pt x="19072" y="12825"/>
                  </a:cubicBezTo>
                  <a:cubicBezTo>
                    <a:pt x="17694" y="13500"/>
                    <a:pt x="16085" y="14175"/>
                    <a:pt x="15281" y="15075"/>
                  </a:cubicBezTo>
                  <a:cubicBezTo>
                    <a:pt x="14477" y="15975"/>
                    <a:pt x="14477" y="17100"/>
                    <a:pt x="14936" y="18225"/>
                  </a:cubicBezTo>
                  <a:cubicBezTo>
                    <a:pt x="15396" y="19350"/>
                    <a:pt x="16315" y="20475"/>
                    <a:pt x="17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7400452" y="1851220"/>
              <a:ext cx="152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200"/>
                    <a:pt x="9600" y="8400"/>
                    <a:pt x="6000" y="12000"/>
                  </a:cubicBezTo>
                  <a:cubicBezTo>
                    <a:pt x="2400" y="15600"/>
                    <a:pt x="12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7362352" y="1730570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600"/>
                    <a:pt x="14779" y="3200"/>
                    <a:pt x="11179" y="6800"/>
                  </a:cubicBezTo>
                  <a:cubicBezTo>
                    <a:pt x="7579" y="10400"/>
                    <a:pt x="3789" y="16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7643931" y="1680860"/>
              <a:ext cx="201488" cy="19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719" fill="norm" stroke="1" extrusionOk="0">
                  <a:moveTo>
                    <a:pt x="10460" y="3854"/>
                  </a:moveTo>
                  <a:cubicBezTo>
                    <a:pt x="10682" y="2311"/>
                    <a:pt x="10905" y="768"/>
                    <a:pt x="10460" y="217"/>
                  </a:cubicBezTo>
                  <a:cubicBezTo>
                    <a:pt x="10014" y="-334"/>
                    <a:pt x="8901" y="107"/>
                    <a:pt x="7008" y="2201"/>
                  </a:cubicBezTo>
                  <a:cubicBezTo>
                    <a:pt x="5115" y="4295"/>
                    <a:pt x="2443" y="8042"/>
                    <a:pt x="1107" y="11348"/>
                  </a:cubicBezTo>
                  <a:cubicBezTo>
                    <a:pt x="-229" y="14654"/>
                    <a:pt x="-229" y="17519"/>
                    <a:pt x="439" y="19172"/>
                  </a:cubicBezTo>
                  <a:cubicBezTo>
                    <a:pt x="1107" y="20825"/>
                    <a:pt x="2443" y="21266"/>
                    <a:pt x="5895" y="19944"/>
                  </a:cubicBezTo>
                  <a:cubicBezTo>
                    <a:pt x="9346" y="18621"/>
                    <a:pt x="14913" y="15535"/>
                    <a:pt x="17919" y="12560"/>
                  </a:cubicBezTo>
                  <a:cubicBezTo>
                    <a:pt x="20926" y="9584"/>
                    <a:pt x="21371" y="6719"/>
                    <a:pt x="21148" y="4956"/>
                  </a:cubicBezTo>
                  <a:cubicBezTo>
                    <a:pt x="20926" y="3193"/>
                    <a:pt x="20035" y="2531"/>
                    <a:pt x="18476" y="2311"/>
                  </a:cubicBezTo>
                  <a:cubicBezTo>
                    <a:pt x="16917" y="2090"/>
                    <a:pt x="14691" y="2311"/>
                    <a:pt x="12464" y="2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6276502" y="2537020"/>
              <a:ext cx="26881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71" y="167"/>
                    <a:pt x="3742" y="335"/>
                    <a:pt x="6633" y="1507"/>
                  </a:cubicBezTo>
                  <a:cubicBezTo>
                    <a:pt x="9524" y="2679"/>
                    <a:pt x="13436" y="4856"/>
                    <a:pt x="15817" y="6195"/>
                  </a:cubicBezTo>
                  <a:cubicBezTo>
                    <a:pt x="18198" y="7535"/>
                    <a:pt x="19049" y="8037"/>
                    <a:pt x="19899" y="8707"/>
                  </a:cubicBezTo>
                  <a:cubicBezTo>
                    <a:pt x="20750" y="9377"/>
                    <a:pt x="21600" y="10214"/>
                    <a:pt x="21600" y="10800"/>
                  </a:cubicBezTo>
                  <a:cubicBezTo>
                    <a:pt x="21600" y="11386"/>
                    <a:pt x="20750" y="11721"/>
                    <a:pt x="18794" y="12642"/>
                  </a:cubicBezTo>
                  <a:cubicBezTo>
                    <a:pt x="16838" y="13563"/>
                    <a:pt x="13776" y="15070"/>
                    <a:pt x="11225" y="16660"/>
                  </a:cubicBezTo>
                  <a:cubicBezTo>
                    <a:pt x="8674" y="18251"/>
                    <a:pt x="6633" y="19926"/>
                    <a:pt x="4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6346352" y="2816420"/>
              <a:ext cx="222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431"/>
                    <a:pt x="9257" y="8862"/>
                    <a:pt x="5657" y="11631"/>
                  </a:cubicBezTo>
                  <a:cubicBezTo>
                    <a:pt x="2057" y="14400"/>
                    <a:pt x="1029" y="15508"/>
                    <a:pt x="514" y="16892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7114220" y="2645426"/>
              <a:ext cx="247617" cy="26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177" fill="norm" stroke="1" extrusionOk="0">
                  <a:moveTo>
                    <a:pt x="15701" y="3535"/>
                  </a:moveTo>
                  <a:cubicBezTo>
                    <a:pt x="15521" y="2514"/>
                    <a:pt x="15341" y="1494"/>
                    <a:pt x="14801" y="813"/>
                  </a:cubicBezTo>
                  <a:cubicBezTo>
                    <a:pt x="14261" y="133"/>
                    <a:pt x="13361" y="-207"/>
                    <a:pt x="11651" y="133"/>
                  </a:cubicBezTo>
                  <a:cubicBezTo>
                    <a:pt x="9941" y="473"/>
                    <a:pt x="7421" y="1494"/>
                    <a:pt x="5261" y="3875"/>
                  </a:cubicBezTo>
                  <a:cubicBezTo>
                    <a:pt x="3101" y="6256"/>
                    <a:pt x="1301" y="9998"/>
                    <a:pt x="491" y="12804"/>
                  </a:cubicBezTo>
                  <a:cubicBezTo>
                    <a:pt x="-319" y="15610"/>
                    <a:pt x="-139" y="17481"/>
                    <a:pt x="1121" y="18927"/>
                  </a:cubicBezTo>
                  <a:cubicBezTo>
                    <a:pt x="2381" y="20373"/>
                    <a:pt x="4721" y="21393"/>
                    <a:pt x="7961" y="21138"/>
                  </a:cubicBezTo>
                  <a:cubicBezTo>
                    <a:pt x="11201" y="20883"/>
                    <a:pt x="15341" y="19352"/>
                    <a:pt x="17861" y="16971"/>
                  </a:cubicBezTo>
                  <a:cubicBezTo>
                    <a:pt x="20381" y="14590"/>
                    <a:pt x="21281" y="11358"/>
                    <a:pt x="21011" y="8807"/>
                  </a:cubicBezTo>
                  <a:cubicBezTo>
                    <a:pt x="20741" y="6256"/>
                    <a:pt x="19301" y="4385"/>
                    <a:pt x="17231" y="3790"/>
                  </a:cubicBezTo>
                  <a:cubicBezTo>
                    <a:pt x="15161" y="3195"/>
                    <a:pt x="12461" y="3875"/>
                    <a:pt x="10841" y="4555"/>
                  </a:cubicBezTo>
                  <a:cubicBezTo>
                    <a:pt x="9221" y="5236"/>
                    <a:pt x="8681" y="5916"/>
                    <a:pt x="8141" y="6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7817811" y="2778320"/>
              <a:ext cx="33194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933" y="21600"/>
                  </a:moveTo>
                  <a:cubicBezTo>
                    <a:pt x="386" y="19200"/>
                    <a:pt x="-161" y="16800"/>
                    <a:pt x="44" y="14800"/>
                  </a:cubicBezTo>
                  <a:cubicBezTo>
                    <a:pt x="249" y="12800"/>
                    <a:pt x="1206" y="11200"/>
                    <a:pt x="3735" y="8800"/>
                  </a:cubicBezTo>
                  <a:cubicBezTo>
                    <a:pt x="6264" y="6400"/>
                    <a:pt x="10366" y="3200"/>
                    <a:pt x="13578" y="1600"/>
                  </a:cubicBezTo>
                  <a:cubicBezTo>
                    <a:pt x="16791" y="0"/>
                    <a:pt x="19115" y="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8021529" y="2657670"/>
              <a:ext cx="1392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312"/>
                    <a:pt x="-1303" y="6624"/>
                    <a:pt x="240" y="10224"/>
                  </a:cubicBezTo>
                  <a:cubicBezTo>
                    <a:pt x="1783" y="13824"/>
                    <a:pt x="11040" y="17712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9394352" y="1275486"/>
              <a:ext cx="1352066" cy="22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63" fill="norm" stroke="1" extrusionOk="0">
                  <a:moveTo>
                    <a:pt x="405" y="9818"/>
                  </a:moveTo>
                  <a:cubicBezTo>
                    <a:pt x="203" y="9818"/>
                    <a:pt x="0" y="9818"/>
                    <a:pt x="0" y="11782"/>
                  </a:cubicBezTo>
                  <a:cubicBezTo>
                    <a:pt x="0" y="13745"/>
                    <a:pt x="203" y="17673"/>
                    <a:pt x="945" y="19636"/>
                  </a:cubicBezTo>
                  <a:cubicBezTo>
                    <a:pt x="1688" y="21600"/>
                    <a:pt x="2970" y="21600"/>
                    <a:pt x="4202" y="20618"/>
                  </a:cubicBezTo>
                  <a:cubicBezTo>
                    <a:pt x="5434" y="19636"/>
                    <a:pt x="6615" y="17673"/>
                    <a:pt x="7830" y="14727"/>
                  </a:cubicBezTo>
                  <a:cubicBezTo>
                    <a:pt x="9045" y="11782"/>
                    <a:pt x="10294" y="7855"/>
                    <a:pt x="11559" y="4909"/>
                  </a:cubicBezTo>
                  <a:cubicBezTo>
                    <a:pt x="12825" y="1964"/>
                    <a:pt x="14107" y="0"/>
                    <a:pt x="15356" y="0"/>
                  </a:cubicBezTo>
                  <a:cubicBezTo>
                    <a:pt x="16605" y="0"/>
                    <a:pt x="17820" y="1964"/>
                    <a:pt x="18748" y="2945"/>
                  </a:cubicBezTo>
                  <a:cubicBezTo>
                    <a:pt x="19676" y="3927"/>
                    <a:pt x="20318" y="3927"/>
                    <a:pt x="20773" y="3927"/>
                  </a:cubicBezTo>
                  <a:cubicBezTo>
                    <a:pt x="21229" y="3927"/>
                    <a:pt x="21499" y="3927"/>
                    <a:pt x="21549" y="4909"/>
                  </a:cubicBezTo>
                  <a:cubicBezTo>
                    <a:pt x="21600" y="5891"/>
                    <a:pt x="21431" y="7855"/>
                    <a:pt x="21263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9502302" y="1292420"/>
              <a:ext cx="138121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0"/>
                  </a:moveTo>
                  <a:cubicBezTo>
                    <a:pt x="1290" y="1600"/>
                    <a:pt x="2580" y="3200"/>
                    <a:pt x="3870" y="4400"/>
                  </a:cubicBezTo>
                  <a:cubicBezTo>
                    <a:pt x="5160" y="5600"/>
                    <a:pt x="6450" y="6400"/>
                    <a:pt x="7790" y="7200"/>
                  </a:cubicBezTo>
                  <a:cubicBezTo>
                    <a:pt x="9130" y="8000"/>
                    <a:pt x="10519" y="8800"/>
                    <a:pt x="11908" y="10000"/>
                  </a:cubicBezTo>
                  <a:cubicBezTo>
                    <a:pt x="13297" y="11200"/>
                    <a:pt x="14687" y="12800"/>
                    <a:pt x="16043" y="14400"/>
                  </a:cubicBezTo>
                  <a:cubicBezTo>
                    <a:pt x="17399" y="16000"/>
                    <a:pt x="18722" y="17600"/>
                    <a:pt x="19582" y="18400"/>
                  </a:cubicBezTo>
                  <a:cubicBezTo>
                    <a:pt x="20442" y="19200"/>
                    <a:pt x="20839" y="19200"/>
                    <a:pt x="21120" y="19200"/>
                  </a:cubicBezTo>
                  <a:cubicBezTo>
                    <a:pt x="21402" y="19200"/>
                    <a:pt x="21567" y="19200"/>
                    <a:pt x="21583" y="19600"/>
                  </a:cubicBezTo>
                  <a:cubicBezTo>
                    <a:pt x="21600" y="20000"/>
                    <a:pt x="21468" y="20800"/>
                    <a:pt x="213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9567957" y="482525"/>
              <a:ext cx="375732" cy="495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41" fill="norm" stroke="1" extrusionOk="0">
                  <a:moveTo>
                    <a:pt x="15631" y="2053"/>
                  </a:moveTo>
                  <a:cubicBezTo>
                    <a:pt x="15511" y="1327"/>
                    <a:pt x="15392" y="601"/>
                    <a:pt x="14795" y="238"/>
                  </a:cubicBezTo>
                  <a:cubicBezTo>
                    <a:pt x="14199" y="-125"/>
                    <a:pt x="13125" y="-125"/>
                    <a:pt x="11514" y="601"/>
                  </a:cubicBezTo>
                  <a:cubicBezTo>
                    <a:pt x="9903" y="1327"/>
                    <a:pt x="7755" y="2779"/>
                    <a:pt x="5786" y="4458"/>
                  </a:cubicBezTo>
                  <a:cubicBezTo>
                    <a:pt x="3816" y="6137"/>
                    <a:pt x="2026" y="8043"/>
                    <a:pt x="1012" y="10267"/>
                  </a:cubicBezTo>
                  <a:cubicBezTo>
                    <a:pt x="-2" y="12490"/>
                    <a:pt x="-241" y="15031"/>
                    <a:pt x="236" y="16983"/>
                  </a:cubicBezTo>
                  <a:cubicBezTo>
                    <a:pt x="714" y="18934"/>
                    <a:pt x="1907" y="20295"/>
                    <a:pt x="3816" y="20885"/>
                  </a:cubicBezTo>
                  <a:cubicBezTo>
                    <a:pt x="5726" y="21475"/>
                    <a:pt x="8351" y="21293"/>
                    <a:pt x="10917" y="20613"/>
                  </a:cubicBezTo>
                  <a:cubicBezTo>
                    <a:pt x="13483" y="19932"/>
                    <a:pt x="15989" y="18752"/>
                    <a:pt x="17719" y="16937"/>
                  </a:cubicBezTo>
                  <a:cubicBezTo>
                    <a:pt x="19450" y="15122"/>
                    <a:pt x="20404" y="12672"/>
                    <a:pt x="20882" y="10493"/>
                  </a:cubicBezTo>
                  <a:cubicBezTo>
                    <a:pt x="21359" y="8315"/>
                    <a:pt x="21359" y="6409"/>
                    <a:pt x="20225" y="4957"/>
                  </a:cubicBezTo>
                  <a:cubicBezTo>
                    <a:pt x="19092" y="3505"/>
                    <a:pt x="16824" y="2507"/>
                    <a:pt x="14557" y="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9140715" y="-1"/>
              <a:ext cx="660705" cy="126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49" fill="norm" stroke="1" extrusionOk="0">
                  <a:moveTo>
                    <a:pt x="20006" y="7764"/>
                  </a:moveTo>
                  <a:cubicBezTo>
                    <a:pt x="20487" y="7113"/>
                    <a:pt x="20969" y="6462"/>
                    <a:pt x="21244" y="5575"/>
                  </a:cubicBezTo>
                  <a:cubicBezTo>
                    <a:pt x="21519" y="4689"/>
                    <a:pt x="21588" y="3567"/>
                    <a:pt x="21210" y="2699"/>
                  </a:cubicBezTo>
                  <a:cubicBezTo>
                    <a:pt x="20831" y="1830"/>
                    <a:pt x="20006" y="1215"/>
                    <a:pt x="18733" y="781"/>
                  </a:cubicBezTo>
                  <a:cubicBezTo>
                    <a:pt x="17461" y="347"/>
                    <a:pt x="15741" y="94"/>
                    <a:pt x="14193" y="21"/>
                  </a:cubicBezTo>
                  <a:cubicBezTo>
                    <a:pt x="12645" y="-51"/>
                    <a:pt x="11270" y="58"/>
                    <a:pt x="9825" y="383"/>
                  </a:cubicBezTo>
                  <a:cubicBezTo>
                    <a:pt x="8380" y="709"/>
                    <a:pt x="6867" y="1252"/>
                    <a:pt x="5663" y="1921"/>
                  </a:cubicBezTo>
                  <a:cubicBezTo>
                    <a:pt x="4459" y="2590"/>
                    <a:pt x="3565" y="3386"/>
                    <a:pt x="2843" y="4399"/>
                  </a:cubicBezTo>
                  <a:cubicBezTo>
                    <a:pt x="2120" y="5412"/>
                    <a:pt x="1570" y="6642"/>
                    <a:pt x="1192" y="7981"/>
                  </a:cubicBezTo>
                  <a:cubicBezTo>
                    <a:pt x="813" y="9320"/>
                    <a:pt x="607" y="10767"/>
                    <a:pt x="435" y="12033"/>
                  </a:cubicBezTo>
                  <a:cubicBezTo>
                    <a:pt x="263" y="13300"/>
                    <a:pt x="126" y="14385"/>
                    <a:pt x="57" y="15615"/>
                  </a:cubicBezTo>
                  <a:cubicBezTo>
                    <a:pt x="-12" y="16845"/>
                    <a:pt x="-12" y="18220"/>
                    <a:pt x="22" y="19107"/>
                  </a:cubicBezTo>
                  <a:cubicBezTo>
                    <a:pt x="57" y="19993"/>
                    <a:pt x="126" y="20391"/>
                    <a:pt x="194" y="20699"/>
                  </a:cubicBezTo>
                  <a:cubicBezTo>
                    <a:pt x="263" y="21006"/>
                    <a:pt x="332" y="21223"/>
                    <a:pt x="470" y="21350"/>
                  </a:cubicBezTo>
                  <a:cubicBezTo>
                    <a:pt x="607" y="21477"/>
                    <a:pt x="813" y="21513"/>
                    <a:pt x="102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9051452" y="119717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7200"/>
                    <a:pt x="2700" y="14400"/>
                    <a:pt x="6300" y="18000"/>
                  </a:cubicBezTo>
                  <a:cubicBezTo>
                    <a:pt x="9900" y="21600"/>
                    <a:pt x="1575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9140352" y="1184470"/>
              <a:ext cx="133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8759352" y="2664020"/>
              <a:ext cx="57151" cy="32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800" y="4800"/>
                    <a:pt x="1600" y="9600"/>
                    <a:pt x="2400" y="12706"/>
                  </a:cubicBezTo>
                  <a:cubicBezTo>
                    <a:pt x="3200" y="15812"/>
                    <a:pt x="4000" y="17224"/>
                    <a:pt x="4400" y="18282"/>
                  </a:cubicBezTo>
                  <a:cubicBezTo>
                    <a:pt x="4800" y="19341"/>
                    <a:pt x="4800" y="20047"/>
                    <a:pt x="6400" y="20612"/>
                  </a:cubicBezTo>
                  <a:cubicBezTo>
                    <a:pt x="8000" y="21176"/>
                    <a:pt x="11200" y="21600"/>
                    <a:pt x="14000" y="21459"/>
                  </a:cubicBezTo>
                  <a:cubicBezTo>
                    <a:pt x="16800" y="21318"/>
                    <a:pt x="19200" y="20612"/>
                    <a:pt x="21600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8892219" y="2734812"/>
              <a:ext cx="147624" cy="192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130" fill="norm" stroke="1" extrusionOk="0">
                  <a:moveTo>
                    <a:pt x="14271" y="4774"/>
                  </a:moveTo>
                  <a:cubicBezTo>
                    <a:pt x="13383" y="3845"/>
                    <a:pt x="12495" y="2916"/>
                    <a:pt x="11164" y="2568"/>
                  </a:cubicBezTo>
                  <a:cubicBezTo>
                    <a:pt x="9832" y="2220"/>
                    <a:pt x="8057" y="2452"/>
                    <a:pt x="5838" y="4658"/>
                  </a:cubicBezTo>
                  <a:cubicBezTo>
                    <a:pt x="3618" y="6865"/>
                    <a:pt x="955" y="11045"/>
                    <a:pt x="216" y="14181"/>
                  </a:cubicBezTo>
                  <a:cubicBezTo>
                    <a:pt x="-524" y="17316"/>
                    <a:pt x="660" y="19407"/>
                    <a:pt x="3471" y="20452"/>
                  </a:cubicBezTo>
                  <a:cubicBezTo>
                    <a:pt x="6281" y="21497"/>
                    <a:pt x="10720" y="21497"/>
                    <a:pt x="14123" y="19291"/>
                  </a:cubicBezTo>
                  <a:cubicBezTo>
                    <a:pt x="17525" y="17084"/>
                    <a:pt x="19892" y="12671"/>
                    <a:pt x="20484" y="9420"/>
                  </a:cubicBezTo>
                  <a:cubicBezTo>
                    <a:pt x="21076" y="6168"/>
                    <a:pt x="19892" y="4078"/>
                    <a:pt x="17821" y="2568"/>
                  </a:cubicBezTo>
                  <a:cubicBezTo>
                    <a:pt x="15750" y="1058"/>
                    <a:pt x="12791" y="129"/>
                    <a:pt x="10720" y="13"/>
                  </a:cubicBezTo>
                  <a:cubicBezTo>
                    <a:pt x="8649" y="-103"/>
                    <a:pt x="7465" y="594"/>
                    <a:pt x="6281" y="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9401952" y="2412199"/>
              <a:ext cx="144801" cy="72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67" fill="norm" stroke="1" extrusionOk="0">
                  <a:moveTo>
                    <a:pt x="21109" y="1056"/>
                  </a:moveTo>
                  <a:cubicBezTo>
                    <a:pt x="18640" y="683"/>
                    <a:pt x="16172" y="309"/>
                    <a:pt x="14012" y="123"/>
                  </a:cubicBezTo>
                  <a:cubicBezTo>
                    <a:pt x="11852" y="-64"/>
                    <a:pt x="10000" y="-64"/>
                    <a:pt x="7840" y="309"/>
                  </a:cubicBezTo>
                  <a:cubicBezTo>
                    <a:pt x="5680" y="683"/>
                    <a:pt x="3212" y="1430"/>
                    <a:pt x="1669" y="2737"/>
                  </a:cubicBezTo>
                  <a:cubicBezTo>
                    <a:pt x="126" y="4044"/>
                    <a:pt x="-491" y="5912"/>
                    <a:pt x="435" y="7779"/>
                  </a:cubicBezTo>
                  <a:cubicBezTo>
                    <a:pt x="1360" y="9647"/>
                    <a:pt x="3829" y="11514"/>
                    <a:pt x="5989" y="13350"/>
                  </a:cubicBezTo>
                  <a:cubicBezTo>
                    <a:pt x="8149" y="15187"/>
                    <a:pt x="10000" y="16992"/>
                    <a:pt x="10000" y="18330"/>
                  </a:cubicBezTo>
                  <a:cubicBezTo>
                    <a:pt x="10000" y="19669"/>
                    <a:pt x="8149" y="20540"/>
                    <a:pt x="6452" y="21007"/>
                  </a:cubicBezTo>
                  <a:cubicBezTo>
                    <a:pt x="4755" y="21474"/>
                    <a:pt x="3212" y="21536"/>
                    <a:pt x="2749" y="21412"/>
                  </a:cubicBezTo>
                  <a:cubicBezTo>
                    <a:pt x="2286" y="21287"/>
                    <a:pt x="2903" y="20976"/>
                    <a:pt x="3520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9362602" y="327362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82"/>
                    <a:pt x="0" y="10165"/>
                    <a:pt x="3600" y="13765"/>
                  </a:cubicBezTo>
                  <a:cubicBezTo>
                    <a:pt x="7200" y="17365"/>
                    <a:pt x="144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9438257" y="3222820"/>
              <a:ext cx="63050" cy="15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238" fill="norm" stroke="1" extrusionOk="0">
                  <a:moveTo>
                    <a:pt x="14812" y="8640"/>
                  </a:moveTo>
                  <a:cubicBezTo>
                    <a:pt x="15509" y="7200"/>
                    <a:pt x="16206" y="5760"/>
                    <a:pt x="14812" y="5328"/>
                  </a:cubicBezTo>
                  <a:cubicBezTo>
                    <a:pt x="13418" y="4896"/>
                    <a:pt x="9935" y="5472"/>
                    <a:pt x="6799" y="6480"/>
                  </a:cubicBezTo>
                  <a:cubicBezTo>
                    <a:pt x="3664" y="7488"/>
                    <a:pt x="877" y="8928"/>
                    <a:pt x="180" y="11520"/>
                  </a:cubicBezTo>
                  <a:cubicBezTo>
                    <a:pt x="-517" y="14112"/>
                    <a:pt x="877" y="17856"/>
                    <a:pt x="3315" y="19728"/>
                  </a:cubicBezTo>
                  <a:cubicBezTo>
                    <a:pt x="5754" y="21600"/>
                    <a:pt x="9238" y="21600"/>
                    <a:pt x="13070" y="20448"/>
                  </a:cubicBezTo>
                  <a:cubicBezTo>
                    <a:pt x="16902" y="19296"/>
                    <a:pt x="21083" y="16992"/>
                    <a:pt x="20735" y="13392"/>
                  </a:cubicBezTo>
                  <a:cubicBezTo>
                    <a:pt x="20386" y="9792"/>
                    <a:pt x="15509" y="4896"/>
                    <a:pt x="106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9340642" y="2188747"/>
              <a:ext cx="195352" cy="8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117" fill="norm" stroke="1" extrusionOk="0">
                  <a:moveTo>
                    <a:pt x="11345" y="4391"/>
                  </a:moveTo>
                  <a:cubicBezTo>
                    <a:pt x="9737" y="7991"/>
                    <a:pt x="8128" y="11591"/>
                    <a:pt x="6865" y="14419"/>
                  </a:cubicBezTo>
                  <a:cubicBezTo>
                    <a:pt x="5601" y="17248"/>
                    <a:pt x="4682" y="19305"/>
                    <a:pt x="3647" y="20076"/>
                  </a:cubicBezTo>
                  <a:cubicBezTo>
                    <a:pt x="2613" y="20848"/>
                    <a:pt x="1465" y="20333"/>
                    <a:pt x="775" y="18276"/>
                  </a:cubicBezTo>
                  <a:cubicBezTo>
                    <a:pt x="86" y="16219"/>
                    <a:pt x="-144" y="12619"/>
                    <a:pt x="86" y="9791"/>
                  </a:cubicBezTo>
                  <a:cubicBezTo>
                    <a:pt x="316" y="6962"/>
                    <a:pt x="1005" y="4905"/>
                    <a:pt x="3418" y="6191"/>
                  </a:cubicBezTo>
                  <a:cubicBezTo>
                    <a:pt x="5830" y="7476"/>
                    <a:pt x="9967" y="12105"/>
                    <a:pt x="12609" y="15191"/>
                  </a:cubicBezTo>
                  <a:cubicBezTo>
                    <a:pt x="15252" y="18276"/>
                    <a:pt x="16401" y="19819"/>
                    <a:pt x="17550" y="20591"/>
                  </a:cubicBezTo>
                  <a:cubicBezTo>
                    <a:pt x="18699" y="21362"/>
                    <a:pt x="19847" y="21362"/>
                    <a:pt x="20537" y="20076"/>
                  </a:cubicBezTo>
                  <a:cubicBezTo>
                    <a:pt x="21226" y="18791"/>
                    <a:pt x="21456" y="16219"/>
                    <a:pt x="20882" y="12619"/>
                  </a:cubicBezTo>
                  <a:cubicBezTo>
                    <a:pt x="20307" y="9019"/>
                    <a:pt x="18928" y="4391"/>
                    <a:pt x="16975" y="2076"/>
                  </a:cubicBezTo>
                  <a:cubicBezTo>
                    <a:pt x="15022" y="-238"/>
                    <a:pt x="12494" y="-238"/>
                    <a:pt x="10656" y="276"/>
                  </a:cubicBezTo>
                  <a:cubicBezTo>
                    <a:pt x="8818" y="791"/>
                    <a:pt x="7669" y="1819"/>
                    <a:pt x="6520" y="2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9756302" y="2478516"/>
              <a:ext cx="126207" cy="46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80" fill="norm" stroke="1" extrusionOk="0">
                  <a:moveTo>
                    <a:pt x="19440" y="7686"/>
                  </a:moveTo>
                  <a:cubicBezTo>
                    <a:pt x="20160" y="5829"/>
                    <a:pt x="20880" y="3972"/>
                    <a:pt x="21240" y="2701"/>
                  </a:cubicBezTo>
                  <a:cubicBezTo>
                    <a:pt x="21600" y="1431"/>
                    <a:pt x="21600" y="747"/>
                    <a:pt x="20700" y="356"/>
                  </a:cubicBezTo>
                  <a:cubicBezTo>
                    <a:pt x="19800" y="-35"/>
                    <a:pt x="18000" y="-133"/>
                    <a:pt x="16020" y="209"/>
                  </a:cubicBezTo>
                  <a:cubicBezTo>
                    <a:pt x="14040" y="551"/>
                    <a:pt x="11880" y="1333"/>
                    <a:pt x="9900" y="2946"/>
                  </a:cubicBezTo>
                  <a:cubicBezTo>
                    <a:pt x="7920" y="4558"/>
                    <a:pt x="6120" y="7002"/>
                    <a:pt x="5400" y="9934"/>
                  </a:cubicBezTo>
                  <a:cubicBezTo>
                    <a:pt x="4680" y="12866"/>
                    <a:pt x="5040" y="16287"/>
                    <a:pt x="5220" y="18388"/>
                  </a:cubicBezTo>
                  <a:cubicBezTo>
                    <a:pt x="5400" y="20490"/>
                    <a:pt x="5400" y="21272"/>
                    <a:pt x="4500" y="21369"/>
                  </a:cubicBezTo>
                  <a:cubicBezTo>
                    <a:pt x="3600" y="21467"/>
                    <a:pt x="1800" y="20881"/>
                    <a:pt x="0" y="20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9711852" y="2740220"/>
              <a:ext cx="279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409" y="15300"/>
                  </a:cubicBezTo>
                  <a:cubicBezTo>
                    <a:pt x="818" y="13500"/>
                    <a:pt x="1636" y="12150"/>
                    <a:pt x="4745" y="10125"/>
                  </a:cubicBezTo>
                  <a:cubicBezTo>
                    <a:pt x="7855" y="8100"/>
                    <a:pt x="13255" y="5400"/>
                    <a:pt x="16445" y="3600"/>
                  </a:cubicBezTo>
                  <a:cubicBezTo>
                    <a:pt x="19636" y="1800"/>
                    <a:pt x="2061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9995521" y="2555185"/>
              <a:ext cx="325932" cy="37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00" fill="norm" stroke="1" extrusionOk="0">
                  <a:moveTo>
                    <a:pt x="11006" y="1482"/>
                  </a:moveTo>
                  <a:cubicBezTo>
                    <a:pt x="10588" y="1004"/>
                    <a:pt x="10170" y="527"/>
                    <a:pt x="9473" y="229"/>
                  </a:cubicBezTo>
                  <a:cubicBezTo>
                    <a:pt x="8777" y="-70"/>
                    <a:pt x="7801" y="-189"/>
                    <a:pt x="6547" y="587"/>
                  </a:cubicBezTo>
                  <a:cubicBezTo>
                    <a:pt x="5293" y="1362"/>
                    <a:pt x="3760" y="3033"/>
                    <a:pt x="2575" y="5718"/>
                  </a:cubicBezTo>
                  <a:cubicBezTo>
                    <a:pt x="1391" y="8403"/>
                    <a:pt x="555" y="12103"/>
                    <a:pt x="206" y="14668"/>
                  </a:cubicBezTo>
                  <a:cubicBezTo>
                    <a:pt x="-142" y="17234"/>
                    <a:pt x="-3" y="18666"/>
                    <a:pt x="276" y="19621"/>
                  </a:cubicBezTo>
                  <a:cubicBezTo>
                    <a:pt x="555" y="20576"/>
                    <a:pt x="973" y="21053"/>
                    <a:pt x="1530" y="21232"/>
                  </a:cubicBezTo>
                  <a:cubicBezTo>
                    <a:pt x="2088" y="21411"/>
                    <a:pt x="2784" y="21292"/>
                    <a:pt x="3621" y="20158"/>
                  </a:cubicBezTo>
                  <a:cubicBezTo>
                    <a:pt x="4457" y="19024"/>
                    <a:pt x="5432" y="16876"/>
                    <a:pt x="6129" y="15146"/>
                  </a:cubicBezTo>
                  <a:cubicBezTo>
                    <a:pt x="6826" y="13415"/>
                    <a:pt x="7244" y="12103"/>
                    <a:pt x="7732" y="11267"/>
                  </a:cubicBezTo>
                  <a:cubicBezTo>
                    <a:pt x="8219" y="10432"/>
                    <a:pt x="8777" y="10074"/>
                    <a:pt x="9334" y="10134"/>
                  </a:cubicBezTo>
                  <a:cubicBezTo>
                    <a:pt x="9892" y="10193"/>
                    <a:pt x="10449" y="10671"/>
                    <a:pt x="10867" y="11625"/>
                  </a:cubicBezTo>
                  <a:cubicBezTo>
                    <a:pt x="11285" y="12580"/>
                    <a:pt x="11564" y="14012"/>
                    <a:pt x="11703" y="15026"/>
                  </a:cubicBezTo>
                  <a:cubicBezTo>
                    <a:pt x="11843" y="16041"/>
                    <a:pt x="11843" y="16638"/>
                    <a:pt x="11424" y="17234"/>
                  </a:cubicBezTo>
                  <a:cubicBezTo>
                    <a:pt x="11006" y="17831"/>
                    <a:pt x="10170" y="18428"/>
                    <a:pt x="9752" y="18428"/>
                  </a:cubicBezTo>
                  <a:cubicBezTo>
                    <a:pt x="9334" y="18428"/>
                    <a:pt x="9334" y="17831"/>
                    <a:pt x="10101" y="16459"/>
                  </a:cubicBezTo>
                  <a:cubicBezTo>
                    <a:pt x="10867" y="15086"/>
                    <a:pt x="12400" y="12938"/>
                    <a:pt x="13445" y="11566"/>
                  </a:cubicBezTo>
                  <a:cubicBezTo>
                    <a:pt x="14490" y="10193"/>
                    <a:pt x="15048" y="9597"/>
                    <a:pt x="15187" y="9716"/>
                  </a:cubicBezTo>
                  <a:cubicBezTo>
                    <a:pt x="15326" y="9835"/>
                    <a:pt x="15048" y="10671"/>
                    <a:pt x="14908" y="11983"/>
                  </a:cubicBezTo>
                  <a:cubicBezTo>
                    <a:pt x="14769" y="13296"/>
                    <a:pt x="14769" y="15086"/>
                    <a:pt x="15187" y="16518"/>
                  </a:cubicBezTo>
                  <a:cubicBezTo>
                    <a:pt x="15605" y="17950"/>
                    <a:pt x="16441" y="19024"/>
                    <a:pt x="17556" y="19442"/>
                  </a:cubicBezTo>
                  <a:cubicBezTo>
                    <a:pt x="18671" y="19860"/>
                    <a:pt x="20064" y="19621"/>
                    <a:pt x="21458" y="1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0384952" y="2587820"/>
              <a:ext cx="7703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3323" y="0"/>
                  </a:moveTo>
                  <a:cubicBezTo>
                    <a:pt x="8308" y="2581"/>
                    <a:pt x="13292" y="5162"/>
                    <a:pt x="16615" y="7675"/>
                  </a:cubicBezTo>
                  <a:cubicBezTo>
                    <a:pt x="19938" y="10189"/>
                    <a:pt x="21600" y="12634"/>
                    <a:pt x="18554" y="14943"/>
                  </a:cubicBezTo>
                  <a:cubicBezTo>
                    <a:pt x="15508" y="17253"/>
                    <a:pt x="7754" y="194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0588152" y="284182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0700832" y="2495659"/>
              <a:ext cx="357221" cy="47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56" fill="norm" stroke="1" extrusionOk="0">
                  <a:moveTo>
                    <a:pt x="7721" y="15770"/>
                  </a:moveTo>
                  <a:cubicBezTo>
                    <a:pt x="6704" y="14710"/>
                    <a:pt x="5688" y="13649"/>
                    <a:pt x="4862" y="13070"/>
                  </a:cubicBezTo>
                  <a:cubicBezTo>
                    <a:pt x="4036" y="12492"/>
                    <a:pt x="3401" y="12395"/>
                    <a:pt x="2575" y="13167"/>
                  </a:cubicBezTo>
                  <a:cubicBezTo>
                    <a:pt x="1749" y="13938"/>
                    <a:pt x="732" y="15577"/>
                    <a:pt x="288" y="16735"/>
                  </a:cubicBezTo>
                  <a:cubicBezTo>
                    <a:pt x="-157" y="17892"/>
                    <a:pt x="-30" y="18567"/>
                    <a:pt x="288" y="19097"/>
                  </a:cubicBezTo>
                  <a:cubicBezTo>
                    <a:pt x="605" y="19627"/>
                    <a:pt x="1114" y="20013"/>
                    <a:pt x="1685" y="20158"/>
                  </a:cubicBezTo>
                  <a:cubicBezTo>
                    <a:pt x="2257" y="20302"/>
                    <a:pt x="2892" y="20206"/>
                    <a:pt x="3909" y="19145"/>
                  </a:cubicBezTo>
                  <a:cubicBezTo>
                    <a:pt x="4925" y="18085"/>
                    <a:pt x="6323" y="16060"/>
                    <a:pt x="7467" y="13745"/>
                  </a:cubicBezTo>
                  <a:cubicBezTo>
                    <a:pt x="8610" y="11431"/>
                    <a:pt x="9499" y="8827"/>
                    <a:pt x="10071" y="6658"/>
                  </a:cubicBezTo>
                  <a:cubicBezTo>
                    <a:pt x="10643" y="4488"/>
                    <a:pt x="10897" y="2752"/>
                    <a:pt x="10961" y="1643"/>
                  </a:cubicBezTo>
                  <a:cubicBezTo>
                    <a:pt x="11024" y="535"/>
                    <a:pt x="10897" y="52"/>
                    <a:pt x="10579" y="4"/>
                  </a:cubicBezTo>
                  <a:cubicBezTo>
                    <a:pt x="10262" y="-44"/>
                    <a:pt x="9754" y="342"/>
                    <a:pt x="9055" y="1981"/>
                  </a:cubicBezTo>
                  <a:cubicBezTo>
                    <a:pt x="8356" y="3620"/>
                    <a:pt x="7467" y="6513"/>
                    <a:pt x="6958" y="9020"/>
                  </a:cubicBezTo>
                  <a:cubicBezTo>
                    <a:pt x="6450" y="11527"/>
                    <a:pt x="6323" y="13649"/>
                    <a:pt x="6259" y="14951"/>
                  </a:cubicBezTo>
                  <a:cubicBezTo>
                    <a:pt x="6196" y="16252"/>
                    <a:pt x="6196" y="16735"/>
                    <a:pt x="6450" y="16783"/>
                  </a:cubicBezTo>
                  <a:cubicBezTo>
                    <a:pt x="6704" y="16831"/>
                    <a:pt x="7212" y="16445"/>
                    <a:pt x="7975" y="15626"/>
                  </a:cubicBezTo>
                  <a:cubicBezTo>
                    <a:pt x="8737" y="14806"/>
                    <a:pt x="9754" y="13552"/>
                    <a:pt x="10516" y="12781"/>
                  </a:cubicBezTo>
                  <a:cubicBezTo>
                    <a:pt x="11278" y="12010"/>
                    <a:pt x="11787" y="11720"/>
                    <a:pt x="12358" y="11624"/>
                  </a:cubicBezTo>
                  <a:cubicBezTo>
                    <a:pt x="12930" y="11527"/>
                    <a:pt x="13565" y="11624"/>
                    <a:pt x="13947" y="11913"/>
                  </a:cubicBezTo>
                  <a:cubicBezTo>
                    <a:pt x="14328" y="12202"/>
                    <a:pt x="14455" y="12685"/>
                    <a:pt x="14328" y="13745"/>
                  </a:cubicBezTo>
                  <a:cubicBezTo>
                    <a:pt x="14201" y="14806"/>
                    <a:pt x="13819" y="16445"/>
                    <a:pt x="13438" y="17458"/>
                  </a:cubicBezTo>
                  <a:cubicBezTo>
                    <a:pt x="13057" y="18470"/>
                    <a:pt x="12676" y="18856"/>
                    <a:pt x="12231" y="19194"/>
                  </a:cubicBezTo>
                  <a:cubicBezTo>
                    <a:pt x="11787" y="19531"/>
                    <a:pt x="11278" y="19820"/>
                    <a:pt x="11088" y="19676"/>
                  </a:cubicBezTo>
                  <a:cubicBezTo>
                    <a:pt x="10897" y="19531"/>
                    <a:pt x="11024" y="18952"/>
                    <a:pt x="12104" y="17795"/>
                  </a:cubicBezTo>
                  <a:cubicBezTo>
                    <a:pt x="13184" y="16638"/>
                    <a:pt x="15217" y="14902"/>
                    <a:pt x="16678" y="13697"/>
                  </a:cubicBezTo>
                  <a:cubicBezTo>
                    <a:pt x="18139" y="12492"/>
                    <a:pt x="19029" y="11817"/>
                    <a:pt x="19156" y="11720"/>
                  </a:cubicBezTo>
                  <a:cubicBezTo>
                    <a:pt x="19283" y="11624"/>
                    <a:pt x="18648" y="12106"/>
                    <a:pt x="17695" y="13360"/>
                  </a:cubicBezTo>
                  <a:cubicBezTo>
                    <a:pt x="16742" y="14613"/>
                    <a:pt x="15471" y="16638"/>
                    <a:pt x="15154" y="18085"/>
                  </a:cubicBezTo>
                  <a:cubicBezTo>
                    <a:pt x="14836" y="19531"/>
                    <a:pt x="15471" y="20399"/>
                    <a:pt x="16678" y="20881"/>
                  </a:cubicBezTo>
                  <a:cubicBezTo>
                    <a:pt x="17885" y="21363"/>
                    <a:pt x="19664" y="21460"/>
                    <a:pt x="21443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282852" y="3922262"/>
              <a:ext cx="241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926" y="10932"/>
                    <a:pt x="9853" y="1332"/>
                    <a:pt x="13453" y="132"/>
                  </a:cubicBezTo>
                  <a:cubicBezTo>
                    <a:pt x="17053" y="-1068"/>
                    <a:pt x="1932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6295552" y="4099120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5840"/>
                    <a:pt x="9231" y="10080"/>
                    <a:pt x="12831" y="6480"/>
                  </a:cubicBezTo>
                  <a:cubicBezTo>
                    <a:pt x="16431" y="2880"/>
                    <a:pt x="1901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159152" y="3953070"/>
              <a:ext cx="31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388"/>
                    <a:pt x="8640" y="6776"/>
                    <a:pt x="12240" y="10376"/>
                  </a:cubicBezTo>
                  <a:cubicBezTo>
                    <a:pt x="15840" y="13976"/>
                    <a:pt x="18720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281793" y="4024735"/>
              <a:ext cx="199599" cy="25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0840" fill="norm" stroke="1" extrusionOk="0">
                  <a:moveTo>
                    <a:pt x="9711" y="4064"/>
                  </a:moveTo>
                  <a:cubicBezTo>
                    <a:pt x="10152" y="3011"/>
                    <a:pt x="10592" y="1957"/>
                    <a:pt x="10262" y="1342"/>
                  </a:cubicBezTo>
                  <a:cubicBezTo>
                    <a:pt x="9931" y="728"/>
                    <a:pt x="8829" y="552"/>
                    <a:pt x="7066" y="1518"/>
                  </a:cubicBezTo>
                  <a:cubicBezTo>
                    <a:pt x="5303" y="2484"/>
                    <a:pt x="2878" y="4591"/>
                    <a:pt x="1445" y="7489"/>
                  </a:cubicBezTo>
                  <a:cubicBezTo>
                    <a:pt x="13" y="10386"/>
                    <a:pt x="-428" y="14074"/>
                    <a:pt x="454" y="16796"/>
                  </a:cubicBezTo>
                  <a:cubicBezTo>
                    <a:pt x="1335" y="19518"/>
                    <a:pt x="3539" y="21274"/>
                    <a:pt x="7066" y="20747"/>
                  </a:cubicBezTo>
                  <a:cubicBezTo>
                    <a:pt x="10592" y="20220"/>
                    <a:pt x="15441" y="17411"/>
                    <a:pt x="18086" y="14250"/>
                  </a:cubicBezTo>
                  <a:cubicBezTo>
                    <a:pt x="20731" y="11089"/>
                    <a:pt x="21172" y="7576"/>
                    <a:pt x="20511" y="4942"/>
                  </a:cubicBezTo>
                  <a:cubicBezTo>
                    <a:pt x="19850" y="2308"/>
                    <a:pt x="18086" y="552"/>
                    <a:pt x="15552" y="113"/>
                  </a:cubicBezTo>
                  <a:cubicBezTo>
                    <a:pt x="13017" y="-326"/>
                    <a:pt x="9711" y="552"/>
                    <a:pt x="8058" y="2133"/>
                  </a:cubicBezTo>
                  <a:cubicBezTo>
                    <a:pt x="6405" y="3713"/>
                    <a:pt x="6405" y="5996"/>
                    <a:pt x="6405" y="8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641752" y="418802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9226305" y="1835069"/>
              <a:ext cx="2315702" cy="1958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80" fill="norm" stroke="1" extrusionOk="0">
                  <a:moveTo>
                    <a:pt x="13803" y="877"/>
                  </a:moveTo>
                  <a:cubicBezTo>
                    <a:pt x="13803" y="761"/>
                    <a:pt x="13803" y="644"/>
                    <a:pt x="13754" y="562"/>
                  </a:cubicBezTo>
                  <a:cubicBezTo>
                    <a:pt x="13705" y="481"/>
                    <a:pt x="13606" y="434"/>
                    <a:pt x="13340" y="376"/>
                  </a:cubicBezTo>
                  <a:cubicBezTo>
                    <a:pt x="13074" y="318"/>
                    <a:pt x="12641" y="248"/>
                    <a:pt x="12079" y="189"/>
                  </a:cubicBezTo>
                  <a:cubicBezTo>
                    <a:pt x="11517" y="131"/>
                    <a:pt x="10827" y="84"/>
                    <a:pt x="10128" y="49"/>
                  </a:cubicBezTo>
                  <a:cubicBezTo>
                    <a:pt x="9428" y="14"/>
                    <a:pt x="8719" y="-9"/>
                    <a:pt x="8039" y="3"/>
                  </a:cubicBezTo>
                  <a:cubicBezTo>
                    <a:pt x="7359" y="14"/>
                    <a:pt x="6708" y="61"/>
                    <a:pt x="6058" y="119"/>
                  </a:cubicBezTo>
                  <a:cubicBezTo>
                    <a:pt x="5408" y="178"/>
                    <a:pt x="4757" y="248"/>
                    <a:pt x="4107" y="353"/>
                  </a:cubicBezTo>
                  <a:cubicBezTo>
                    <a:pt x="3457" y="458"/>
                    <a:pt x="2806" y="597"/>
                    <a:pt x="2294" y="819"/>
                  </a:cubicBezTo>
                  <a:cubicBezTo>
                    <a:pt x="1781" y="1041"/>
                    <a:pt x="1407" y="1344"/>
                    <a:pt x="1151" y="1670"/>
                  </a:cubicBezTo>
                  <a:cubicBezTo>
                    <a:pt x="895" y="1997"/>
                    <a:pt x="757" y="2347"/>
                    <a:pt x="678" y="2883"/>
                  </a:cubicBezTo>
                  <a:cubicBezTo>
                    <a:pt x="599" y="3420"/>
                    <a:pt x="579" y="4143"/>
                    <a:pt x="540" y="4831"/>
                  </a:cubicBezTo>
                  <a:cubicBezTo>
                    <a:pt x="500" y="5519"/>
                    <a:pt x="441" y="6172"/>
                    <a:pt x="382" y="6896"/>
                  </a:cubicBezTo>
                  <a:cubicBezTo>
                    <a:pt x="323" y="7619"/>
                    <a:pt x="264" y="8412"/>
                    <a:pt x="224" y="9216"/>
                  </a:cubicBezTo>
                  <a:cubicBezTo>
                    <a:pt x="185" y="10021"/>
                    <a:pt x="165" y="10838"/>
                    <a:pt x="175" y="11747"/>
                  </a:cubicBezTo>
                  <a:cubicBezTo>
                    <a:pt x="185" y="12657"/>
                    <a:pt x="224" y="13660"/>
                    <a:pt x="234" y="14581"/>
                  </a:cubicBezTo>
                  <a:cubicBezTo>
                    <a:pt x="244" y="15503"/>
                    <a:pt x="224" y="16343"/>
                    <a:pt x="205" y="17019"/>
                  </a:cubicBezTo>
                  <a:cubicBezTo>
                    <a:pt x="185" y="17696"/>
                    <a:pt x="165" y="18209"/>
                    <a:pt x="126" y="18827"/>
                  </a:cubicBezTo>
                  <a:cubicBezTo>
                    <a:pt x="87" y="19445"/>
                    <a:pt x="27" y="20168"/>
                    <a:pt x="8" y="20600"/>
                  </a:cubicBezTo>
                  <a:cubicBezTo>
                    <a:pt x="-12" y="21031"/>
                    <a:pt x="8" y="21171"/>
                    <a:pt x="47" y="21288"/>
                  </a:cubicBezTo>
                  <a:cubicBezTo>
                    <a:pt x="87" y="21404"/>
                    <a:pt x="146" y="21498"/>
                    <a:pt x="224" y="21544"/>
                  </a:cubicBezTo>
                  <a:cubicBezTo>
                    <a:pt x="303" y="21591"/>
                    <a:pt x="402" y="21591"/>
                    <a:pt x="619" y="21544"/>
                  </a:cubicBezTo>
                  <a:cubicBezTo>
                    <a:pt x="835" y="21498"/>
                    <a:pt x="1170" y="21404"/>
                    <a:pt x="1594" y="21323"/>
                  </a:cubicBezTo>
                  <a:cubicBezTo>
                    <a:pt x="2018" y="21241"/>
                    <a:pt x="2530" y="21171"/>
                    <a:pt x="3102" y="21124"/>
                  </a:cubicBezTo>
                  <a:cubicBezTo>
                    <a:pt x="3673" y="21078"/>
                    <a:pt x="4304" y="21054"/>
                    <a:pt x="4994" y="21008"/>
                  </a:cubicBezTo>
                  <a:cubicBezTo>
                    <a:pt x="5684" y="20961"/>
                    <a:pt x="6433" y="20891"/>
                    <a:pt x="7201" y="20810"/>
                  </a:cubicBezTo>
                  <a:cubicBezTo>
                    <a:pt x="7970" y="20728"/>
                    <a:pt x="8758" y="20635"/>
                    <a:pt x="9507" y="20565"/>
                  </a:cubicBezTo>
                  <a:cubicBezTo>
                    <a:pt x="10256" y="20495"/>
                    <a:pt x="10965" y="20448"/>
                    <a:pt x="11714" y="20413"/>
                  </a:cubicBezTo>
                  <a:cubicBezTo>
                    <a:pt x="12463" y="20378"/>
                    <a:pt x="13252" y="20355"/>
                    <a:pt x="14010" y="20390"/>
                  </a:cubicBezTo>
                  <a:cubicBezTo>
                    <a:pt x="14769" y="20425"/>
                    <a:pt x="15498" y="20518"/>
                    <a:pt x="16149" y="20588"/>
                  </a:cubicBezTo>
                  <a:cubicBezTo>
                    <a:pt x="16799" y="20658"/>
                    <a:pt x="17370" y="20705"/>
                    <a:pt x="17814" y="20728"/>
                  </a:cubicBezTo>
                  <a:cubicBezTo>
                    <a:pt x="18257" y="20751"/>
                    <a:pt x="18573" y="20751"/>
                    <a:pt x="18780" y="20716"/>
                  </a:cubicBezTo>
                  <a:cubicBezTo>
                    <a:pt x="18987" y="20681"/>
                    <a:pt x="19085" y="20611"/>
                    <a:pt x="19164" y="20436"/>
                  </a:cubicBezTo>
                  <a:cubicBezTo>
                    <a:pt x="19243" y="20261"/>
                    <a:pt x="19302" y="19981"/>
                    <a:pt x="19469" y="19410"/>
                  </a:cubicBezTo>
                  <a:cubicBezTo>
                    <a:pt x="19637" y="18839"/>
                    <a:pt x="19913" y="17975"/>
                    <a:pt x="20130" y="17159"/>
                  </a:cubicBezTo>
                  <a:cubicBezTo>
                    <a:pt x="20346" y="16343"/>
                    <a:pt x="20504" y="15573"/>
                    <a:pt x="20662" y="14768"/>
                  </a:cubicBezTo>
                  <a:cubicBezTo>
                    <a:pt x="20819" y="13963"/>
                    <a:pt x="20977" y="13124"/>
                    <a:pt x="21125" y="12214"/>
                  </a:cubicBezTo>
                  <a:cubicBezTo>
                    <a:pt x="21273" y="11304"/>
                    <a:pt x="21411" y="10324"/>
                    <a:pt x="21489" y="9473"/>
                  </a:cubicBezTo>
                  <a:cubicBezTo>
                    <a:pt x="21568" y="8622"/>
                    <a:pt x="21588" y="7899"/>
                    <a:pt x="21519" y="7234"/>
                  </a:cubicBezTo>
                  <a:cubicBezTo>
                    <a:pt x="21450" y="6569"/>
                    <a:pt x="21292" y="5962"/>
                    <a:pt x="21174" y="5554"/>
                  </a:cubicBezTo>
                  <a:cubicBezTo>
                    <a:pt x="21056" y="5146"/>
                    <a:pt x="20977" y="4936"/>
                    <a:pt x="20829" y="4785"/>
                  </a:cubicBezTo>
                  <a:cubicBezTo>
                    <a:pt x="20681" y="4633"/>
                    <a:pt x="20465" y="4540"/>
                    <a:pt x="20189" y="4400"/>
                  </a:cubicBezTo>
                  <a:cubicBezTo>
                    <a:pt x="19913" y="4260"/>
                    <a:pt x="19578" y="4073"/>
                    <a:pt x="19223" y="3793"/>
                  </a:cubicBezTo>
                  <a:cubicBezTo>
                    <a:pt x="18868" y="3513"/>
                    <a:pt x="18494" y="3140"/>
                    <a:pt x="17962" y="2778"/>
                  </a:cubicBezTo>
                  <a:cubicBezTo>
                    <a:pt x="17430" y="2417"/>
                    <a:pt x="16740" y="2067"/>
                    <a:pt x="16070" y="1764"/>
                  </a:cubicBezTo>
                  <a:cubicBezTo>
                    <a:pt x="15400" y="1461"/>
                    <a:pt x="14749" y="1204"/>
                    <a:pt x="14020" y="1134"/>
                  </a:cubicBezTo>
                  <a:cubicBezTo>
                    <a:pt x="13291" y="1064"/>
                    <a:pt x="12483" y="1181"/>
                    <a:pt x="11990" y="1297"/>
                  </a:cubicBezTo>
                  <a:cubicBezTo>
                    <a:pt x="11497" y="1414"/>
                    <a:pt x="11320" y="1531"/>
                    <a:pt x="11143" y="1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7965602" y="3862012"/>
              <a:ext cx="122542" cy="45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55" fill="norm" stroke="1" extrusionOk="0">
                  <a:moveTo>
                    <a:pt x="0" y="8202"/>
                  </a:moveTo>
                  <a:cubicBezTo>
                    <a:pt x="732" y="11802"/>
                    <a:pt x="1464" y="15402"/>
                    <a:pt x="1831" y="17452"/>
                  </a:cubicBezTo>
                  <a:cubicBezTo>
                    <a:pt x="2197" y="19502"/>
                    <a:pt x="2197" y="20002"/>
                    <a:pt x="2197" y="20502"/>
                  </a:cubicBezTo>
                  <a:cubicBezTo>
                    <a:pt x="2197" y="21002"/>
                    <a:pt x="2197" y="21502"/>
                    <a:pt x="2014" y="21452"/>
                  </a:cubicBezTo>
                  <a:cubicBezTo>
                    <a:pt x="1831" y="21402"/>
                    <a:pt x="1464" y="20802"/>
                    <a:pt x="1098" y="18652"/>
                  </a:cubicBezTo>
                  <a:cubicBezTo>
                    <a:pt x="732" y="16502"/>
                    <a:pt x="366" y="12802"/>
                    <a:pt x="1098" y="9752"/>
                  </a:cubicBezTo>
                  <a:cubicBezTo>
                    <a:pt x="1831" y="6702"/>
                    <a:pt x="3661" y="4302"/>
                    <a:pt x="5675" y="2802"/>
                  </a:cubicBezTo>
                  <a:cubicBezTo>
                    <a:pt x="7688" y="1302"/>
                    <a:pt x="9885" y="702"/>
                    <a:pt x="11898" y="352"/>
                  </a:cubicBezTo>
                  <a:cubicBezTo>
                    <a:pt x="13912" y="2"/>
                    <a:pt x="15742" y="-98"/>
                    <a:pt x="17207" y="102"/>
                  </a:cubicBezTo>
                  <a:cubicBezTo>
                    <a:pt x="18671" y="302"/>
                    <a:pt x="19769" y="802"/>
                    <a:pt x="20502" y="1352"/>
                  </a:cubicBezTo>
                  <a:cubicBezTo>
                    <a:pt x="21234" y="1902"/>
                    <a:pt x="21600" y="2502"/>
                    <a:pt x="20502" y="3252"/>
                  </a:cubicBezTo>
                  <a:cubicBezTo>
                    <a:pt x="19403" y="4002"/>
                    <a:pt x="16841" y="4902"/>
                    <a:pt x="14461" y="5502"/>
                  </a:cubicBezTo>
                  <a:cubicBezTo>
                    <a:pt x="12081" y="6102"/>
                    <a:pt x="9885" y="6402"/>
                    <a:pt x="7688" y="6552"/>
                  </a:cubicBezTo>
                  <a:cubicBezTo>
                    <a:pt x="5492" y="6702"/>
                    <a:pt x="3295" y="6702"/>
                    <a:pt x="2197" y="6952"/>
                  </a:cubicBezTo>
                  <a:cubicBezTo>
                    <a:pt x="1098" y="7202"/>
                    <a:pt x="1098" y="7702"/>
                    <a:pt x="1098" y="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8092965" y="4041970"/>
              <a:ext cx="164738" cy="24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58" fill="norm" stroke="1" extrusionOk="0">
                  <a:moveTo>
                    <a:pt x="774" y="7139"/>
                  </a:moveTo>
                  <a:cubicBezTo>
                    <a:pt x="227" y="6224"/>
                    <a:pt x="-320" y="5308"/>
                    <a:pt x="227" y="5125"/>
                  </a:cubicBezTo>
                  <a:cubicBezTo>
                    <a:pt x="774" y="4942"/>
                    <a:pt x="2414" y="5492"/>
                    <a:pt x="4738" y="7505"/>
                  </a:cubicBezTo>
                  <a:cubicBezTo>
                    <a:pt x="7062" y="9519"/>
                    <a:pt x="10070" y="12997"/>
                    <a:pt x="11437" y="15285"/>
                  </a:cubicBezTo>
                  <a:cubicBezTo>
                    <a:pt x="12804" y="17573"/>
                    <a:pt x="12531" y="18671"/>
                    <a:pt x="11984" y="19586"/>
                  </a:cubicBezTo>
                  <a:cubicBezTo>
                    <a:pt x="11437" y="20502"/>
                    <a:pt x="10617" y="21234"/>
                    <a:pt x="9523" y="21417"/>
                  </a:cubicBezTo>
                  <a:cubicBezTo>
                    <a:pt x="8429" y="21600"/>
                    <a:pt x="7062" y="21234"/>
                    <a:pt x="6926" y="18854"/>
                  </a:cubicBezTo>
                  <a:cubicBezTo>
                    <a:pt x="6789" y="16475"/>
                    <a:pt x="7883" y="12081"/>
                    <a:pt x="10480" y="8603"/>
                  </a:cubicBezTo>
                  <a:cubicBezTo>
                    <a:pt x="13077" y="5125"/>
                    <a:pt x="17179" y="2563"/>
                    <a:pt x="21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8297511" y="3928334"/>
              <a:ext cx="106242" cy="38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87" fill="norm" stroke="1" extrusionOk="0">
                  <a:moveTo>
                    <a:pt x="21258" y="1734"/>
                  </a:moveTo>
                  <a:cubicBezTo>
                    <a:pt x="20834" y="1025"/>
                    <a:pt x="20411" y="317"/>
                    <a:pt x="19140" y="81"/>
                  </a:cubicBezTo>
                  <a:cubicBezTo>
                    <a:pt x="17870" y="-155"/>
                    <a:pt x="15752" y="81"/>
                    <a:pt x="13211" y="1379"/>
                  </a:cubicBezTo>
                  <a:cubicBezTo>
                    <a:pt x="10670" y="2678"/>
                    <a:pt x="7705" y="5038"/>
                    <a:pt x="5164" y="7930"/>
                  </a:cubicBezTo>
                  <a:cubicBezTo>
                    <a:pt x="2623" y="10822"/>
                    <a:pt x="505" y="14245"/>
                    <a:pt x="82" y="16547"/>
                  </a:cubicBezTo>
                  <a:cubicBezTo>
                    <a:pt x="-342" y="18848"/>
                    <a:pt x="929" y="20029"/>
                    <a:pt x="2834" y="20678"/>
                  </a:cubicBezTo>
                  <a:cubicBezTo>
                    <a:pt x="4740" y="21327"/>
                    <a:pt x="7282" y="21445"/>
                    <a:pt x="10458" y="21091"/>
                  </a:cubicBezTo>
                  <a:cubicBezTo>
                    <a:pt x="13634" y="20737"/>
                    <a:pt x="17446" y="19911"/>
                    <a:pt x="21258" y="19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8452093" y="3949493"/>
              <a:ext cx="180260" cy="34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25" fill="norm" stroke="1" extrusionOk="0">
                  <a:moveTo>
                    <a:pt x="16116" y="8225"/>
                  </a:moveTo>
                  <a:cubicBezTo>
                    <a:pt x="16116" y="7558"/>
                    <a:pt x="16116" y="6892"/>
                    <a:pt x="15613" y="6358"/>
                  </a:cubicBezTo>
                  <a:cubicBezTo>
                    <a:pt x="15111" y="5825"/>
                    <a:pt x="14106" y="5425"/>
                    <a:pt x="12348" y="5425"/>
                  </a:cubicBezTo>
                  <a:cubicBezTo>
                    <a:pt x="10590" y="5425"/>
                    <a:pt x="8078" y="5825"/>
                    <a:pt x="5943" y="7292"/>
                  </a:cubicBezTo>
                  <a:cubicBezTo>
                    <a:pt x="3809" y="8758"/>
                    <a:pt x="2050" y="11292"/>
                    <a:pt x="1046" y="13425"/>
                  </a:cubicBezTo>
                  <a:cubicBezTo>
                    <a:pt x="41" y="15558"/>
                    <a:pt x="-210" y="17292"/>
                    <a:pt x="167" y="18358"/>
                  </a:cubicBezTo>
                  <a:cubicBezTo>
                    <a:pt x="543" y="19425"/>
                    <a:pt x="1548" y="19825"/>
                    <a:pt x="4311" y="19225"/>
                  </a:cubicBezTo>
                  <a:cubicBezTo>
                    <a:pt x="7074" y="18625"/>
                    <a:pt x="11595" y="17025"/>
                    <a:pt x="14734" y="14292"/>
                  </a:cubicBezTo>
                  <a:cubicBezTo>
                    <a:pt x="17874" y="11558"/>
                    <a:pt x="19632" y="7692"/>
                    <a:pt x="20009" y="5092"/>
                  </a:cubicBezTo>
                  <a:cubicBezTo>
                    <a:pt x="20385" y="2492"/>
                    <a:pt x="19381" y="1158"/>
                    <a:pt x="18250" y="492"/>
                  </a:cubicBezTo>
                  <a:cubicBezTo>
                    <a:pt x="17120" y="-175"/>
                    <a:pt x="15864" y="-175"/>
                    <a:pt x="14106" y="558"/>
                  </a:cubicBezTo>
                  <a:cubicBezTo>
                    <a:pt x="12348" y="1292"/>
                    <a:pt x="10088" y="2758"/>
                    <a:pt x="8832" y="4758"/>
                  </a:cubicBezTo>
                  <a:cubicBezTo>
                    <a:pt x="7576" y="6758"/>
                    <a:pt x="7325" y="9292"/>
                    <a:pt x="9585" y="12158"/>
                  </a:cubicBezTo>
                  <a:cubicBezTo>
                    <a:pt x="11846" y="15025"/>
                    <a:pt x="16618" y="18225"/>
                    <a:pt x="2139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8830144" y="4019657"/>
              <a:ext cx="179464" cy="24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15" fill="norm" stroke="1" extrusionOk="0">
                  <a:moveTo>
                    <a:pt x="1379" y="1963"/>
                  </a:moveTo>
                  <a:cubicBezTo>
                    <a:pt x="634" y="1032"/>
                    <a:pt x="-111" y="101"/>
                    <a:pt x="13" y="8"/>
                  </a:cubicBezTo>
                  <a:cubicBezTo>
                    <a:pt x="137" y="-85"/>
                    <a:pt x="1130" y="660"/>
                    <a:pt x="4110" y="2243"/>
                  </a:cubicBezTo>
                  <a:cubicBezTo>
                    <a:pt x="7089" y="3825"/>
                    <a:pt x="12055" y="6246"/>
                    <a:pt x="15034" y="7736"/>
                  </a:cubicBezTo>
                  <a:cubicBezTo>
                    <a:pt x="18013" y="9225"/>
                    <a:pt x="19006" y="9784"/>
                    <a:pt x="19875" y="10436"/>
                  </a:cubicBezTo>
                  <a:cubicBezTo>
                    <a:pt x="20744" y="11087"/>
                    <a:pt x="21489" y="11832"/>
                    <a:pt x="20744" y="12577"/>
                  </a:cubicBezTo>
                  <a:cubicBezTo>
                    <a:pt x="19999" y="13322"/>
                    <a:pt x="17765" y="14067"/>
                    <a:pt x="15530" y="15091"/>
                  </a:cubicBezTo>
                  <a:cubicBezTo>
                    <a:pt x="13296" y="16115"/>
                    <a:pt x="11061" y="17418"/>
                    <a:pt x="9944" y="18536"/>
                  </a:cubicBezTo>
                  <a:cubicBezTo>
                    <a:pt x="8827" y="19653"/>
                    <a:pt x="8827" y="20584"/>
                    <a:pt x="8827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9137908" y="4080070"/>
              <a:ext cx="2784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700"/>
                    <a:pt x="4867" y="11400"/>
                    <a:pt x="1782" y="15000"/>
                  </a:cubicBezTo>
                  <a:cubicBezTo>
                    <a:pt x="-1304" y="18600"/>
                    <a:pt x="239" y="201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9207833" y="4054670"/>
              <a:ext cx="105711" cy="144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014" fill="norm" stroke="1" extrusionOk="0">
                  <a:moveTo>
                    <a:pt x="19157" y="2777"/>
                  </a:moveTo>
                  <a:cubicBezTo>
                    <a:pt x="14172" y="4320"/>
                    <a:pt x="9188" y="5863"/>
                    <a:pt x="5865" y="8023"/>
                  </a:cubicBezTo>
                  <a:cubicBezTo>
                    <a:pt x="2542" y="10183"/>
                    <a:pt x="880" y="12960"/>
                    <a:pt x="257" y="15120"/>
                  </a:cubicBezTo>
                  <a:cubicBezTo>
                    <a:pt x="-366" y="17280"/>
                    <a:pt x="49" y="18823"/>
                    <a:pt x="2542" y="19903"/>
                  </a:cubicBezTo>
                  <a:cubicBezTo>
                    <a:pt x="5034" y="20983"/>
                    <a:pt x="9603" y="21600"/>
                    <a:pt x="13342" y="20211"/>
                  </a:cubicBezTo>
                  <a:cubicBezTo>
                    <a:pt x="17080" y="18823"/>
                    <a:pt x="19988" y="15429"/>
                    <a:pt x="20611" y="11726"/>
                  </a:cubicBezTo>
                  <a:cubicBezTo>
                    <a:pt x="21234" y="8023"/>
                    <a:pt x="19572" y="4011"/>
                    <a:pt x="179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9299102" y="3959420"/>
              <a:ext cx="16607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12150" y="0"/>
                  </a:moveTo>
                  <a:cubicBezTo>
                    <a:pt x="13500" y="141"/>
                    <a:pt x="14850" y="282"/>
                    <a:pt x="16470" y="1200"/>
                  </a:cubicBezTo>
                  <a:cubicBezTo>
                    <a:pt x="18090" y="2118"/>
                    <a:pt x="19980" y="3812"/>
                    <a:pt x="20790" y="6282"/>
                  </a:cubicBezTo>
                  <a:cubicBezTo>
                    <a:pt x="21600" y="8753"/>
                    <a:pt x="21330" y="12000"/>
                    <a:pt x="18360" y="14682"/>
                  </a:cubicBezTo>
                  <a:cubicBezTo>
                    <a:pt x="15390" y="17365"/>
                    <a:pt x="9720" y="19482"/>
                    <a:pt x="6210" y="20541"/>
                  </a:cubicBezTo>
                  <a:cubicBezTo>
                    <a:pt x="2700" y="21600"/>
                    <a:pt x="135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716269" y="4735061"/>
              <a:ext cx="448734" cy="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3" fill="norm" stroke="1" extrusionOk="0">
                  <a:moveTo>
                    <a:pt x="1426" y="20533"/>
                  </a:moveTo>
                  <a:cubicBezTo>
                    <a:pt x="713" y="20533"/>
                    <a:pt x="0" y="20533"/>
                    <a:pt x="0" y="19333"/>
                  </a:cubicBezTo>
                  <a:cubicBezTo>
                    <a:pt x="0" y="18133"/>
                    <a:pt x="713" y="15733"/>
                    <a:pt x="2853" y="10933"/>
                  </a:cubicBezTo>
                  <a:cubicBezTo>
                    <a:pt x="4992" y="6133"/>
                    <a:pt x="8558" y="-1067"/>
                    <a:pt x="11921" y="133"/>
                  </a:cubicBezTo>
                  <a:cubicBezTo>
                    <a:pt x="15283" y="1333"/>
                    <a:pt x="18442" y="10933"/>
                    <a:pt x="21600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777652" y="4778570"/>
              <a:ext cx="514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8" y="19200"/>
                    <a:pt x="6756" y="16800"/>
                    <a:pt x="10133" y="13800"/>
                  </a:cubicBezTo>
                  <a:cubicBezTo>
                    <a:pt x="13511" y="10800"/>
                    <a:pt x="16889" y="7200"/>
                    <a:pt x="18800" y="4800"/>
                  </a:cubicBezTo>
                  <a:cubicBezTo>
                    <a:pt x="20711" y="2400"/>
                    <a:pt x="2115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215802" y="4676970"/>
              <a:ext cx="9114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600" fill="norm" stroke="1" extrusionOk="0">
                  <a:moveTo>
                    <a:pt x="0" y="0"/>
                  </a:moveTo>
                  <a:cubicBezTo>
                    <a:pt x="4696" y="540"/>
                    <a:pt x="9391" y="1080"/>
                    <a:pt x="13617" y="2790"/>
                  </a:cubicBezTo>
                  <a:cubicBezTo>
                    <a:pt x="17843" y="4500"/>
                    <a:pt x="21600" y="7380"/>
                    <a:pt x="19722" y="10710"/>
                  </a:cubicBezTo>
                  <a:cubicBezTo>
                    <a:pt x="17843" y="14040"/>
                    <a:pt x="10330" y="17820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912186" y="4583644"/>
              <a:ext cx="101331" cy="50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517" fill="norm" stroke="1" extrusionOk="0">
                  <a:moveTo>
                    <a:pt x="1728" y="11080"/>
                  </a:moveTo>
                  <a:cubicBezTo>
                    <a:pt x="1728" y="14075"/>
                    <a:pt x="1728" y="17070"/>
                    <a:pt x="1728" y="18930"/>
                  </a:cubicBezTo>
                  <a:cubicBezTo>
                    <a:pt x="1728" y="20791"/>
                    <a:pt x="1728" y="21517"/>
                    <a:pt x="1728" y="21517"/>
                  </a:cubicBezTo>
                  <a:cubicBezTo>
                    <a:pt x="1728" y="21517"/>
                    <a:pt x="1728" y="20791"/>
                    <a:pt x="1296" y="18704"/>
                  </a:cubicBezTo>
                  <a:cubicBezTo>
                    <a:pt x="864" y="16616"/>
                    <a:pt x="0" y="13167"/>
                    <a:pt x="0" y="10082"/>
                  </a:cubicBezTo>
                  <a:cubicBezTo>
                    <a:pt x="0" y="6996"/>
                    <a:pt x="864" y="4273"/>
                    <a:pt x="1944" y="2640"/>
                  </a:cubicBezTo>
                  <a:cubicBezTo>
                    <a:pt x="3024" y="1006"/>
                    <a:pt x="4320" y="462"/>
                    <a:pt x="6048" y="189"/>
                  </a:cubicBezTo>
                  <a:cubicBezTo>
                    <a:pt x="7776" y="-83"/>
                    <a:pt x="9936" y="-83"/>
                    <a:pt x="12312" y="325"/>
                  </a:cubicBezTo>
                  <a:cubicBezTo>
                    <a:pt x="14688" y="734"/>
                    <a:pt x="17280" y="1551"/>
                    <a:pt x="19008" y="2730"/>
                  </a:cubicBezTo>
                  <a:cubicBezTo>
                    <a:pt x="20736" y="3910"/>
                    <a:pt x="21600" y="5453"/>
                    <a:pt x="19224" y="6860"/>
                  </a:cubicBezTo>
                  <a:cubicBezTo>
                    <a:pt x="16848" y="8267"/>
                    <a:pt x="11232" y="9537"/>
                    <a:pt x="7776" y="10309"/>
                  </a:cubicBezTo>
                  <a:cubicBezTo>
                    <a:pt x="4320" y="11080"/>
                    <a:pt x="3024" y="11352"/>
                    <a:pt x="1728" y="11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054002" y="4861120"/>
              <a:ext cx="158751" cy="17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1561"/>
                  </a:moveTo>
                  <a:cubicBezTo>
                    <a:pt x="1728" y="1561"/>
                    <a:pt x="3456" y="1561"/>
                    <a:pt x="6192" y="4294"/>
                  </a:cubicBezTo>
                  <a:cubicBezTo>
                    <a:pt x="8928" y="7027"/>
                    <a:pt x="12672" y="12492"/>
                    <a:pt x="14544" y="16005"/>
                  </a:cubicBezTo>
                  <a:cubicBezTo>
                    <a:pt x="16416" y="19518"/>
                    <a:pt x="16416" y="21080"/>
                    <a:pt x="15696" y="21340"/>
                  </a:cubicBezTo>
                  <a:cubicBezTo>
                    <a:pt x="14976" y="21600"/>
                    <a:pt x="13536" y="20559"/>
                    <a:pt x="12960" y="17696"/>
                  </a:cubicBezTo>
                  <a:cubicBezTo>
                    <a:pt x="12384" y="14834"/>
                    <a:pt x="12672" y="10149"/>
                    <a:pt x="14256" y="6896"/>
                  </a:cubicBezTo>
                  <a:cubicBezTo>
                    <a:pt x="15840" y="3643"/>
                    <a:pt x="18720" y="18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358088" y="4702370"/>
              <a:ext cx="210265" cy="37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44" fill="norm" stroke="1" extrusionOk="0">
                  <a:moveTo>
                    <a:pt x="14828" y="0"/>
                  </a:moveTo>
                  <a:cubicBezTo>
                    <a:pt x="11620" y="1227"/>
                    <a:pt x="8412" y="2455"/>
                    <a:pt x="5632" y="4848"/>
                  </a:cubicBezTo>
                  <a:cubicBezTo>
                    <a:pt x="2852" y="7241"/>
                    <a:pt x="499" y="10800"/>
                    <a:pt x="72" y="13623"/>
                  </a:cubicBezTo>
                  <a:cubicBezTo>
                    <a:pt x="-356" y="16445"/>
                    <a:pt x="1141" y="18532"/>
                    <a:pt x="3921" y="19820"/>
                  </a:cubicBezTo>
                  <a:cubicBezTo>
                    <a:pt x="6701" y="21109"/>
                    <a:pt x="10765" y="21600"/>
                    <a:pt x="13866" y="21539"/>
                  </a:cubicBezTo>
                  <a:cubicBezTo>
                    <a:pt x="16967" y="21477"/>
                    <a:pt x="19105" y="20864"/>
                    <a:pt x="21244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567247" y="4793738"/>
              <a:ext cx="166206" cy="21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648" fill="norm" stroke="1" extrusionOk="0">
                  <a:moveTo>
                    <a:pt x="19008" y="5876"/>
                  </a:moveTo>
                  <a:cubicBezTo>
                    <a:pt x="18461" y="4857"/>
                    <a:pt x="17915" y="3838"/>
                    <a:pt x="15591" y="3125"/>
                  </a:cubicBezTo>
                  <a:cubicBezTo>
                    <a:pt x="13266" y="2412"/>
                    <a:pt x="9165" y="2004"/>
                    <a:pt x="5884" y="3329"/>
                  </a:cubicBezTo>
                  <a:cubicBezTo>
                    <a:pt x="2603" y="4653"/>
                    <a:pt x="142" y="7710"/>
                    <a:pt x="6" y="10970"/>
                  </a:cubicBezTo>
                  <a:cubicBezTo>
                    <a:pt x="-131" y="14231"/>
                    <a:pt x="2056" y="17695"/>
                    <a:pt x="5474" y="19427"/>
                  </a:cubicBezTo>
                  <a:cubicBezTo>
                    <a:pt x="8892" y="21159"/>
                    <a:pt x="13540" y="21159"/>
                    <a:pt x="16684" y="18714"/>
                  </a:cubicBezTo>
                  <a:cubicBezTo>
                    <a:pt x="19828" y="16268"/>
                    <a:pt x="21469" y="11378"/>
                    <a:pt x="21469" y="7914"/>
                  </a:cubicBezTo>
                  <a:cubicBezTo>
                    <a:pt x="21469" y="4450"/>
                    <a:pt x="19828" y="2412"/>
                    <a:pt x="17778" y="1189"/>
                  </a:cubicBezTo>
                  <a:cubicBezTo>
                    <a:pt x="15727" y="-33"/>
                    <a:pt x="13266" y="-441"/>
                    <a:pt x="11489" y="578"/>
                  </a:cubicBezTo>
                  <a:cubicBezTo>
                    <a:pt x="9712" y="1597"/>
                    <a:pt x="8618" y="4042"/>
                    <a:pt x="7525" y="6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657252" y="4886520"/>
              <a:ext cx="146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5673"/>
                    <a:pt x="10017" y="11345"/>
                    <a:pt x="13617" y="14945"/>
                  </a:cubicBezTo>
                  <a:cubicBezTo>
                    <a:pt x="17217" y="18545"/>
                    <a:pt x="19409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930302" y="4778570"/>
              <a:ext cx="18738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0" y="0"/>
                  </a:moveTo>
                  <a:cubicBezTo>
                    <a:pt x="4611" y="3420"/>
                    <a:pt x="9222" y="6840"/>
                    <a:pt x="12256" y="8820"/>
                  </a:cubicBezTo>
                  <a:cubicBezTo>
                    <a:pt x="15290" y="10800"/>
                    <a:pt x="16746" y="11340"/>
                    <a:pt x="18324" y="12150"/>
                  </a:cubicBezTo>
                  <a:cubicBezTo>
                    <a:pt x="19901" y="12960"/>
                    <a:pt x="21600" y="14040"/>
                    <a:pt x="21479" y="14940"/>
                  </a:cubicBezTo>
                  <a:cubicBezTo>
                    <a:pt x="21357" y="15840"/>
                    <a:pt x="19416" y="16560"/>
                    <a:pt x="16867" y="17640"/>
                  </a:cubicBezTo>
                  <a:cubicBezTo>
                    <a:pt x="14319" y="18720"/>
                    <a:pt x="11164" y="20160"/>
                    <a:pt x="80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268032" y="4810320"/>
              <a:ext cx="3057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5800"/>
                    <a:pt x="4958" y="11600"/>
                    <a:pt x="2078" y="15100"/>
                  </a:cubicBezTo>
                  <a:cubicBezTo>
                    <a:pt x="-802" y="18600"/>
                    <a:pt x="-802" y="19800"/>
                    <a:pt x="2798" y="20500"/>
                  </a:cubicBezTo>
                  <a:cubicBezTo>
                    <a:pt x="6398" y="21200"/>
                    <a:pt x="13598" y="21400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368986" y="4861120"/>
              <a:ext cx="140223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61" fill="norm" stroke="1" extrusionOk="0">
                  <a:moveTo>
                    <a:pt x="9312" y="6389"/>
                  </a:moveTo>
                  <a:cubicBezTo>
                    <a:pt x="9625" y="4259"/>
                    <a:pt x="9938" y="2130"/>
                    <a:pt x="9312" y="1369"/>
                  </a:cubicBezTo>
                  <a:cubicBezTo>
                    <a:pt x="8686" y="608"/>
                    <a:pt x="7121" y="1217"/>
                    <a:pt x="5399" y="3346"/>
                  </a:cubicBezTo>
                  <a:cubicBezTo>
                    <a:pt x="3678" y="5476"/>
                    <a:pt x="1799" y="9127"/>
                    <a:pt x="860" y="11865"/>
                  </a:cubicBezTo>
                  <a:cubicBezTo>
                    <a:pt x="-79" y="14603"/>
                    <a:pt x="-79" y="16428"/>
                    <a:pt x="78" y="18101"/>
                  </a:cubicBezTo>
                  <a:cubicBezTo>
                    <a:pt x="234" y="19775"/>
                    <a:pt x="547" y="21296"/>
                    <a:pt x="3834" y="21448"/>
                  </a:cubicBezTo>
                  <a:cubicBezTo>
                    <a:pt x="7121" y="21600"/>
                    <a:pt x="13382" y="20383"/>
                    <a:pt x="16982" y="17949"/>
                  </a:cubicBezTo>
                  <a:cubicBezTo>
                    <a:pt x="20582" y="15515"/>
                    <a:pt x="21521" y="11865"/>
                    <a:pt x="20112" y="8670"/>
                  </a:cubicBezTo>
                  <a:cubicBezTo>
                    <a:pt x="18704" y="5476"/>
                    <a:pt x="14947" y="2738"/>
                    <a:pt x="111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571652" y="4702370"/>
              <a:ext cx="156417" cy="35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436" fill="norm" stroke="1" extrusionOk="0">
                  <a:moveTo>
                    <a:pt x="7574" y="0"/>
                  </a:moveTo>
                  <a:cubicBezTo>
                    <a:pt x="10940" y="2199"/>
                    <a:pt x="14306" y="4398"/>
                    <a:pt x="16971" y="7114"/>
                  </a:cubicBezTo>
                  <a:cubicBezTo>
                    <a:pt x="19636" y="9830"/>
                    <a:pt x="21600" y="13063"/>
                    <a:pt x="20338" y="15586"/>
                  </a:cubicBezTo>
                  <a:cubicBezTo>
                    <a:pt x="19075" y="18108"/>
                    <a:pt x="14587" y="19919"/>
                    <a:pt x="10660" y="20759"/>
                  </a:cubicBezTo>
                  <a:cubicBezTo>
                    <a:pt x="6732" y="21600"/>
                    <a:pt x="3366" y="21471"/>
                    <a:pt x="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6094091" y="4810320"/>
              <a:ext cx="30306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6527" y="0"/>
                  </a:moveTo>
                  <a:cubicBezTo>
                    <a:pt x="14577" y="2653"/>
                    <a:pt x="12627" y="5305"/>
                    <a:pt x="10152" y="7579"/>
                  </a:cubicBezTo>
                  <a:cubicBezTo>
                    <a:pt x="7677" y="9853"/>
                    <a:pt x="4677" y="11747"/>
                    <a:pt x="2802" y="12884"/>
                  </a:cubicBezTo>
                  <a:cubicBezTo>
                    <a:pt x="927" y="14021"/>
                    <a:pt x="177" y="14400"/>
                    <a:pt x="27" y="14968"/>
                  </a:cubicBezTo>
                  <a:cubicBezTo>
                    <a:pt x="-123" y="15537"/>
                    <a:pt x="327" y="16295"/>
                    <a:pt x="2127" y="16863"/>
                  </a:cubicBezTo>
                  <a:cubicBezTo>
                    <a:pt x="3927" y="17432"/>
                    <a:pt x="7077" y="17811"/>
                    <a:pt x="10527" y="18568"/>
                  </a:cubicBezTo>
                  <a:cubicBezTo>
                    <a:pt x="13977" y="19326"/>
                    <a:pt x="17727" y="20463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181252" y="5108770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41" y="2880"/>
                    <a:pt x="9483" y="5760"/>
                    <a:pt x="13083" y="9360"/>
                  </a:cubicBezTo>
                  <a:cubicBezTo>
                    <a:pt x="16683" y="12960"/>
                    <a:pt x="19141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999652" y="1120970"/>
              <a:ext cx="895351" cy="8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1631"/>
                  </a:moveTo>
                  <a:cubicBezTo>
                    <a:pt x="1838" y="9969"/>
                    <a:pt x="3677" y="8308"/>
                    <a:pt x="5540" y="6923"/>
                  </a:cubicBezTo>
                  <a:cubicBezTo>
                    <a:pt x="7404" y="5538"/>
                    <a:pt x="9294" y="4431"/>
                    <a:pt x="11260" y="3323"/>
                  </a:cubicBezTo>
                  <a:cubicBezTo>
                    <a:pt x="13226" y="2215"/>
                    <a:pt x="15268" y="1108"/>
                    <a:pt x="16391" y="554"/>
                  </a:cubicBezTo>
                  <a:cubicBezTo>
                    <a:pt x="17515" y="0"/>
                    <a:pt x="17719" y="0"/>
                    <a:pt x="16851" y="1385"/>
                  </a:cubicBezTo>
                  <a:cubicBezTo>
                    <a:pt x="15983" y="2769"/>
                    <a:pt x="14043" y="5538"/>
                    <a:pt x="12102" y="8308"/>
                  </a:cubicBezTo>
                  <a:cubicBezTo>
                    <a:pt x="10162" y="11077"/>
                    <a:pt x="8221" y="13846"/>
                    <a:pt x="6945" y="16062"/>
                  </a:cubicBezTo>
                  <a:cubicBezTo>
                    <a:pt x="5668" y="18277"/>
                    <a:pt x="5055" y="19938"/>
                    <a:pt x="5055" y="20769"/>
                  </a:cubicBezTo>
                  <a:cubicBezTo>
                    <a:pt x="5055" y="21600"/>
                    <a:pt x="5668" y="21600"/>
                    <a:pt x="6766" y="20215"/>
                  </a:cubicBezTo>
                  <a:cubicBezTo>
                    <a:pt x="7864" y="18831"/>
                    <a:pt x="9447" y="16062"/>
                    <a:pt x="11183" y="13015"/>
                  </a:cubicBezTo>
                  <a:cubicBezTo>
                    <a:pt x="12919" y="9969"/>
                    <a:pt x="14809" y="6646"/>
                    <a:pt x="16570" y="4431"/>
                  </a:cubicBezTo>
                  <a:cubicBezTo>
                    <a:pt x="18332" y="2215"/>
                    <a:pt x="19966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336202" y="1413070"/>
              <a:ext cx="889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5250"/>
                    <a:pt x="11314" y="10500"/>
                    <a:pt x="14400" y="13950"/>
                  </a:cubicBezTo>
                  <a:cubicBezTo>
                    <a:pt x="17486" y="17400"/>
                    <a:pt x="18000" y="19050"/>
                    <a:pt x="18771" y="20025"/>
                  </a:cubicBezTo>
                  <a:cubicBezTo>
                    <a:pt x="19543" y="21000"/>
                    <a:pt x="20571" y="21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917852" y="4835720"/>
              <a:ext cx="25401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0"/>
                  </a:moveTo>
                  <a:cubicBezTo>
                    <a:pt x="3600" y="5988"/>
                    <a:pt x="7200" y="11976"/>
                    <a:pt x="9000" y="15612"/>
                  </a:cubicBezTo>
                  <a:cubicBezTo>
                    <a:pt x="10800" y="19248"/>
                    <a:pt x="10800" y="20531"/>
                    <a:pt x="12600" y="21065"/>
                  </a:cubicBezTo>
                  <a:cubicBezTo>
                    <a:pt x="14400" y="21600"/>
                    <a:pt x="18000" y="21386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909777" y="4943670"/>
              <a:ext cx="14777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1239" y="0"/>
                  </a:moveTo>
                  <a:cubicBezTo>
                    <a:pt x="17588" y="3895"/>
                    <a:pt x="13938" y="7790"/>
                    <a:pt x="10743" y="11036"/>
                  </a:cubicBezTo>
                  <a:cubicBezTo>
                    <a:pt x="7549" y="14282"/>
                    <a:pt x="4811" y="16879"/>
                    <a:pt x="2833" y="18708"/>
                  </a:cubicBezTo>
                  <a:cubicBezTo>
                    <a:pt x="856" y="20538"/>
                    <a:pt x="-361" y="21600"/>
                    <a:pt x="95" y="21600"/>
                  </a:cubicBezTo>
                  <a:cubicBezTo>
                    <a:pt x="552" y="21600"/>
                    <a:pt x="2681" y="20538"/>
                    <a:pt x="4811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055436" y="5165920"/>
              <a:ext cx="846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00"/>
                    <a:pt x="0" y="8000"/>
                    <a:pt x="0" y="11600"/>
                  </a:cubicBezTo>
                  <a:cubicBezTo>
                    <a:pt x="0" y="15200"/>
                    <a:pt x="108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114706" y="5210446"/>
              <a:ext cx="113257" cy="16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765" fill="norm" stroke="1" extrusionOk="0">
                  <a:moveTo>
                    <a:pt x="9424" y="3191"/>
                  </a:moveTo>
                  <a:cubicBezTo>
                    <a:pt x="9817" y="1857"/>
                    <a:pt x="10210" y="524"/>
                    <a:pt x="9424" y="124"/>
                  </a:cubicBezTo>
                  <a:cubicBezTo>
                    <a:pt x="8639" y="-276"/>
                    <a:pt x="6675" y="257"/>
                    <a:pt x="4711" y="2257"/>
                  </a:cubicBezTo>
                  <a:cubicBezTo>
                    <a:pt x="2748" y="4257"/>
                    <a:pt x="784" y="7724"/>
                    <a:pt x="195" y="11057"/>
                  </a:cubicBezTo>
                  <a:cubicBezTo>
                    <a:pt x="-394" y="14391"/>
                    <a:pt x="391" y="17591"/>
                    <a:pt x="1962" y="19324"/>
                  </a:cubicBezTo>
                  <a:cubicBezTo>
                    <a:pt x="3533" y="21057"/>
                    <a:pt x="5890" y="21324"/>
                    <a:pt x="9228" y="19591"/>
                  </a:cubicBezTo>
                  <a:cubicBezTo>
                    <a:pt x="12566" y="17857"/>
                    <a:pt x="16886" y="14124"/>
                    <a:pt x="19046" y="11591"/>
                  </a:cubicBezTo>
                  <a:cubicBezTo>
                    <a:pt x="21206" y="9057"/>
                    <a:pt x="21206" y="7724"/>
                    <a:pt x="20813" y="6391"/>
                  </a:cubicBezTo>
                  <a:cubicBezTo>
                    <a:pt x="20421" y="5057"/>
                    <a:pt x="19635" y="3724"/>
                    <a:pt x="16493" y="3191"/>
                  </a:cubicBezTo>
                  <a:cubicBezTo>
                    <a:pt x="13351" y="2657"/>
                    <a:pt x="7853" y="2924"/>
                    <a:pt x="2355" y="3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383226"/>
            <a:ext cx="9956800" cy="1625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86" name="Drawing"/>
          <p:cNvGrpSpPr/>
          <p:nvPr/>
        </p:nvGrpSpPr>
        <p:grpSpPr>
          <a:xfrm>
            <a:off x="314106" y="409210"/>
            <a:ext cx="12665294" cy="8645890"/>
            <a:chOff x="-12699" y="0"/>
            <a:chExt cx="12665293" cy="8645889"/>
          </a:xfrm>
        </p:grpSpPr>
        <p:sp>
          <p:nvSpPr>
            <p:cNvPr id="1106" name="Line"/>
            <p:cNvSpPr/>
            <p:nvPr/>
          </p:nvSpPr>
          <p:spPr>
            <a:xfrm>
              <a:off x="936843" y="2111739"/>
              <a:ext cx="176910" cy="4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63" fill="norm" stroke="1" extrusionOk="0">
                  <a:moveTo>
                    <a:pt x="0" y="0"/>
                  </a:moveTo>
                  <a:cubicBezTo>
                    <a:pt x="0" y="2536"/>
                    <a:pt x="0" y="5071"/>
                    <a:pt x="502" y="7983"/>
                  </a:cubicBezTo>
                  <a:cubicBezTo>
                    <a:pt x="1005" y="10894"/>
                    <a:pt x="2009" y="14181"/>
                    <a:pt x="2637" y="16200"/>
                  </a:cubicBezTo>
                  <a:cubicBezTo>
                    <a:pt x="3265" y="18219"/>
                    <a:pt x="3516" y="18970"/>
                    <a:pt x="3767" y="19581"/>
                  </a:cubicBezTo>
                  <a:cubicBezTo>
                    <a:pt x="4019" y="20191"/>
                    <a:pt x="4270" y="20661"/>
                    <a:pt x="4144" y="20567"/>
                  </a:cubicBezTo>
                  <a:cubicBezTo>
                    <a:pt x="4019" y="20473"/>
                    <a:pt x="3516" y="19816"/>
                    <a:pt x="3265" y="18548"/>
                  </a:cubicBezTo>
                  <a:cubicBezTo>
                    <a:pt x="3014" y="17280"/>
                    <a:pt x="3014" y="15402"/>
                    <a:pt x="3140" y="14181"/>
                  </a:cubicBezTo>
                  <a:cubicBezTo>
                    <a:pt x="3265" y="12960"/>
                    <a:pt x="3516" y="12397"/>
                    <a:pt x="4521" y="11880"/>
                  </a:cubicBezTo>
                  <a:cubicBezTo>
                    <a:pt x="5526" y="11363"/>
                    <a:pt x="7284" y="10894"/>
                    <a:pt x="8916" y="10659"/>
                  </a:cubicBezTo>
                  <a:cubicBezTo>
                    <a:pt x="10549" y="10424"/>
                    <a:pt x="12056" y="10424"/>
                    <a:pt x="14316" y="11035"/>
                  </a:cubicBezTo>
                  <a:cubicBezTo>
                    <a:pt x="16577" y="11645"/>
                    <a:pt x="19591" y="12866"/>
                    <a:pt x="20595" y="14416"/>
                  </a:cubicBezTo>
                  <a:cubicBezTo>
                    <a:pt x="21600" y="15965"/>
                    <a:pt x="20595" y="17843"/>
                    <a:pt x="18712" y="19111"/>
                  </a:cubicBezTo>
                  <a:cubicBezTo>
                    <a:pt x="16828" y="20379"/>
                    <a:pt x="14065" y="21037"/>
                    <a:pt x="11302" y="21318"/>
                  </a:cubicBezTo>
                  <a:cubicBezTo>
                    <a:pt x="8540" y="21600"/>
                    <a:pt x="5777" y="21506"/>
                    <a:pt x="4521" y="20708"/>
                  </a:cubicBezTo>
                  <a:cubicBezTo>
                    <a:pt x="3265" y="19910"/>
                    <a:pt x="3516" y="18407"/>
                    <a:pt x="3767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044793" y="2187939"/>
              <a:ext cx="339853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12324" y="568"/>
                  </a:moveTo>
                  <a:cubicBezTo>
                    <a:pt x="12854" y="284"/>
                    <a:pt x="13384" y="0"/>
                    <a:pt x="14245" y="0"/>
                  </a:cubicBezTo>
                  <a:cubicBezTo>
                    <a:pt x="15107" y="0"/>
                    <a:pt x="16299" y="284"/>
                    <a:pt x="17691" y="1516"/>
                  </a:cubicBezTo>
                  <a:cubicBezTo>
                    <a:pt x="19082" y="2747"/>
                    <a:pt x="20672" y="4926"/>
                    <a:pt x="21136" y="7342"/>
                  </a:cubicBezTo>
                  <a:cubicBezTo>
                    <a:pt x="21600" y="9758"/>
                    <a:pt x="20937" y="12411"/>
                    <a:pt x="18817" y="14826"/>
                  </a:cubicBezTo>
                  <a:cubicBezTo>
                    <a:pt x="16697" y="17242"/>
                    <a:pt x="13119" y="19421"/>
                    <a:pt x="9740" y="20511"/>
                  </a:cubicBezTo>
                  <a:cubicBezTo>
                    <a:pt x="6361" y="21600"/>
                    <a:pt x="318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714149" y="2190646"/>
              <a:ext cx="336995" cy="46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76" fill="norm" stroke="1" extrusionOk="0">
                  <a:moveTo>
                    <a:pt x="6428" y="1919"/>
                  </a:moveTo>
                  <a:cubicBezTo>
                    <a:pt x="6561" y="1044"/>
                    <a:pt x="6695" y="168"/>
                    <a:pt x="6361" y="22"/>
                  </a:cubicBezTo>
                  <a:cubicBezTo>
                    <a:pt x="6028" y="-124"/>
                    <a:pt x="5228" y="460"/>
                    <a:pt x="3961" y="2162"/>
                  </a:cubicBezTo>
                  <a:cubicBezTo>
                    <a:pt x="2695" y="3865"/>
                    <a:pt x="961" y="6687"/>
                    <a:pt x="295" y="9460"/>
                  </a:cubicBezTo>
                  <a:cubicBezTo>
                    <a:pt x="-372" y="12233"/>
                    <a:pt x="28" y="14957"/>
                    <a:pt x="2161" y="16854"/>
                  </a:cubicBezTo>
                  <a:cubicBezTo>
                    <a:pt x="4295" y="18752"/>
                    <a:pt x="8161" y="19822"/>
                    <a:pt x="11628" y="20454"/>
                  </a:cubicBezTo>
                  <a:cubicBezTo>
                    <a:pt x="15095" y="21087"/>
                    <a:pt x="18161" y="21281"/>
                    <a:pt x="21228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227053" y="2232465"/>
              <a:ext cx="227441" cy="53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09" fill="norm" stroke="1" extrusionOk="0">
                  <a:moveTo>
                    <a:pt x="21490" y="1022"/>
                  </a:moveTo>
                  <a:cubicBezTo>
                    <a:pt x="18490" y="595"/>
                    <a:pt x="15490" y="168"/>
                    <a:pt x="12990" y="40"/>
                  </a:cubicBezTo>
                  <a:cubicBezTo>
                    <a:pt x="10490" y="-88"/>
                    <a:pt x="8490" y="83"/>
                    <a:pt x="6790" y="723"/>
                  </a:cubicBezTo>
                  <a:cubicBezTo>
                    <a:pt x="5090" y="1363"/>
                    <a:pt x="3690" y="2473"/>
                    <a:pt x="2890" y="4138"/>
                  </a:cubicBezTo>
                  <a:cubicBezTo>
                    <a:pt x="2090" y="5803"/>
                    <a:pt x="1890" y="8023"/>
                    <a:pt x="1490" y="10413"/>
                  </a:cubicBezTo>
                  <a:cubicBezTo>
                    <a:pt x="1090" y="12804"/>
                    <a:pt x="490" y="15365"/>
                    <a:pt x="190" y="17243"/>
                  </a:cubicBezTo>
                  <a:cubicBezTo>
                    <a:pt x="-110" y="19121"/>
                    <a:pt x="-110" y="20317"/>
                    <a:pt x="590" y="20914"/>
                  </a:cubicBezTo>
                  <a:cubicBezTo>
                    <a:pt x="1290" y="21512"/>
                    <a:pt x="2690" y="21512"/>
                    <a:pt x="5690" y="21213"/>
                  </a:cubicBezTo>
                  <a:cubicBezTo>
                    <a:pt x="8690" y="20914"/>
                    <a:pt x="13290" y="20317"/>
                    <a:pt x="16190" y="20018"/>
                  </a:cubicBezTo>
                  <a:cubicBezTo>
                    <a:pt x="19090" y="19719"/>
                    <a:pt x="20290" y="19719"/>
                    <a:pt x="21490" y="19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232243" y="2556239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7100"/>
                    <a:pt x="929" y="12600"/>
                    <a:pt x="2439" y="9900"/>
                  </a:cubicBezTo>
                  <a:cubicBezTo>
                    <a:pt x="3948" y="7200"/>
                    <a:pt x="6503" y="6300"/>
                    <a:pt x="9871" y="4950"/>
                  </a:cubicBezTo>
                  <a:cubicBezTo>
                    <a:pt x="13239" y="3600"/>
                    <a:pt x="1741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684539" y="2218469"/>
              <a:ext cx="239855" cy="49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8" fill="norm" stroke="1" extrusionOk="0">
                  <a:moveTo>
                    <a:pt x="21471" y="1419"/>
                  </a:moveTo>
                  <a:cubicBezTo>
                    <a:pt x="19576" y="1055"/>
                    <a:pt x="17682" y="690"/>
                    <a:pt x="15597" y="417"/>
                  </a:cubicBezTo>
                  <a:cubicBezTo>
                    <a:pt x="13513" y="143"/>
                    <a:pt x="11239" y="-39"/>
                    <a:pt x="9724" y="7"/>
                  </a:cubicBezTo>
                  <a:cubicBezTo>
                    <a:pt x="8208" y="52"/>
                    <a:pt x="7450" y="326"/>
                    <a:pt x="6976" y="1237"/>
                  </a:cubicBezTo>
                  <a:cubicBezTo>
                    <a:pt x="6503" y="2148"/>
                    <a:pt x="6313" y="3698"/>
                    <a:pt x="5745" y="6113"/>
                  </a:cubicBezTo>
                  <a:cubicBezTo>
                    <a:pt x="5176" y="8528"/>
                    <a:pt x="4229" y="11809"/>
                    <a:pt x="3187" y="14270"/>
                  </a:cubicBezTo>
                  <a:cubicBezTo>
                    <a:pt x="2145" y="16731"/>
                    <a:pt x="1008" y="18371"/>
                    <a:pt x="439" y="19419"/>
                  </a:cubicBezTo>
                  <a:cubicBezTo>
                    <a:pt x="-129" y="20467"/>
                    <a:pt x="-129" y="20923"/>
                    <a:pt x="345" y="21196"/>
                  </a:cubicBezTo>
                  <a:cubicBezTo>
                    <a:pt x="818" y="21470"/>
                    <a:pt x="1766" y="21561"/>
                    <a:pt x="4608" y="21424"/>
                  </a:cubicBezTo>
                  <a:cubicBezTo>
                    <a:pt x="7450" y="21288"/>
                    <a:pt x="12187" y="20923"/>
                    <a:pt x="16924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026939" y="2305751"/>
              <a:ext cx="289651" cy="390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07" fill="norm" stroke="1" extrusionOk="0">
                  <a:moveTo>
                    <a:pt x="11119" y="4684"/>
                  </a:moveTo>
                  <a:cubicBezTo>
                    <a:pt x="10653" y="4220"/>
                    <a:pt x="10187" y="3755"/>
                    <a:pt x="9566" y="3639"/>
                  </a:cubicBezTo>
                  <a:cubicBezTo>
                    <a:pt x="8944" y="3523"/>
                    <a:pt x="8167" y="3755"/>
                    <a:pt x="6768" y="5207"/>
                  </a:cubicBezTo>
                  <a:cubicBezTo>
                    <a:pt x="5370" y="6659"/>
                    <a:pt x="3350" y="9330"/>
                    <a:pt x="2029" y="11768"/>
                  </a:cubicBezTo>
                  <a:cubicBezTo>
                    <a:pt x="708" y="14207"/>
                    <a:pt x="86" y="16413"/>
                    <a:pt x="9" y="17749"/>
                  </a:cubicBezTo>
                  <a:cubicBezTo>
                    <a:pt x="-69" y="19084"/>
                    <a:pt x="397" y="19549"/>
                    <a:pt x="1485" y="19781"/>
                  </a:cubicBezTo>
                  <a:cubicBezTo>
                    <a:pt x="2573" y="20013"/>
                    <a:pt x="4282" y="20013"/>
                    <a:pt x="6302" y="19549"/>
                  </a:cubicBezTo>
                  <a:cubicBezTo>
                    <a:pt x="8322" y="19084"/>
                    <a:pt x="10653" y="18155"/>
                    <a:pt x="13140" y="16239"/>
                  </a:cubicBezTo>
                  <a:cubicBezTo>
                    <a:pt x="15626" y="14323"/>
                    <a:pt x="18268" y="11420"/>
                    <a:pt x="19744" y="8923"/>
                  </a:cubicBezTo>
                  <a:cubicBezTo>
                    <a:pt x="21220" y="6426"/>
                    <a:pt x="21531" y="4336"/>
                    <a:pt x="21065" y="2826"/>
                  </a:cubicBezTo>
                  <a:cubicBezTo>
                    <a:pt x="20599" y="1317"/>
                    <a:pt x="19355" y="388"/>
                    <a:pt x="17258" y="97"/>
                  </a:cubicBezTo>
                  <a:cubicBezTo>
                    <a:pt x="15160" y="-193"/>
                    <a:pt x="12207" y="155"/>
                    <a:pt x="10187" y="1259"/>
                  </a:cubicBezTo>
                  <a:cubicBezTo>
                    <a:pt x="8167" y="2362"/>
                    <a:pt x="7079" y="4220"/>
                    <a:pt x="7157" y="5962"/>
                  </a:cubicBezTo>
                  <a:cubicBezTo>
                    <a:pt x="7235" y="7704"/>
                    <a:pt x="8478" y="9330"/>
                    <a:pt x="10032" y="10897"/>
                  </a:cubicBezTo>
                  <a:cubicBezTo>
                    <a:pt x="11586" y="12465"/>
                    <a:pt x="13450" y="13975"/>
                    <a:pt x="14849" y="15717"/>
                  </a:cubicBezTo>
                  <a:cubicBezTo>
                    <a:pt x="16248" y="17459"/>
                    <a:pt x="17180" y="19433"/>
                    <a:pt x="18112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394293" y="2265198"/>
              <a:ext cx="155312" cy="49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54" fill="norm" stroke="1" extrusionOk="0">
                  <a:moveTo>
                    <a:pt x="0" y="2446"/>
                  </a:moveTo>
                  <a:cubicBezTo>
                    <a:pt x="292" y="1985"/>
                    <a:pt x="584" y="1523"/>
                    <a:pt x="2773" y="1108"/>
                  </a:cubicBezTo>
                  <a:cubicBezTo>
                    <a:pt x="4962" y="692"/>
                    <a:pt x="9049" y="323"/>
                    <a:pt x="12114" y="139"/>
                  </a:cubicBezTo>
                  <a:cubicBezTo>
                    <a:pt x="15178" y="-46"/>
                    <a:pt x="17222" y="-46"/>
                    <a:pt x="18681" y="139"/>
                  </a:cubicBezTo>
                  <a:cubicBezTo>
                    <a:pt x="20141" y="323"/>
                    <a:pt x="21016" y="692"/>
                    <a:pt x="21308" y="1385"/>
                  </a:cubicBezTo>
                  <a:cubicBezTo>
                    <a:pt x="21600" y="2077"/>
                    <a:pt x="21308" y="3092"/>
                    <a:pt x="20432" y="5077"/>
                  </a:cubicBezTo>
                  <a:cubicBezTo>
                    <a:pt x="19557" y="7062"/>
                    <a:pt x="18097" y="10016"/>
                    <a:pt x="17659" y="12277"/>
                  </a:cubicBezTo>
                  <a:cubicBezTo>
                    <a:pt x="17222" y="14539"/>
                    <a:pt x="17805" y="16108"/>
                    <a:pt x="18827" y="17308"/>
                  </a:cubicBezTo>
                  <a:cubicBezTo>
                    <a:pt x="19849" y="18508"/>
                    <a:pt x="21308" y="19339"/>
                    <a:pt x="21162" y="19800"/>
                  </a:cubicBezTo>
                  <a:cubicBezTo>
                    <a:pt x="21016" y="20262"/>
                    <a:pt x="19265" y="20354"/>
                    <a:pt x="16784" y="20446"/>
                  </a:cubicBezTo>
                  <a:cubicBezTo>
                    <a:pt x="14303" y="20539"/>
                    <a:pt x="11092" y="20631"/>
                    <a:pt x="8757" y="20816"/>
                  </a:cubicBezTo>
                  <a:cubicBezTo>
                    <a:pt x="6422" y="21000"/>
                    <a:pt x="4962" y="21277"/>
                    <a:pt x="3503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2359243" y="3067324"/>
              <a:ext cx="66355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93" fill="norm" stroke="1" extrusionOk="0">
                  <a:moveTo>
                    <a:pt x="16200" y="1771"/>
                  </a:moveTo>
                  <a:cubicBezTo>
                    <a:pt x="18225" y="832"/>
                    <a:pt x="20250" y="-107"/>
                    <a:pt x="20925" y="10"/>
                  </a:cubicBezTo>
                  <a:cubicBezTo>
                    <a:pt x="21600" y="128"/>
                    <a:pt x="20925" y="1302"/>
                    <a:pt x="17550" y="4354"/>
                  </a:cubicBezTo>
                  <a:cubicBezTo>
                    <a:pt x="14175" y="7406"/>
                    <a:pt x="8100" y="12336"/>
                    <a:pt x="4725" y="15506"/>
                  </a:cubicBezTo>
                  <a:cubicBezTo>
                    <a:pt x="1350" y="18676"/>
                    <a:pt x="675" y="20084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2470866" y="3089639"/>
              <a:ext cx="5347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6835" y="267"/>
                    <a:pt x="12681" y="533"/>
                    <a:pt x="8943" y="3467"/>
                  </a:cubicBezTo>
                  <a:cubicBezTo>
                    <a:pt x="5204" y="6400"/>
                    <a:pt x="1881" y="12000"/>
                    <a:pt x="635" y="15467"/>
                  </a:cubicBezTo>
                  <a:cubicBezTo>
                    <a:pt x="-611" y="18933"/>
                    <a:pt x="220" y="20267"/>
                    <a:pt x="1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359243" y="3451589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162643" y="2556239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188043" y="2664189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429"/>
                    <a:pt x="12150" y="9257"/>
                    <a:pt x="15750" y="5657"/>
                  </a:cubicBezTo>
                  <a:cubicBezTo>
                    <a:pt x="19350" y="2057"/>
                    <a:pt x="2047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5063212" y="2234658"/>
              <a:ext cx="115432" cy="61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73" fill="norm" stroke="1" extrusionOk="0">
                  <a:moveTo>
                    <a:pt x="21035" y="2133"/>
                  </a:moveTo>
                  <a:cubicBezTo>
                    <a:pt x="21035" y="1764"/>
                    <a:pt x="21035" y="1395"/>
                    <a:pt x="19878" y="1027"/>
                  </a:cubicBezTo>
                  <a:cubicBezTo>
                    <a:pt x="18721" y="658"/>
                    <a:pt x="16406" y="290"/>
                    <a:pt x="14092" y="105"/>
                  </a:cubicBezTo>
                  <a:cubicBezTo>
                    <a:pt x="11778" y="-79"/>
                    <a:pt x="9464" y="-79"/>
                    <a:pt x="6764" y="584"/>
                  </a:cubicBezTo>
                  <a:cubicBezTo>
                    <a:pt x="4064" y="1248"/>
                    <a:pt x="978" y="2575"/>
                    <a:pt x="206" y="4197"/>
                  </a:cubicBezTo>
                  <a:cubicBezTo>
                    <a:pt x="-565" y="5819"/>
                    <a:pt x="978" y="7735"/>
                    <a:pt x="4449" y="9726"/>
                  </a:cubicBezTo>
                  <a:cubicBezTo>
                    <a:pt x="7921" y="11716"/>
                    <a:pt x="13321" y="13780"/>
                    <a:pt x="16599" y="15439"/>
                  </a:cubicBezTo>
                  <a:cubicBezTo>
                    <a:pt x="19878" y="17098"/>
                    <a:pt x="21035" y="18351"/>
                    <a:pt x="19685" y="19273"/>
                  </a:cubicBezTo>
                  <a:cubicBezTo>
                    <a:pt x="18335" y="20194"/>
                    <a:pt x="14478" y="20784"/>
                    <a:pt x="11392" y="21116"/>
                  </a:cubicBezTo>
                  <a:cubicBezTo>
                    <a:pt x="8306" y="21447"/>
                    <a:pt x="5992" y="21521"/>
                    <a:pt x="3871" y="21447"/>
                  </a:cubicBezTo>
                  <a:cubicBezTo>
                    <a:pt x="1749" y="21374"/>
                    <a:pt x="-179" y="21152"/>
                    <a:pt x="14" y="21079"/>
                  </a:cubicBezTo>
                  <a:cubicBezTo>
                    <a:pt x="206" y="21005"/>
                    <a:pt x="2521" y="21079"/>
                    <a:pt x="4835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917740" y="3030917"/>
              <a:ext cx="99069" cy="13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0563" fill="norm" stroke="1" extrusionOk="0">
                  <a:moveTo>
                    <a:pt x="18630" y="2174"/>
                  </a:moveTo>
                  <a:cubicBezTo>
                    <a:pt x="16426" y="1852"/>
                    <a:pt x="14222" y="1529"/>
                    <a:pt x="10916" y="3464"/>
                  </a:cubicBezTo>
                  <a:cubicBezTo>
                    <a:pt x="7610" y="5398"/>
                    <a:pt x="3201" y="9589"/>
                    <a:pt x="1218" y="12491"/>
                  </a:cubicBezTo>
                  <a:cubicBezTo>
                    <a:pt x="-766" y="15392"/>
                    <a:pt x="-325" y="17004"/>
                    <a:pt x="2540" y="18455"/>
                  </a:cubicBezTo>
                  <a:cubicBezTo>
                    <a:pt x="5405" y="19905"/>
                    <a:pt x="10695" y="21195"/>
                    <a:pt x="14442" y="20228"/>
                  </a:cubicBezTo>
                  <a:cubicBezTo>
                    <a:pt x="18189" y="19261"/>
                    <a:pt x="20393" y="16037"/>
                    <a:pt x="20614" y="12329"/>
                  </a:cubicBezTo>
                  <a:cubicBezTo>
                    <a:pt x="20834" y="8622"/>
                    <a:pt x="19071" y="4431"/>
                    <a:pt x="17087" y="2174"/>
                  </a:cubicBezTo>
                  <a:cubicBezTo>
                    <a:pt x="15103" y="-83"/>
                    <a:pt x="12899" y="-405"/>
                    <a:pt x="10916" y="401"/>
                  </a:cubicBezTo>
                  <a:cubicBezTo>
                    <a:pt x="8932" y="1207"/>
                    <a:pt x="7169" y="3141"/>
                    <a:pt x="5405" y="5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115143" y="3089639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184993" y="2957201"/>
              <a:ext cx="165101" cy="25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21600" y="1517"/>
                  </a:moveTo>
                  <a:cubicBezTo>
                    <a:pt x="20492" y="986"/>
                    <a:pt x="19385" y="455"/>
                    <a:pt x="17031" y="190"/>
                  </a:cubicBezTo>
                  <a:cubicBezTo>
                    <a:pt x="14677" y="-76"/>
                    <a:pt x="11077" y="-76"/>
                    <a:pt x="8723" y="278"/>
                  </a:cubicBezTo>
                  <a:cubicBezTo>
                    <a:pt x="6369" y="632"/>
                    <a:pt x="5262" y="1340"/>
                    <a:pt x="5123" y="2668"/>
                  </a:cubicBezTo>
                  <a:cubicBezTo>
                    <a:pt x="4985" y="3996"/>
                    <a:pt x="5815" y="5944"/>
                    <a:pt x="6369" y="7360"/>
                  </a:cubicBezTo>
                  <a:cubicBezTo>
                    <a:pt x="6923" y="8776"/>
                    <a:pt x="7200" y="9662"/>
                    <a:pt x="8031" y="10016"/>
                  </a:cubicBezTo>
                  <a:cubicBezTo>
                    <a:pt x="8862" y="10370"/>
                    <a:pt x="10246" y="10193"/>
                    <a:pt x="11631" y="10281"/>
                  </a:cubicBezTo>
                  <a:cubicBezTo>
                    <a:pt x="13015" y="10370"/>
                    <a:pt x="14400" y="10724"/>
                    <a:pt x="15508" y="11255"/>
                  </a:cubicBezTo>
                  <a:cubicBezTo>
                    <a:pt x="16615" y="11786"/>
                    <a:pt x="17446" y="12494"/>
                    <a:pt x="18000" y="13645"/>
                  </a:cubicBezTo>
                  <a:cubicBezTo>
                    <a:pt x="18554" y="14796"/>
                    <a:pt x="18831" y="16390"/>
                    <a:pt x="17723" y="17806"/>
                  </a:cubicBezTo>
                  <a:cubicBezTo>
                    <a:pt x="16615" y="19222"/>
                    <a:pt x="14123" y="20462"/>
                    <a:pt x="10938" y="20993"/>
                  </a:cubicBezTo>
                  <a:cubicBezTo>
                    <a:pt x="7754" y="21524"/>
                    <a:pt x="3877" y="21347"/>
                    <a:pt x="0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945217" y="1922887"/>
              <a:ext cx="209241" cy="12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057" fill="norm" stroke="1" extrusionOk="0">
                  <a:moveTo>
                    <a:pt x="14100" y="762"/>
                  </a:moveTo>
                  <a:cubicBezTo>
                    <a:pt x="12372" y="6247"/>
                    <a:pt x="10644" y="11733"/>
                    <a:pt x="8700" y="15333"/>
                  </a:cubicBezTo>
                  <a:cubicBezTo>
                    <a:pt x="6756" y="18933"/>
                    <a:pt x="4596" y="20647"/>
                    <a:pt x="3084" y="20990"/>
                  </a:cubicBezTo>
                  <a:cubicBezTo>
                    <a:pt x="1572" y="21333"/>
                    <a:pt x="708" y="20304"/>
                    <a:pt x="276" y="18933"/>
                  </a:cubicBezTo>
                  <a:cubicBezTo>
                    <a:pt x="-156" y="17562"/>
                    <a:pt x="-156" y="15847"/>
                    <a:pt x="816" y="14133"/>
                  </a:cubicBezTo>
                  <a:cubicBezTo>
                    <a:pt x="1788" y="12419"/>
                    <a:pt x="3732" y="10704"/>
                    <a:pt x="6108" y="11047"/>
                  </a:cubicBezTo>
                  <a:cubicBezTo>
                    <a:pt x="8484" y="11390"/>
                    <a:pt x="11292" y="13790"/>
                    <a:pt x="13776" y="15333"/>
                  </a:cubicBezTo>
                  <a:cubicBezTo>
                    <a:pt x="16260" y="16876"/>
                    <a:pt x="18420" y="17562"/>
                    <a:pt x="19716" y="16704"/>
                  </a:cubicBezTo>
                  <a:cubicBezTo>
                    <a:pt x="21012" y="15847"/>
                    <a:pt x="21444" y="13447"/>
                    <a:pt x="21336" y="10362"/>
                  </a:cubicBezTo>
                  <a:cubicBezTo>
                    <a:pt x="21228" y="7276"/>
                    <a:pt x="20580" y="3504"/>
                    <a:pt x="18960" y="1619"/>
                  </a:cubicBezTo>
                  <a:cubicBezTo>
                    <a:pt x="17340" y="-267"/>
                    <a:pt x="14748" y="-267"/>
                    <a:pt x="13128" y="419"/>
                  </a:cubicBezTo>
                  <a:cubicBezTo>
                    <a:pt x="11508" y="1104"/>
                    <a:pt x="10860" y="2476"/>
                    <a:pt x="10212" y="3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5375493" y="2396695"/>
              <a:ext cx="254001" cy="22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0" y="3641"/>
                  </a:moveTo>
                  <a:cubicBezTo>
                    <a:pt x="360" y="2452"/>
                    <a:pt x="720" y="1263"/>
                    <a:pt x="1350" y="570"/>
                  </a:cubicBezTo>
                  <a:cubicBezTo>
                    <a:pt x="1980" y="-124"/>
                    <a:pt x="2880" y="-322"/>
                    <a:pt x="4500" y="768"/>
                  </a:cubicBezTo>
                  <a:cubicBezTo>
                    <a:pt x="6120" y="1858"/>
                    <a:pt x="8460" y="4236"/>
                    <a:pt x="9360" y="7208"/>
                  </a:cubicBezTo>
                  <a:cubicBezTo>
                    <a:pt x="10260" y="10181"/>
                    <a:pt x="9720" y="13748"/>
                    <a:pt x="9000" y="16126"/>
                  </a:cubicBezTo>
                  <a:cubicBezTo>
                    <a:pt x="8280" y="18504"/>
                    <a:pt x="7380" y="19693"/>
                    <a:pt x="6480" y="20386"/>
                  </a:cubicBezTo>
                  <a:cubicBezTo>
                    <a:pt x="5580" y="21080"/>
                    <a:pt x="4680" y="21278"/>
                    <a:pt x="4140" y="20684"/>
                  </a:cubicBezTo>
                  <a:cubicBezTo>
                    <a:pt x="3600" y="20089"/>
                    <a:pt x="3420" y="18702"/>
                    <a:pt x="5130" y="15828"/>
                  </a:cubicBezTo>
                  <a:cubicBezTo>
                    <a:pt x="6840" y="12955"/>
                    <a:pt x="10440" y="8595"/>
                    <a:pt x="12510" y="6019"/>
                  </a:cubicBezTo>
                  <a:cubicBezTo>
                    <a:pt x="14580" y="3443"/>
                    <a:pt x="15120" y="2650"/>
                    <a:pt x="15930" y="1957"/>
                  </a:cubicBezTo>
                  <a:cubicBezTo>
                    <a:pt x="16740" y="1263"/>
                    <a:pt x="17820" y="669"/>
                    <a:pt x="18180" y="1164"/>
                  </a:cubicBezTo>
                  <a:cubicBezTo>
                    <a:pt x="18540" y="1660"/>
                    <a:pt x="18180" y="3245"/>
                    <a:pt x="17640" y="5623"/>
                  </a:cubicBezTo>
                  <a:cubicBezTo>
                    <a:pt x="17100" y="8001"/>
                    <a:pt x="16380" y="11172"/>
                    <a:pt x="16470" y="13649"/>
                  </a:cubicBezTo>
                  <a:cubicBezTo>
                    <a:pt x="16560" y="16126"/>
                    <a:pt x="17460" y="17909"/>
                    <a:pt x="18450" y="18900"/>
                  </a:cubicBezTo>
                  <a:cubicBezTo>
                    <a:pt x="19440" y="19891"/>
                    <a:pt x="20520" y="20089"/>
                    <a:pt x="21600" y="20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5794593" y="254353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5883092" y="2222798"/>
              <a:ext cx="533802" cy="47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76" fill="norm" stroke="1" extrusionOk="0">
                  <a:moveTo>
                    <a:pt x="8180" y="2703"/>
                  </a:moveTo>
                  <a:cubicBezTo>
                    <a:pt x="7415" y="1756"/>
                    <a:pt x="6649" y="808"/>
                    <a:pt x="6011" y="335"/>
                  </a:cubicBezTo>
                  <a:cubicBezTo>
                    <a:pt x="5374" y="-139"/>
                    <a:pt x="4863" y="-139"/>
                    <a:pt x="4353" y="524"/>
                  </a:cubicBezTo>
                  <a:cubicBezTo>
                    <a:pt x="3843" y="1187"/>
                    <a:pt x="3333" y="2514"/>
                    <a:pt x="3077" y="4550"/>
                  </a:cubicBezTo>
                  <a:cubicBezTo>
                    <a:pt x="2822" y="6587"/>
                    <a:pt x="2822" y="9335"/>
                    <a:pt x="2950" y="12035"/>
                  </a:cubicBezTo>
                  <a:cubicBezTo>
                    <a:pt x="3077" y="14735"/>
                    <a:pt x="3333" y="17387"/>
                    <a:pt x="3418" y="18950"/>
                  </a:cubicBezTo>
                  <a:cubicBezTo>
                    <a:pt x="3503" y="20514"/>
                    <a:pt x="3418" y="20987"/>
                    <a:pt x="3163" y="21224"/>
                  </a:cubicBezTo>
                  <a:cubicBezTo>
                    <a:pt x="2907" y="21461"/>
                    <a:pt x="2482" y="21461"/>
                    <a:pt x="1929" y="20940"/>
                  </a:cubicBezTo>
                  <a:cubicBezTo>
                    <a:pt x="1377" y="20419"/>
                    <a:pt x="696" y="19377"/>
                    <a:pt x="314" y="18335"/>
                  </a:cubicBezTo>
                  <a:cubicBezTo>
                    <a:pt x="-69" y="17293"/>
                    <a:pt x="-154" y="16250"/>
                    <a:pt x="356" y="15256"/>
                  </a:cubicBezTo>
                  <a:cubicBezTo>
                    <a:pt x="866" y="14261"/>
                    <a:pt x="1972" y="13314"/>
                    <a:pt x="3630" y="12272"/>
                  </a:cubicBezTo>
                  <a:cubicBezTo>
                    <a:pt x="5289" y="11229"/>
                    <a:pt x="7500" y="10093"/>
                    <a:pt x="9200" y="8956"/>
                  </a:cubicBezTo>
                  <a:cubicBezTo>
                    <a:pt x="10901" y="7819"/>
                    <a:pt x="12092" y="6682"/>
                    <a:pt x="12772" y="5877"/>
                  </a:cubicBezTo>
                  <a:cubicBezTo>
                    <a:pt x="13452" y="5072"/>
                    <a:pt x="13622" y="4598"/>
                    <a:pt x="13580" y="4172"/>
                  </a:cubicBezTo>
                  <a:cubicBezTo>
                    <a:pt x="13537" y="3745"/>
                    <a:pt x="13282" y="3366"/>
                    <a:pt x="12942" y="3319"/>
                  </a:cubicBezTo>
                  <a:cubicBezTo>
                    <a:pt x="12602" y="3272"/>
                    <a:pt x="12177" y="3556"/>
                    <a:pt x="11496" y="4740"/>
                  </a:cubicBezTo>
                  <a:cubicBezTo>
                    <a:pt x="10816" y="5924"/>
                    <a:pt x="9881" y="8008"/>
                    <a:pt x="9328" y="10187"/>
                  </a:cubicBezTo>
                  <a:cubicBezTo>
                    <a:pt x="8775" y="12366"/>
                    <a:pt x="8605" y="14640"/>
                    <a:pt x="8563" y="16014"/>
                  </a:cubicBezTo>
                  <a:cubicBezTo>
                    <a:pt x="8520" y="17387"/>
                    <a:pt x="8605" y="17861"/>
                    <a:pt x="8775" y="18287"/>
                  </a:cubicBezTo>
                  <a:cubicBezTo>
                    <a:pt x="8945" y="18714"/>
                    <a:pt x="9200" y="19093"/>
                    <a:pt x="9498" y="19045"/>
                  </a:cubicBezTo>
                  <a:cubicBezTo>
                    <a:pt x="9796" y="18998"/>
                    <a:pt x="10136" y="18524"/>
                    <a:pt x="10603" y="17245"/>
                  </a:cubicBezTo>
                  <a:cubicBezTo>
                    <a:pt x="11071" y="15966"/>
                    <a:pt x="11666" y="13882"/>
                    <a:pt x="12092" y="12556"/>
                  </a:cubicBezTo>
                  <a:cubicBezTo>
                    <a:pt x="12517" y="11229"/>
                    <a:pt x="12772" y="10661"/>
                    <a:pt x="13027" y="10566"/>
                  </a:cubicBezTo>
                  <a:cubicBezTo>
                    <a:pt x="13282" y="10472"/>
                    <a:pt x="13537" y="10850"/>
                    <a:pt x="13707" y="11561"/>
                  </a:cubicBezTo>
                  <a:cubicBezTo>
                    <a:pt x="13877" y="12272"/>
                    <a:pt x="13963" y="13314"/>
                    <a:pt x="14005" y="14072"/>
                  </a:cubicBezTo>
                  <a:cubicBezTo>
                    <a:pt x="14048" y="14829"/>
                    <a:pt x="14048" y="15303"/>
                    <a:pt x="13877" y="15777"/>
                  </a:cubicBezTo>
                  <a:cubicBezTo>
                    <a:pt x="13707" y="16250"/>
                    <a:pt x="13367" y="16724"/>
                    <a:pt x="13155" y="16677"/>
                  </a:cubicBezTo>
                  <a:cubicBezTo>
                    <a:pt x="12942" y="16629"/>
                    <a:pt x="12857" y="16061"/>
                    <a:pt x="13197" y="15161"/>
                  </a:cubicBezTo>
                  <a:cubicBezTo>
                    <a:pt x="13537" y="14261"/>
                    <a:pt x="14303" y="13029"/>
                    <a:pt x="14898" y="12272"/>
                  </a:cubicBezTo>
                  <a:cubicBezTo>
                    <a:pt x="15493" y="11514"/>
                    <a:pt x="15918" y="11229"/>
                    <a:pt x="16344" y="10993"/>
                  </a:cubicBezTo>
                  <a:cubicBezTo>
                    <a:pt x="16769" y="10756"/>
                    <a:pt x="17194" y="10566"/>
                    <a:pt x="17407" y="10708"/>
                  </a:cubicBezTo>
                  <a:cubicBezTo>
                    <a:pt x="17619" y="10850"/>
                    <a:pt x="17619" y="11324"/>
                    <a:pt x="17534" y="12319"/>
                  </a:cubicBezTo>
                  <a:cubicBezTo>
                    <a:pt x="17449" y="13314"/>
                    <a:pt x="17279" y="14829"/>
                    <a:pt x="17407" y="15729"/>
                  </a:cubicBezTo>
                  <a:cubicBezTo>
                    <a:pt x="17534" y="16629"/>
                    <a:pt x="17959" y="16914"/>
                    <a:pt x="18682" y="16866"/>
                  </a:cubicBezTo>
                  <a:cubicBezTo>
                    <a:pt x="19405" y="16819"/>
                    <a:pt x="20426" y="16440"/>
                    <a:pt x="21446" y="16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6435943" y="2302239"/>
              <a:ext cx="7703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3323" y="0"/>
                  </a:moveTo>
                  <a:cubicBezTo>
                    <a:pt x="8308" y="2855"/>
                    <a:pt x="13292" y="5710"/>
                    <a:pt x="16615" y="8441"/>
                  </a:cubicBezTo>
                  <a:cubicBezTo>
                    <a:pt x="19938" y="11172"/>
                    <a:pt x="21600" y="13779"/>
                    <a:pt x="18554" y="15952"/>
                  </a:cubicBezTo>
                  <a:cubicBezTo>
                    <a:pt x="15508" y="18124"/>
                    <a:pt x="7754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6588343" y="254353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6688730" y="2210078"/>
              <a:ext cx="426664" cy="47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92" fill="norm" stroke="1" extrusionOk="0">
                  <a:moveTo>
                    <a:pt x="5194" y="14770"/>
                  </a:moveTo>
                  <a:cubicBezTo>
                    <a:pt x="4766" y="14483"/>
                    <a:pt x="4338" y="14197"/>
                    <a:pt x="3536" y="14340"/>
                  </a:cubicBezTo>
                  <a:cubicBezTo>
                    <a:pt x="2734" y="14483"/>
                    <a:pt x="1558" y="15057"/>
                    <a:pt x="863" y="15869"/>
                  </a:cubicBezTo>
                  <a:cubicBezTo>
                    <a:pt x="168" y="16682"/>
                    <a:pt x="-46" y="17733"/>
                    <a:pt x="7" y="18689"/>
                  </a:cubicBezTo>
                  <a:cubicBezTo>
                    <a:pt x="61" y="19644"/>
                    <a:pt x="382" y="20505"/>
                    <a:pt x="809" y="20983"/>
                  </a:cubicBezTo>
                  <a:cubicBezTo>
                    <a:pt x="1237" y="21460"/>
                    <a:pt x="1772" y="21556"/>
                    <a:pt x="2520" y="21078"/>
                  </a:cubicBezTo>
                  <a:cubicBezTo>
                    <a:pt x="3269" y="20600"/>
                    <a:pt x="4231" y="19549"/>
                    <a:pt x="5247" y="17303"/>
                  </a:cubicBezTo>
                  <a:cubicBezTo>
                    <a:pt x="6263" y="15057"/>
                    <a:pt x="7332" y="11616"/>
                    <a:pt x="8081" y="8701"/>
                  </a:cubicBezTo>
                  <a:cubicBezTo>
                    <a:pt x="8829" y="5786"/>
                    <a:pt x="9257" y="3397"/>
                    <a:pt x="9524" y="1963"/>
                  </a:cubicBezTo>
                  <a:cubicBezTo>
                    <a:pt x="9792" y="529"/>
                    <a:pt x="9899" y="52"/>
                    <a:pt x="9792" y="4"/>
                  </a:cubicBezTo>
                  <a:cubicBezTo>
                    <a:pt x="9685" y="-44"/>
                    <a:pt x="9364" y="338"/>
                    <a:pt x="8776" y="1820"/>
                  </a:cubicBezTo>
                  <a:cubicBezTo>
                    <a:pt x="8188" y="3301"/>
                    <a:pt x="7332" y="5882"/>
                    <a:pt x="6798" y="8462"/>
                  </a:cubicBezTo>
                  <a:cubicBezTo>
                    <a:pt x="6263" y="11043"/>
                    <a:pt x="6049" y="13623"/>
                    <a:pt x="5996" y="15344"/>
                  </a:cubicBezTo>
                  <a:cubicBezTo>
                    <a:pt x="5942" y="17064"/>
                    <a:pt x="6049" y="17924"/>
                    <a:pt x="6263" y="18163"/>
                  </a:cubicBezTo>
                  <a:cubicBezTo>
                    <a:pt x="6477" y="18402"/>
                    <a:pt x="6798" y="18020"/>
                    <a:pt x="7386" y="16873"/>
                  </a:cubicBezTo>
                  <a:cubicBezTo>
                    <a:pt x="7974" y="15726"/>
                    <a:pt x="8829" y="13814"/>
                    <a:pt x="9524" y="12668"/>
                  </a:cubicBezTo>
                  <a:cubicBezTo>
                    <a:pt x="10219" y="11521"/>
                    <a:pt x="10754" y="11138"/>
                    <a:pt x="11182" y="11138"/>
                  </a:cubicBezTo>
                  <a:cubicBezTo>
                    <a:pt x="11609" y="11138"/>
                    <a:pt x="11930" y="11521"/>
                    <a:pt x="12144" y="12524"/>
                  </a:cubicBezTo>
                  <a:cubicBezTo>
                    <a:pt x="12358" y="13528"/>
                    <a:pt x="12465" y="15152"/>
                    <a:pt x="12198" y="16443"/>
                  </a:cubicBezTo>
                  <a:cubicBezTo>
                    <a:pt x="11930" y="17733"/>
                    <a:pt x="11289" y="18689"/>
                    <a:pt x="10754" y="19310"/>
                  </a:cubicBezTo>
                  <a:cubicBezTo>
                    <a:pt x="10219" y="19931"/>
                    <a:pt x="9792" y="20218"/>
                    <a:pt x="9631" y="20075"/>
                  </a:cubicBezTo>
                  <a:cubicBezTo>
                    <a:pt x="9471" y="19931"/>
                    <a:pt x="9578" y="19358"/>
                    <a:pt x="10326" y="18163"/>
                  </a:cubicBezTo>
                  <a:cubicBezTo>
                    <a:pt x="11075" y="16968"/>
                    <a:pt x="12465" y="15152"/>
                    <a:pt x="13427" y="13958"/>
                  </a:cubicBezTo>
                  <a:cubicBezTo>
                    <a:pt x="14390" y="12763"/>
                    <a:pt x="14924" y="12190"/>
                    <a:pt x="15459" y="11807"/>
                  </a:cubicBezTo>
                  <a:cubicBezTo>
                    <a:pt x="15994" y="11425"/>
                    <a:pt x="16528" y="11234"/>
                    <a:pt x="16635" y="11473"/>
                  </a:cubicBezTo>
                  <a:cubicBezTo>
                    <a:pt x="16742" y="11712"/>
                    <a:pt x="16421" y="12381"/>
                    <a:pt x="16101" y="13145"/>
                  </a:cubicBezTo>
                  <a:cubicBezTo>
                    <a:pt x="15780" y="13910"/>
                    <a:pt x="15459" y="14770"/>
                    <a:pt x="15245" y="15583"/>
                  </a:cubicBezTo>
                  <a:cubicBezTo>
                    <a:pt x="15031" y="16395"/>
                    <a:pt x="14924" y="17160"/>
                    <a:pt x="15994" y="17590"/>
                  </a:cubicBezTo>
                  <a:cubicBezTo>
                    <a:pt x="17063" y="18020"/>
                    <a:pt x="19308" y="18115"/>
                    <a:pt x="21554" y="18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7242756" y="836386"/>
              <a:ext cx="63138" cy="60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29" fill="norm" stroke="1" extrusionOk="0">
                  <a:moveTo>
                    <a:pt x="2036" y="868"/>
                  </a:moveTo>
                  <a:cubicBezTo>
                    <a:pt x="1316" y="417"/>
                    <a:pt x="596" y="-35"/>
                    <a:pt x="236" y="3"/>
                  </a:cubicBezTo>
                  <a:cubicBezTo>
                    <a:pt x="-124" y="40"/>
                    <a:pt x="-124" y="567"/>
                    <a:pt x="596" y="2185"/>
                  </a:cubicBezTo>
                  <a:cubicBezTo>
                    <a:pt x="1316" y="3803"/>
                    <a:pt x="2756" y="6513"/>
                    <a:pt x="3836" y="9335"/>
                  </a:cubicBezTo>
                  <a:cubicBezTo>
                    <a:pt x="4916" y="12157"/>
                    <a:pt x="5636" y="15093"/>
                    <a:pt x="5996" y="16974"/>
                  </a:cubicBezTo>
                  <a:cubicBezTo>
                    <a:pt x="6356" y="18856"/>
                    <a:pt x="6356" y="19683"/>
                    <a:pt x="6356" y="20361"/>
                  </a:cubicBezTo>
                  <a:cubicBezTo>
                    <a:pt x="6356" y="21038"/>
                    <a:pt x="6356" y="21565"/>
                    <a:pt x="7796" y="21527"/>
                  </a:cubicBezTo>
                  <a:cubicBezTo>
                    <a:pt x="9236" y="21490"/>
                    <a:pt x="12116" y="20888"/>
                    <a:pt x="14636" y="20398"/>
                  </a:cubicBezTo>
                  <a:cubicBezTo>
                    <a:pt x="17156" y="19909"/>
                    <a:pt x="19316" y="19533"/>
                    <a:pt x="21476" y="1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7153493" y="765875"/>
              <a:ext cx="1166285" cy="72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1176" y="3370"/>
                  </a:moveTo>
                  <a:cubicBezTo>
                    <a:pt x="1058" y="3057"/>
                    <a:pt x="941" y="2744"/>
                    <a:pt x="1058" y="2525"/>
                  </a:cubicBezTo>
                  <a:cubicBezTo>
                    <a:pt x="1176" y="2306"/>
                    <a:pt x="1529" y="2181"/>
                    <a:pt x="2391" y="2056"/>
                  </a:cubicBezTo>
                  <a:cubicBezTo>
                    <a:pt x="3254" y="1930"/>
                    <a:pt x="4626" y="1805"/>
                    <a:pt x="6057" y="1680"/>
                  </a:cubicBezTo>
                  <a:cubicBezTo>
                    <a:pt x="7487" y="1555"/>
                    <a:pt x="8977" y="1430"/>
                    <a:pt x="10506" y="1304"/>
                  </a:cubicBezTo>
                  <a:cubicBezTo>
                    <a:pt x="12035" y="1179"/>
                    <a:pt x="13603" y="1054"/>
                    <a:pt x="15034" y="897"/>
                  </a:cubicBezTo>
                  <a:cubicBezTo>
                    <a:pt x="16465" y="741"/>
                    <a:pt x="17758" y="553"/>
                    <a:pt x="18601" y="428"/>
                  </a:cubicBezTo>
                  <a:cubicBezTo>
                    <a:pt x="19444" y="303"/>
                    <a:pt x="19836" y="240"/>
                    <a:pt x="20150" y="146"/>
                  </a:cubicBezTo>
                  <a:cubicBezTo>
                    <a:pt x="20463" y="52"/>
                    <a:pt x="20698" y="-73"/>
                    <a:pt x="20816" y="52"/>
                  </a:cubicBezTo>
                  <a:cubicBezTo>
                    <a:pt x="20934" y="177"/>
                    <a:pt x="20934" y="553"/>
                    <a:pt x="21012" y="1899"/>
                  </a:cubicBezTo>
                  <a:cubicBezTo>
                    <a:pt x="21090" y="3245"/>
                    <a:pt x="21247" y="5562"/>
                    <a:pt x="21345" y="7628"/>
                  </a:cubicBezTo>
                  <a:cubicBezTo>
                    <a:pt x="21443" y="9694"/>
                    <a:pt x="21482" y="11510"/>
                    <a:pt x="21522" y="13482"/>
                  </a:cubicBezTo>
                  <a:cubicBezTo>
                    <a:pt x="21561" y="15454"/>
                    <a:pt x="21600" y="17583"/>
                    <a:pt x="21600" y="18804"/>
                  </a:cubicBezTo>
                  <a:cubicBezTo>
                    <a:pt x="21600" y="20024"/>
                    <a:pt x="21561" y="20337"/>
                    <a:pt x="21482" y="20650"/>
                  </a:cubicBezTo>
                  <a:cubicBezTo>
                    <a:pt x="21404" y="20964"/>
                    <a:pt x="21286" y="21277"/>
                    <a:pt x="20796" y="21402"/>
                  </a:cubicBezTo>
                  <a:cubicBezTo>
                    <a:pt x="20306" y="21527"/>
                    <a:pt x="19444" y="21464"/>
                    <a:pt x="18268" y="21308"/>
                  </a:cubicBezTo>
                  <a:cubicBezTo>
                    <a:pt x="17092" y="21151"/>
                    <a:pt x="15602" y="20901"/>
                    <a:pt x="14211" y="20744"/>
                  </a:cubicBezTo>
                  <a:cubicBezTo>
                    <a:pt x="12819" y="20588"/>
                    <a:pt x="11525" y="20525"/>
                    <a:pt x="10075" y="20494"/>
                  </a:cubicBezTo>
                  <a:cubicBezTo>
                    <a:pt x="8624" y="20463"/>
                    <a:pt x="7017" y="20463"/>
                    <a:pt x="5410" y="20494"/>
                  </a:cubicBezTo>
                  <a:cubicBezTo>
                    <a:pt x="3803" y="20525"/>
                    <a:pt x="2195" y="20588"/>
                    <a:pt x="1294" y="20650"/>
                  </a:cubicBezTo>
                  <a:cubicBezTo>
                    <a:pt x="392" y="20713"/>
                    <a:pt x="196" y="20776"/>
                    <a:pt x="0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547193" y="2556239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553543" y="2651489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9800"/>
                    <a:pt x="7855" y="18000"/>
                    <a:pt x="11455" y="14400"/>
                  </a:cubicBezTo>
                  <a:cubicBezTo>
                    <a:pt x="15055" y="10800"/>
                    <a:pt x="18327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8118693" y="2312038"/>
              <a:ext cx="165101" cy="7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2410"/>
                  </a:moveTo>
                  <a:cubicBezTo>
                    <a:pt x="20492" y="1700"/>
                    <a:pt x="19385" y="991"/>
                    <a:pt x="17308" y="540"/>
                  </a:cubicBezTo>
                  <a:cubicBezTo>
                    <a:pt x="15231" y="88"/>
                    <a:pt x="12185" y="-105"/>
                    <a:pt x="9692" y="56"/>
                  </a:cubicBezTo>
                  <a:cubicBezTo>
                    <a:pt x="7200" y="217"/>
                    <a:pt x="5262" y="733"/>
                    <a:pt x="3738" y="1797"/>
                  </a:cubicBezTo>
                  <a:cubicBezTo>
                    <a:pt x="2215" y="2861"/>
                    <a:pt x="1108" y="4473"/>
                    <a:pt x="1800" y="6407"/>
                  </a:cubicBezTo>
                  <a:cubicBezTo>
                    <a:pt x="2492" y="8342"/>
                    <a:pt x="4985" y="10598"/>
                    <a:pt x="6923" y="12694"/>
                  </a:cubicBezTo>
                  <a:cubicBezTo>
                    <a:pt x="8862" y="14789"/>
                    <a:pt x="10246" y="16724"/>
                    <a:pt x="10662" y="18078"/>
                  </a:cubicBezTo>
                  <a:cubicBezTo>
                    <a:pt x="11077" y="19432"/>
                    <a:pt x="10523" y="20205"/>
                    <a:pt x="9692" y="20689"/>
                  </a:cubicBezTo>
                  <a:cubicBezTo>
                    <a:pt x="8862" y="21173"/>
                    <a:pt x="7754" y="21366"/>
                    <a:pt x="6092" y="21431"/>
                  </a:cubicBezTo>
                  <a:cubicBezTo>
                    <a:pt x="4431" y="21495"/>
                    <a:pt x="2215" y="21431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7996825" y="3153139"/>
              <a:ext cx="120458" cy="12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131" fill="norm" stroke="1" extrusionOk="0">
                  <a:moveTo>
                    <a:pt x="15856" y="0"/>
                  </a:moveTo>
                  <a:cubicBezTo>
                    <a:pt x="11387" y="1464"/>
                    <a:pt x="6918" y="2929"/>
                    <a:pt x="4125" y="5492"/>
                  </a:cubicBezTo>
                  <a:cubicBezTo>
                    <a:pt x="1332" y="8054"/>
                    <a:pt x="214" y="11715"/>
                    <a:pt x="28" y="14461"/>
                  </a:cubicBezTo>
                  <a:cubicBezTo>
                    <a:pt x="-158" y="17207"/>
                    <a:pt x="587" y="19037"/>
                    <a:pt x="2076" y="20136"/>
                  </a:cubicBezTo>
                  <a:cubicBezTo>
                    <a:pt x="3566" y="21234"/>
                    <a:pt x="5801" y="21600"/>
                    <a:pt x="9152" y="20319"/>
                  </a:cubicBezTo>
                  <a:cubicBezTo>
                    <a:pt x="12504" y="19037"/>
                    <a:pt x="16973" y="16108"/>
                    <a:pt x="19208" y="13546"/>
                  </a:cubicBezTo>
                  <a:cubicBezTo>
                    <a:pt x="21442" y="10983"/>
                    <a:pt x="21442" y="8786"/>
                    <a:pt x="20883" y="6956"/>
                  </a:cubicBezTo>
                  <a:cubicBezTo>
                    <a:pt x="20325" y="5125"/>
                    <a:pt x="19208" y="3661"/>
                    <a:pt x="17718" y="3295"/>
                  </a:cubicBezTo>
                  <a:cubicBezTo>
                    <a:pt x="16228" y="2929"/>
                    <a:pt x="14366" y="3661"/>
                    <a:pt x="12504" y="4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8252043" y="319123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283793" y="3111583"/>
              <a:ext cx="114217" cy="21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21" fill="norm" stroke="1" extrusionOk="0">
                  <a:moveTo>
                    <a:pt x="16495" y="353"/>
                  </a:moveTo>
                  <a:cubicBezTo>
                    <a:pt x="14531" y="137"/>
                    <a:pt x="12567" y="-79"/>
                    <a:pt x="10407" y="29"/>
                  </a:cubicBezTo>
                  <a:cubicBezTo>
                    <a:pt x="8247" y="137"/>
                    <a:pt x="5891" y="569"/>
                    <a:pt x="4713" y="1325"/>
                  </a:cubicBezTo>
                  <a:cubicBezTo>
                    <a:pt x="3535" y="2081"/>
                    <a:pt x="3535" y="3161"/>
                    <a:pt x="6284" y="5861"/>
                  </a:cubicBezTo>
                  <a:cubicBezTo>
                    <a:pt x="9033" y="8561"/>
                    <a:pt x="14531" y="12881"/>
                    <a:pt x="17673" y="15689"/>
                  </a:cubicBezTo>
                  <a:cubicBezTo>
                    <a:pt x="20815" y="18497"/>
                    <a:pt x="21600" y="19793"/>
                    <a:pt x="21011" y="20549"/>
                  </a:cubicBezTo>
                  <a:cubicBezTo>
                    <a:pt x="20422" y="21305"/>
                    <a:pt x="18458" y="21521"/>
                    <a:pt x="15316" y="21521"/>
                  </a:cubicBezTo>
                  <a:cubicBezTo>
                    <a:pt x="12175" y="21521"/>
                    <a:pt x="7855" y="21305"/>
                    <a:pt x="5105" y="20549"/>
                  </a:cubicBezTo>
                  <a:cubicBezTo>
                    <a:pt x="2356" y="19793"/>
                    <a:pt x="1178" y="18497"/>
                    <a:pt x="0" y="17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8321893" y="3095989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8105993" y="2035539"/>
              <a:ext cx="98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082"/>
                    <a:pt x="17280" y="10165"/>
                    <a:pt x="19440" y="13765"/>
                  </a:cubicBezTo>
                  <a:cubicBezTo>
                    <a:pt x="21600" y="17365"/>
                    <a:pt x="17280" y="1948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8205006" y="2066726"/>
              <a:ext cx="101812" cy="10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0999" fill="norm" stroke="1" extrusionOk="0">
                  <a:moveTo>
                    <a:pt x="10896" y="1331"/>
                  </a:moveTo>
                  <a:cubicBezTo>
                    <a:pt x="8736" y="516"/>
                    <a:pt x="6576" y="-299"/>
                    <a:pt x="4848" y="109"/>
                  </a:cubicBezTo>
                  <a:cubicBezTo>
                    <a:pt x="3120" y="516"/>
                    <a:pt x="1824" y="2146"/>
                    <a:pt x="960" y="5203"/>
                  </a:cubicBezTo>
                  <a:cubicBezTo>
                    <a:pt x="96" y="8259"/>
                    <a:pt x="-336" y="12743"/>
                    <a:pt x="312" y="15799"/>
                  </a:cubicBezTo>
                  <a:cubicBezTo>
                    <a:pt x="960" y="18856"/>
                    <a:pt x="2688" y="20486"/>
                    <a:pt x="5928" y="20893"/>
                  </a:cubicBezTo>
                  <a:cubicBezTo>
                    <a:pt x="9168" y="21301"/>
                    <a:pt x="13920" y="20486"/>
                    <a:pt x="16944" y="19263"/>
                  </a:cubicBezTo>
                  <a:cubicBezTo>
                    <a:pt x="19968" y="18041"/>
                    <a:pt x="21264" y="16410"/>
                    <a:pt x="20616" y="13558"/>
                  </a:cubicBezTo>
                  <a:cubicBezTo>
                    <a:pt x="19968" y="10705"/>
                    <a:pt x="17376" y="6629"/>
                    <a:pt x="14784" y="4999"/>
                  </a:cubicBezTo>
                  <a:cubicBezTo>
                    <a:pt x="12192" y="3369"/>
                    <a:pt x="9600" y="4184"/>
                    <a:pt x="7008" y="4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8550493" y="2567809"/>
              <a:ext cx="209551" cy="22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4907"/>
                  </a:moveTo>
                  <a:cubicBezTo>
                    <a:pt x="655" y="3707"/>
                    <a:pt x="1309" y="2507"/>
                    <a:pt x="2400" y="1907"/>
                  </a:cubicBezTo>
                  <a:cubicBezTo>
                    <a:pt x="3491" y="1307"/>
                    <a:pt x="5018" y="1307"/>
                    <a:pt x="6545" y="3507"/>
                  </a:cubicBezTo>
                  <a:cubicBezTo>
                    <a:pt x="8073" y="5707"/>
                    <a:pt x="9600" y="10107"/>
                    <a:pt x="9382" y="13407"/>
                  </a:cubicBezTo>
                  <a:cubicBezTo>
                    <a:pt x="9164" y="16707"/>
                    <a:pt x="7200" y="18907"/>
                    <a:pt x="5673" y="20107"/>
                  </a:cubicBezTo>
                  <a:cubicBezTo>
                    <a:pt x="4145" y="21307"/>
                    <a:pt x="3055" y="21507"/>
                    <a:pt x="2400" y="21007"/>
                  </a:cubicBezTo>
                  <a:cubicBezTo>
                    <a:pt x="1745" y="20507"/>
                    <a:pt x="1527" y="19307"/>
                    <a:pt x="3273" y="16507"/>
                  </a:cubicBezTo>
                  <a:cubicBezTo>
                    <a:pt x="5018" y="13707"/>
                    <a:pt x="8727" y="9307"/>
                    <a:pt x="11127" y="6707"/>
                  </a:cubicBezTo>
                  <a:cubicBezTo>
                    <a:pt x="13527" y="4107"/>
                    <a:pt x="14618" y="3307"/>
                    <a:pt x="15709" y="2307"/>
                  </a:cubicBezTo>
                  <a:cubicBezTo>
                    <a:pt x="16800" y="1307"/>
                    <a:pt x="17891" y="107"/>
                    <a:pt x="18218" y="7"/>
                  </a:cubicBezTo>
                  <a:cubicBezTo>
                    <a:pt x="18545" y="-93"/>
                    <a:pt x="18109" y="907"/>
                    <a:pt x="17345" y="3307"/>
                  </a:cubicBezTo>
                  <a:cubicBezTo>
                    <a:pt x="16582" y="5707"/>
                    <a:pt x="15491" y="9507"/>
                    <a:pt x="15600" y="12507"/>
                  </a:cubicBezTo>
                  <a:cubicBezTo>
                    <a:pt x="15709" y="15507"/>
                    <a:pt x="17018" y="17707"/>
                    <a:pt x="18218" y="18807"/>
                  </a:cubicBezTo>
                  <a:cubicBezTo>
                    <a:pt x="19418" y="19907"/>
                    <a:pt x="20509" y="19907"/>
                    <a:pt x="21600" y="1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8937843" y="2702289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9109682" y="2431605"/>
              <a:ext cx="107562" cy="42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80" fill="norm" stroke="1" extrusionOk="0">
                  <a:moveTo>
                    <a:pt x="21108" y="3426"/>
                  </a:moveTo>
                  <a:cubicBezTo>
                    <a:pt x="19446" y="2459"/>
                    <a:pt x="17785" y="1492"/>
                    <a:pt x="15085" y="847"/>
                  </a:cubicBezTo>
                  <a:cubicBezTo>
                    <a:pt x="12385" y="202"/>
                    <a:pt x="8646" y="-120"/>
                    <a:pt x="6154" y="41"/>
                  </a:cubicBezTo>
                  <a:cubicBezTo>
                    <a:pt x="3662" y="202"/>
                    <a:pt x="2416" y="847"/>
                    <a:pt x="1377" y="2567"/>
                  </a:cubicBezTo>
                  <a:cubicBezTo>
                    <a:pt x="339" y="4286"/>
                    <a:pt x="-492" y="7080"/>
                    <a:pt x="339" y="10089"/>
                  </a:cubicBezTo>
                  <a:cubicBezTo>
                    <a:pt x="1170" y="13098"/>
                    <a:pt x="3662" y="16322"/>
                    <a:pt x="4493" y="18256"/>
                  </a:cubicBezTo>
                  <a:cubicBezTo>
                    <a:pt x="5323" y="20190"/>
                    <a:pt x="4493" y="20835"/>
                    <a:pt x="3662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9045793" y="2632439"/>
              <a:ext cx="184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9482"/>
                    <a:pt x="497" y="17365"/>
                    <a:pt x="4097" y="13765"/>
                  </a:cubicBezTo>
                  <a:cubicBezTo>
                    <a:pt x="7697" y="10165"/>
                    <a:pt x="14648" y="5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9270971" y="2486389"/>
              <a:ext cx="263773" cy="28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23" fill="norm" stroke="1" extrusionOk="0">
                  <a:moveTo>
                    <a:pt x="8056" y="3287"/>
                  </a:moveTo>
                  <a:cubicBezTo>
                    <a:pt x="8228" y="2504"/>
                    <a:pt x="8401" y="1722"/>
                    <a:pt x="8142" y="1096"/>
                  </a:cubicBezTo>
                  <a:cubicBezTo>
                    <a:pt x="7883" y="470"/>
                    <a:pt x="7192" y="0"/>
                    <a:pt x="6500" y="0"/>
                  </a:cubicBezTo>
                  <a:cubicBezTo>
                    <a:pt x="5809" y="0"/>
                    <a:pt x="5118" y="470"/>
                    <a:pt x="4081" y="2504"/>
                  </a:cubicBezTo>
                  <a:cubicBezTo>
                    <a:pt x="3044" y="4539"/>
                    <a:pt x="1662" y="8139"/>
                    <a:pt x="884" y="11191"/>
                  </a:cubicBezTo>
                  <a:cubicBezTo>
                    <a:pt x="107" y="14243"/>
                    <a:pt x="-66" y="16748"/>
                    <a:pt x="20" y="18470"/>
                  </a:cubicBezTo>
                  <a:cubicBezTo>
                    <a:pt x="107" y="20191"/>
                    <a:pt x="452" y="21130"/>
                    <a:pt x="971" y="21365"/>
                  </a:cubicBezTo>
                  <a:cubicBezTo>
                    <a:pt x="1489" y="21600"/>
                    <a:pt x="2180" y="21130"/>
                    <a:pt x="3044" y="19722"/>
                  </a:cubicBezTo>
                  <a:cubicBezTo>
                    <a:pt x="3908" y="18313"/>
                    <a:pt x="4945" y="15965"/>
                    <a:pt x="5636" y="14400"/>
                  </a:cubicBezTo>
                  <a:cubicBezTo>
                    <a:pt x="6328" y="12835"/>
                    <a:pt x="6673" y="12052"/>
                    <a:pt x="7192" y="11426"/>
                  </a:cubicBezTo>
                  <a:cubicBezTo>
                    <a:pt x="7710" y="10800"/>
                    <a:pt x="8401" y="10330"/>
                    <a:pt x="9006" y="10409"/>
                  </a:cubicBezTo>
                  <a:cubicBezTo>
                    <a:pt x="9611" y="10487"/>
                    <a:pt x="10129" y="11113"/>
                    <a:pt x="10475" y="12600"/>
                  </a:cubicBezTo>
                  <a:cubicBezTo>
                    <a:pt x="10820" y="14087"/>
                    <a:pt x="10993" y="16435"/>
                    <a:pt x="10907" y="18000"/>
                  </a:cubicBezTo>
                  <a:cubicBezTo>
                    <a:pt x="10820" y="19565"/>
                    <a:pt x="10475" y="20348"/>
                    <a:pt x="10561" y="20348"/>
                  </a:cubicBezTo>
                  <a:cubicBezTo>
                    <a:pt x="10648" y="20348"/>
                    <a:pt x="11166" y="19565"/>
                    <a:pt x="11857" y="18391"/>
                  </a:cubicBezTo>
                  <a:cubicBezTo>
                    <a:pt x="12548" y="17217"/>
                    <a:pt x="13412" y="15652"/>
                    <a:pt x="14276" y="14400"/>
                  </a:cubicBezTo>
                  <a:cubicBezTo>
                    <a:pt x="15140" y="13148"/>
                    <a:pt x="16004" y="12209"/>
                    <a:pt x="16523" y="12130"/>
                  </a:cubicBezTo>
                  <a:cubicBezTo>
                    <a:pt x="17041" y="12052"/>
                    <a:pt x="17214" y="12835"/>
                    <a:pt x="17992" y="14165"/>
                  </a:cubicBezTo>
                  <a:cubicBezTo>
                    <a:pt x="18769" y="15496"/>
                    <a:pt x="20152" y="17374"/>
                    <a:pt x="21534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9610943" y="2505439"/>
              <a:ext cx="3386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847"/>
                    <a:pt x="21600" y="5693"/>
                    <a:pt x="21600" y="9293"/>
                  </a:cubicBezTo>
                  <a:cubicBezTo>
                    <a:pt x="21600" y="12893"/>
                    <a:pt x="10800" y="17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9769693" y="272133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9837427" y="2420936"/>
              <a:ext cx="281517" cy="42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5035" y="12736"/>
                  </a:moveTo>
                  <a:cubicBezTo>
                    <a:pt x="4385" y="12412"/>
                    <a:pt x="3735" y="12088"/>
                    <a:pt x="3005" y="12034"/>
                  </a:cubicBezTo>
                  <a:cubicBezTo>
                    <a:pt x="2274" y="11980"/>
                    <a:pt x="1462" y="12196"/>
                    <a:pt x="893" y="13006"/>
                  </a:cubicBezTo>
                  <a:cubicBezTo>
                    <a:pt x="325" y="13816"/>
                    <a:pt x="0" y="15220"/>
                    <a:pt x="0" y="16192"/>
                  </a:cubicBezTo>
                  <a:cubicBezTo>
                    <a:pt x="0" y="17164"/>
                    <a:pt x="325" y="17704"/>
                    <a:pt x="974" y="17920"/>
                  </a:cubicBezTo>
                  <a:cubicBezTo>
                    <a:pt x="1624" y="18136"/>
                    <a:pt x="2598" y="18028"/>
                    <a:pt x="3573" y="17380"/>
                  </a:cubicBezTo>
                  <a:cubicBezTo>
                    <a:pt x="4547" y="16732"/>
                    <a:pt x="5522" y="15544"/>
                    <a:pt x="6821" y="13330"/>
                  </a:cubicBezTo>
                  <a:cubicBezTo>
                    <a:pt x="8120" y="11116"/>
                    <a:pt x="9744" y="7876"/>
                    <a:pt x="10719" y="5716"/>
                  </a:cubicBezTo>
                  <a:cubicBezTo>
                    <a:pt x="11693" y="3556"/>
                    <a:pt x="12018" y="2476"/>
                    <a:pt x="12180" y="1666"/>
                  </a:cubicBezTo>
                  <a:cubicBezTo>
                    <a:pt x="12343" y="856"/>
                    <a:pt x="12343" y="316"/>
                    <a:pt x="11937" y="100"/>
                  </a:cubicBezTo>
                  <a:cubicBezTo>
                    <a:pt x="11531" y="-116"/>
                    <a:pt x="10719" y="-8"/>
                    <a:pt x="9907" y="694"/>
                  </a:cubicBezTo>
                  <a:cubicBezTo>
                    <a:pt x="9095" y="1396"/>
                    <a:pt x="8283" y="2692"/>
                    <a:pt x="7471" y="5068"/>
                  </a:cubicBezTo>
                  <a:cubicBezTo>
                    <a:pt x="6659" y="7444"/>
                    <a:pt x="5847" y="10900"/>
                    <a:pt x="5441" y="12898"/>
                  </a:cubicBezTo>
                  <a:cubicBezTo>
                    <a:pt x="5035" y="14896"/>
                    <a:pt x="5035" y="15436"/>
                    <a:pt x="5116" y="15976"/>
                  </a:cubicBezTo>
                  <a:cubicBezTo>
                    <a:pt x="5197" y="16516"/>
                    <a:pt x="5359" y="17056"/>
                    <a:pt x="5765" y="17164"/>
                  </a:cubicBezTo>
                  <a:cubicBezTo>
                    <a:pt x="6171" y="17272"/>
                    <a:pt x="6821" y="16948"/>
                    <a:pt x="7552" y="16084"/>
                  </a:cubicBezTo>
                  <a:cubicBezTo>
                    <a:pt x="8283" y="15220"/>
                    <a:pt x="9095" y="13816"/>
                    <a:pt x="9826" y="12844"/>
                  </a:cubicBezTo>
                  <a:cubicBezTo>
                    <a:pt x="10556" y="11872"/>
                    <a:pt x="11206" y="11332"/>
                    <a:pt x="11937" y="10954"/>
                  </a:cubicBezTo>
                  <a:cubicBezTo>
                    <a:pt x="12668" y="10576"/>
                    <a:pt x="13480" y="10360"/>
                    <a:pt x="14129" y="10522"/>
                  </a:cubicBezTo>
                  <a:cubicBezTo>
                    <a:pt x="14779" y="10684"/>
                    <a:pt x="15266" y="11224"/>
                    <a:pt x="15510" y="12196"/>
                  </a:cubicBezTo>
                  <a:cubicBezTo>
                    <a:pt x="15753" y="13168"/>
                    <a:pt x="15753" y="14572"/>
                    <a:pt x="15672" y="15598"/>
                  </a:cubicBezTo>
                  <a:cubicBezTo>
                    <a:pt x="15591" y="16624"/>
                    <a:pt x="15429" y="17272"/>
                    <a:pt x="15023" y="17866"/>
                  </a:cubicBezTo>
                  <a:cubicBezTo>
                    <a:pt x="14617" y="18460"/>
                    <a:pt x="13967" y="19000"/>
                    <a:pt x="13723" y="19000"/>
                  </a:cubicBezTo>
                  <a:cubicBezTo>
                    <a:pt x="13480" y="19000"/>
                    <a:pt x="13642" y="18460"/>
                    <a:pt x="14373" y="17650"/>
                  </a:cubicBezTo>
                  <a:cubicBezTo>
                    <a:pt x="15104" y="16840"/>
                    <a:pt x="16403" y="15760"/>
                    <a:pt x="17459" y="14950"/>
                  </a:cubicBezTo>
                  <a:cubicBezTo>
                    <a:pt x="18514" y="14140"/>
                    <a:pt x="19326" y="13600"/>
                    <a:pt x="19408" y="13654"/>
                  </a:cubicBezTo>
                  <a:cubicBezTo>
                    <a:pt x="19489" y="13708"/>
                    <a:pt x="18839" y="14356"/>
                    <a:pt x="18352" y="15328"/>
                  </a:cubicBezTo>
                  <a:cubicBezTo>
                    <a:pt x="17865" y="16300"/>
                    <a:pt x="17540" y="17596"/>
                    <a:pt x="17459" y="18568"/>
                  </a:cubicBezTo>
                  <a:cubicBezTo>
                    <a:pt x="17377" y="19540"/>
                    <a:pt x="17540" y="20188"/>
                    <a:pt x="18271" y="20620"/>
                  </a:cubicBezTo>
                  <a:cubicBezTo>
                    <a:pt x="19002" y="21052"/>
                    <a:pt x="20301" y="21268"/>
                    <a:pt x="2160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391993" y="2689589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7280"/>
                    <a:pt x="11700" y="12960"/>
                    <a:pt x="15300" y="9360"/>
                  </a:cubicBezTo>
                  <a:cubicBezTo>
                    <a:pt x="18900" y="5760"/>
                    <a:pt x="202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0557093" y="2619739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39"/>
                    <a:pt x="0" y="12077"/>
                    <a:pt x="3600" y="15677"/>
                  </a:cubicBezTo>
                  <a:cubicBezTo>
                    <a:pt x="7200" y="19277"/>
                    <a:pt x="144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0914283" y="2410624"/>
              <a:ext cx="157161" cy="57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505" fill="norm" stroke="1" extrusionOk="0">
                  <a:moveTo>
                    <a:pt x="20828" y="1403"/>
                  </a:moveTo>
                  <a:cubicBezTo>
                    <a:pt x="19986" y="1009"/>
                    <a:pt x="19145" y="614"/>
                    <a:pt x="17181" y="339"/>
                  </a:cubicBezTo>
                  <a:cubicBezTo>
                    <a:pt x="15218" y="63"/>
                    <a:pt x="12132" y="-95"/>
                    <a:pt x="9327" y="63"/>
                  </a:cubicBezTo>
                  <a:cubicBezTo>
                    <a:pt x="6522" y="220"/>
                    <a:pt x="3997" y="693"/>
                    <a:pt x="2173" y="1836"/>
                  </a:cubicBezTo>
                  <a:cubicBezTo>
                    <a:pt x="350" y="2979"/>
                    <a:pt x="-772" y="4793"/>
                    <a:pt x="631" y="6921"/>
                  </a:cubicBezTo>
                  <a:cubicBezTo>
                    <a:pt x="2033" y="9050"/>
                    <a:pt x="5960" y="11493"/>
                    <a:pt x="9046" y="13385"/>
                  </a:cubicBezTo>
                  <a:cubicBezTo>
                    <a:pt x="12132" y="15277"/>
                    <a:pt x="14376" y="16617"/>
                    <a:pt x="15077" y="17642"/>
                  </a:cubicBezTo>
                  <a:cubicBezTo>
                    <a:pt x="15779" y="18667"/>
                    <a:pt x="14937" y="19377"/>
                    <a:pt x="12973" y="19810"/>
                  </a:cubicBezTo>
                  <a:cubicBezTo>
                    <a:pt x="11010" y="20244"/>
                    <a:pt x="7924" y="20401"/>
                    <a:pt x="5680" y="20441"/>
                  </a:cubicBezTo>
                  <a:cubicBezTo>
                    <a:pt x="3436" y="20480"/>
                    <a:pt x="2033" y="20401"/>
                    <a:pt x="1332" y="20559"/>
                  </a:cubicBezTo>
                  <a:cubicBezTo>
                    <a:pt x="631" y="20717"/>
                    <a:pt x="631" y="21111"/>
                    <a:pt x="631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0912693" y="3115039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3600" y="14968"/>
                  </a:cubicBezTo>
                  <a:cubicBezTo>
                    <a:pt x="7200" y="18568"/>
                    <a:pt x="144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1008754" y="3089639"/>
              <a:ext cx="104514" cy="14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164" fill="norm" stroke="1" extrusionOk="0">
                  <a:moveTo>
                    <a:pt x="13549" y="3651"/>
                  </a:moveTo>
                  <a:cubicBezTo>
                    <a:pt x="11472" y="3651"/>
                    <a:pt x="9395" y="3651"/>
                    <a:pt x="6903" y="5780"/>
                  </a:cubicBezTo>
                  <a:cubicBezTo>
                    <a:pt x="4411" y="7910"/>
                    <a:pt x="1503" y="12169"/>
                    <a:pt x="464" y="15059"/>
                  </a:cubicBezTo>
                  <a:cubicBezTo>
                    <a:pt x="-574" y="17949"/>
                    <a:pt x="257" y="19470"/>
                    <a:pt x="1711" y="20383"/>
                  </a:cubicBezTo>
                  <a:cubicBezTo>
                    <a:pt x="3164" y="21296"/>
                    <a:pt x="5241" y="21600"/>
                    <a:pt x="8564" y="20231"/>
                  </a:cubicBezTo>
                  <a:cubicBezTo>
                    <a:pt x="11888" y="18862"/>
                    <a:pt x="16457" y="15820"/>
                    <a:pt x="18741" y="12777"/>
                  </a:cubicBezTo>
                  <a:cubicBezTo>
                    <a:pt x="21026" y="9735"/>
                    <a:pt x="21026" y="6693"/>
                    <a:pt x="19157" y="4563"/>
                  </a:cubicBezTo>
                  <a:cubicBezTo>
                    <a:pt x="17288" y="2434"/>
                    <a:pt x="13549" y="1217"/>
                    <a:pt x="98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0808213" y="2166302"/>
              <a:ext cx="176534" cy="80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169" fill="norm" stroke="1" extrusionOk="0">
                  <a:moveTo>
                    <a:pt x="11019" y="4000"/>
                  </a:moveTo>
                  <a:cubicBezTo>
                    <a:pt x="9240" y="7877"/>
                    <a:pt x="7462" y="11754"/>
                    <a:pt x="5683" y="15077"/>
                  </a:cubicBezTo>
                  <a:cubicBezTo>
                    <a:pt x="3904" y="18400"/>
                    <a:pt x="2125" y="21169"/>
                    <a:pt x="1109" y="21169"/>
                  </a:cubicBezTo>
                  <a:cubicBezTo>
                    <a:pt x="92" y="21169"/>
                    <a:pt x="-162" y="18400"/>
                    <a:pt x="92" y="15631"/>
                  </a:cubicBezTo>
                  <a:cubicBezTo>
                    <a:pt x="346" y="12861"/>
                    <a:pt x="1109" y="10092"/>
                    <a:pt x="2760" y="8431"/>
                  </a:cubicBezTo>
                  <a:cubicBezTo>
                    <a:pt x="4412" y="6769"/>
                    <a:pt x="6953" y="6215"/>
                    <a:pt x="9494" y="7600"/>
                  </a:cubicBezTo>
                  <a:cubicBezTo>
                    <a:pt x="12036" y="8984"/>
                    <a:pt x="14577" y="12307"/>
                    <a:pt x="16483" y="13969"/>
                  </a:cubicBezTo>
                  <a:cubicBezTo>
                    <a:pt x="18389" y="15631"/>
                    <a:pt x="19659" y="15631"/>
                    <a:pt x="20422" y="13969"/>
                  </a:cubicBezTo>
                  <a:cubicBezTo>
                    <a:pt x="21184" y="12307"/>
                    <a:pt x="21438" y="8984"/>
                    <a:pt x="20930" y="6492"/>
                  </a:cubicBezTo>
                  <a:cubicBezTo>
                    <a:pt x="20422" y="4000"/>
                    <a:pt x="19151" y="2338"/>
                    <a:pt x="16737" y="1231"/>
                  </a:cubicBezTo>
                  <a:cubicBezTo>
                    <a:pt x="14323" y="123"/>
                    <a:pt x="10765" y="-431"/>
                    <a:pt x="8351" y="400"/>
                  </a:cubicBezTo>
                  <a:cubicBezTo>
                    <a:pt x="5937" y="1231"/>
                    <a:pt x="4666" y="3446"/>
                    <a:pt x="3396" y="5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1128593" y="2565141"/>
              <a:ext cx="177801" cy="21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3455"/>
                  </a:moveTo>
                  <a:cubicBezTo>
                    <a:pt x="1029" y="2221"/>
                    <a:pt x="2057" y="986"/>
                    <a:pt x="3214" y="369"/>
                  </a:cubicBezTo>
                  <a:cubicBezTo>
                    <a:pt x="4371" y="-248"/>
                    <a:pt x="5657" y="-248"/>
                    <a:pt x="7586" y="1603"/>
                  </a:cubicBezTo>
                  <a:cubicBezTo>
                    <a:pt x="9514" y="3455"/>
                    <a:pt x="12086" y="7158"/>
                    <a:pt x="12600" y="10552"/>
                  </a:cubicBezTo>
                  <a:cubicBezTo>
                    <a:pt x="13114" y="13946"/>
                    <a:pt x="11571" y="17032"/>
                    <a:pt x="10157" y="18883"/>
                  </a:cubicBezTo>
                  <a:cubicBezTo>
                    <a:pt x="8743" y="20735"/>
                    <a:pt x="7457" y="21352"/>
                    <a:pt x="6686" y="21146"/>
                  </a:cubicBezTo>
                  <a:cubicBezTo>
                    <a:pt x="5914" y="20941"/>
                    <a:pt x="5657" y="19912"/>
                    <a:pt x="6943" y="16929"/>
                  </a:cubicBezTo>
                  <a:cubicBezTo>
                    <a:pt x="8229" y="13946"/>
                    <a:pt x="11057" y="9009"/>
                    <a:pt x="13243" y="5821"/>
                  </a:cubicBezTo>
                  <a:cubicBezTo>
                    <a:pt x="15429" y="2632"/>
                    <a:pt x="16971" y="1192"/>
                    <a:pt x="17614" y="1089"/>
                  </a:cubicBezTo>
                  <a:cubicBezTo>
                    <a:pt x="18257" y="986"/>
                    <a:pt x="18000" y="2221"/>
                    <a:pt x="17357" y="4689"/>
                  </a:cubicBezTo>
                  <a:cubicBezTo>
                    <a:pt x="16714" y="7158"/>
                    <a:pt x="15686" y="10861"/>
                    <a:pt x="15429" y="13226"/>
                  </a:cubicBezTo>
                  <a:cubicBezTo>
                    <a:pt x="15171" y="15592"/>
                    <a:pt x="15686" y="16621"/>
                    <a:pt x="16843" y="17443"/>
                  </a:cubicBezTo>
                  <a:cubicBezTo>
                    <a:pt x="18000" y="18266"/>
                    <a:pt x="19800" y="18883"/>
                    <a:pt x="21600" y="19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1458793" y="270228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1642943" y="2403120"/>
              <a:ext cx="139701" cy="44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2480"/>
                  </a:moveTo>
                  <a:cubicBezTo>
                    <a:pt x="18000" y="1563"/>
                    <a:pt x="14400" y="646"/>
                    <a:pt x="11782" y="239"/>
                  </a:cubicBezTo>
                  <a:cubicBezTo>
                    <a:pt x="9164" y="-169"/>
                    <a:pt x="7527" y="-67"/>
                    <a:pt x="5891" y="646"/>
                  </a:cubicBezTo>
                  <a:cubicBezTo>
                    <a:pt x="4255" y="1359"/>
                    <a:pt x="2618" y="2684"/>
                    <a:pt x="1636" y="4925"/>
                  </a:cubicBezTo>
                  <a:cubicBezTo>
                    <a:pt x="655" y="7167"/>
                    <a:pt x="327" y="10325"/>
                    <a:pt x="491" y="13025"/>
                  </a:cubicBezTo>
                  <a:cubicBezTo>
                    <a:pt x="655" y="15725"/>
                    <a:pt x="1309" y="17967"/>
                    <a:pt x="1309" y="19291"/>
                  </a:cubicBezTo>
                  <a:cubicBezTo>
                    <a:pt x="1309" y="20616"/>
                    <a:pt x="655" y="21023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1579443" y="2613389"/>
              <a:ext cx="228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9482"/>
                    <a:pt x="800" y="17365"/>
                    <a:pt x="3800" y="15035"/>
                  </a:cubicBezTo>
                  <a:cubicBezTo>
                    <a:pt x="6800" y="12706"/>
                    <a:pt x="12400" y="10165"/>
                    <a:pt x="15800" y="7624"/>
                  </a:cubicBezTo>
                  <a:cubicBezTo>
                    <a:pt x="19200" y="5082"/>
                    <a:pt x="20400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1783651" y="2478533"/>
              <a:ext cx="240293" cy="34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32" fill="norm" stroke="1" extrusionOk="0">
                  <a:moveTo>
                    <a:pt x="10710" y="2044"/>
                  </a:moveTo>
                  <a:cubicBezTo>
                    <a:pt x="10710" y="1263"/>
                    <a:pt x="10710" y="483"/>
                    <a:pt x="10236" y="157"/>
                  </a:cubicBezTo>
                  <a:cubicBezTo>
                    <a:pt x="9763" y="-168"/>
                    <a:pt x="8815" y="-38"/>
                    <a:pt x="7489" y="1003"/>
                  </a:cubicBezTo>
                  <a:cubicBezTo>
                    <a:pt x="6163" y="2044"/>
                    <a:pt x="4457" y="3996"/>
                    <a:pt x="3131" y="7054"/>
                  </a:cubicBezTo>
                  <a:cubicBezTo>
                    <a:pt x="1805" y="10112"/>
                    <a:pt x="857" y="14275"/>
                    <a:pt x="384" y="16683"/>
                  </a:cubicBezTo>
                  <a:cubicBezTo>
                    <a:pt x="-90" y="19090"/>
                    <a:pt x="-90" y="19740"/>
                    <a:pt x="194" y="20326"/>
                  </a:cubicBezTo>
                  <a:cubicBezTo>
                    <a:pt x="478" y="20912"/>
                    <a:pt x="1047" y="21432"/>
                    <a:pt x="1615" y="21432"/>
                  </a:cubicBezTo>
                  <a:cubicBezTo>
                    <a:pt x="2184" y="21432"/>
                    <a:pt x="2752" y="20912"/>
                    <a:pt x="3415" y="19675"/>
                  </a:cubicBezTo>
                  <a:cubicBezTo>
                    <a:pt x="4078" y="18439"/>
                    <a:pt x="4836" y="16487"/>
                    <a:pt x="5310" y="14796"/>
                  </a:cubicBezTo>
                  <a:cubicBezTo>
                    <a:pt x="5784" y="13104"/>
                    <a:pt x="5973" y="11673"/>
                    <a:pt x="6447" y="10762"/>
                  </a:cubicBezTo>
                  <a:cubicBezTo>
                    <a:pt x="6921" y="9851"/>
                    <a:pt x="7678" y="9461"/>
                    <a:pt x="8342" y="9526"/>
                  </a:cubicBezTo>
                  <a:cubicBezTo>
                    <a:pt x="9005" y="9591"/>
                    <a:pt x="9573" y="10112"/>
                    <a:pt x="9857" y="11413"/>
                  </a:cubicBezTo>
                  <a:cubicBezTo>
                    <a:pt x="10142" y="12714"/>
                    <a:pt x="10142" y="14796"/>
                    <a:pt x="9857" y="16162"/>
                  </a:cubicBezTo>
                  <a:cubicBezTo>
                    <a:pt x="9573" y="17528"/>
                    <a:pt x="9005" y="18179"/>
                    <a:pt x="8247" y="18765"/>
                  </a:cubicBezTo>
                  <a:cubicBezTo>
                    <a:pt x="7489" y="19350"/>
                    <a:pt x="6542" y="19871"/>
                    <a:pt x="6257" y="19740"/>
                  </a:cubicBezTo>
                  <a:cubicBezTo>
                    <a:pt x="5973" y="19610"/>
                    <a:pt x="6352" y="18830"/>
                    <a:pt x="7110" y="17919"/>
                  </a:cubicBezTo>
                  <a:cubicBezTo>
                    <a:pt x="7868" y="17008"/>
                    <a:pt x="9005" y="15967"/>
                    <a:pt x="9952" y="15186"/>
                  </a:cubicBezTo>
                  <a:cubicBezTo>
                    <a:pt x="10899" y="14405"/>
                    <a:pt x="11657" y="13885"/>
                    <a:pt x="12510" y="13430"/>
                  </a:cubicBezTo>
                  <a:cubicBezTo>
                    <a:pt x="13363" y="12974"/>
                    <a:pt x="14310" y="12584"/>
                    <a:pt x="14784" y="12714"/>
                  </a:cubicBezTo>
                  <a:cubicBezTo>
                    <a:pt x="15257" y="12844"/>
                    <a:pt x="15257" y="13495"/>
                    <a:pt x="15352" y="14275"/>
                  </a:cubicBezTo>
                  <a:cubicBezTo>
                    <a:pt x="15447" y="15056"/>
                    <a:pt x="15636" y="15967"/>
                    <a:pt x="16678" y="16748"/>
                  </a:cubicBezTo>
                  <a:cubicBezTo>
                    <a:pt x="17721" y="17528"/>
                    <a:pt x="19615" y="18179"/>
                    <a:pt x="21510" y="18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2017593" y="2480039"/>
              <a:ext cx="7012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15247" y="0"/>
                  </a:moveTo>
                  <a:cubicBezTo>
                    <a:pt x="15247" y="1440"/>
                    <a:pt x="15247" y="2880"/>
                    <a:pt x="16835" y="5564"/>
                  </a:cubicBezTo>
                  <a:cubicBezTo>
                    <a:pt x="18424" y="8247"/>
                    <a:pt x="21600" y="12175"/>
                    <a:pt x="20965" y="14924"/>
                  </a:cubicBezTo>
                  <a:cubicBezTo>
                    <a:pt x="20329" y="17673"/>
                    <a:pt x="15882" y="19244"/>
                    <a:pt x="11753" y="20160"/>
                  </a:cubicBezTo>
                  <a:cubicBezTo>
                    <a:pt x="7624" y="21076"/>
                    <a:pt x="3812" y="213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2214977" y="2452215"/>
              <a:ext cx="329667" cy="39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388" fill="norm" stroke="1" extrusionOk="0">
                  <a:moveTo>
                    <a:pt x="5780" y="17616"/>
                  </a:moveTo>
                  <a:cubicBezTo>
                    <a:pt x="6057" y="17045"/>
                    <a:pt x="6334" y="16473"/>
                    <a:pt x="6403" y="15902"/>
                  </a:cubicBezTo>
                  <a:cubicBezTo>
                    <a:pt x="6473" y="15331"/>
                    <a:pt x="6334" y="14759"/>
                    <a:pt x="5919" y="14416"/>
                  </a:cubicBezTo>
                  <a:cubicBezTo>
                    <a:pt x="5503" y="14073"/>
                    <a:pt x="4811" y="13959"/>
                    <a:pt x="3842" y="14416"/>
                  </a:cubicBezTo>
                  <a:cubicBezTo>
                    <a:pt x="2873" y="14873"/>
                    <a:pt x="1627" y="15902"/>
                    <a:pt x="934" y="16759"/>
                  </a:cubicBezTo>
                  <a:cubicBezTo>
                    <a:pt x="242" y="17616"/>
                    <a:pt x="103" y="18302"/>
                    <a:pt x="34" y="18988"/>
                  </a:cubicBezTo>
                  <a:cubicBezTo>
                    <a:pt x="-35" y="19673"/>
                    <a:pt x="-35" y="20359"/>
                    <a:pt x="380" y="20816"/>
                  </a:cubicBezTo>
                  <a:cubicBezTo>
                    <a:pt x="796" y="21273"/>
                    <a:pt x="1627" y="21502"/>
                    <a:pt x="2873" y="20702"/>
                  </a:cubicBezTo>
                  <a:cubicBezTo>
                    <a:pt x="4119" y="19902"/>
                    <a:pt x="5780" y="18073"/>
                    <a:pt x="7234" y="15045"/>
                  </a:cubicBezTo>
                  <a:cubicBezTo>
                    <a:pt x="8688" y="12016"/>
                    <a:pt x="9934" y="7788"/>
                    <a:pt x="10557" y="5331"/>
                  </a:cubicBezTo>
                  <a:cubicBezTo>
                    <a:pt x="11180" y="2873"/>
                    <a:pt x="11180" y="2188"/>
                    <a:pt x="11180" y="1502"/>
                  </a:cubicBezTo>
                  <a:cubicBezTo>
                    <a:pt x="11180" y="816"/>
                    <a:pt x="11180" y="131"/>
                    <a:pt x="10903" y="16"/>
                  </a:cubicBezTo>
                  <a:cubicBezTo>
                    <a:pt x="10627" y="-98"/>
                    <a:pt x="10073" y="359"/>
                    <a:pt x="9380" y="1959"/>
                  </a:cubicBezTo>
                  <a:cubicBezTo>
                    <a:pt x="8688" y="3559"/>
                    <a:pt x="7857" y="6302"/>
                    <a:pt x="7234" y="8988"/>
                  </a:cubicBezTo>
                  <a:cubicBezTo>
                    <a:pt x="6611" y="11673"/>
                    <a:pt x="6196" y="14302"/>
                    <a:pt x="5988" y="15959"/>
                  </a:cubicBezTo>
                  <a:cubicBezTo>
                    <a:pt x="5780" y="17616"/>
                    <a:pt x="5780" y="18302"/>
                    <a:pt x="6057" y="18473"/>
                  </a:cubicBezTo>
                  <a:cubicBezTo>
                    <a:pt x="6334" y="18645"/>
                    <a:pt x="6888" y="18302"/>
                    <a:pt x="7857" y="17216"/>
                  </a:cubicBezTo>
                  <a:cubicBezTo>
                    <a:pt x="8827" y="16131"/>
                    <a:pt x="10211" y="14302"/>
                    <a:pt x="11319" y="13273"/>
                  </a:cubicBezTo>
                  <a:cubicBezTo>
                    <a:pt x="12427" y="12245"/>
                    <a:pt x="13257" y="12016"/>
                    <a:pt x="13742" y="12245"/>
                  </a:cubicBezTo>
                  <a:cubicBezTo>
                    <a:pt x="14227" y="12473"/>
                    <a:pt x="14365" y="13159"/>
                    <a:pt x="14434" y="14245"/>
                  </a:cubicBezTo>
                  <a:cubicBezTo>
                    <a:pt x="14503" y="15331"/>
                    <a:pt x="14503" y="16816"/>
                    <a:pt x="14296" y="17788"/>
                  </a:cubicBezTo>
                  <a:cubicBezTo>
                    <a:pt x="14088" y="18759"/>
                    <a:pt x="13673" y="19216"/>
                    <a:pt x="13188" y="19616"/>
                  </a:cubicBezTo>
                  <a:cubicBezTo>
                    <a:pt x="12703" y="20016"/>
                    <a:pt x="12150" y="20359"/>
                    <a:pt x="12011" y="20245"/>
                  </a:cubicBezTo>
                  <a:cubicBezTo>
                    <a:pt x="11873" y="20131"/>
                    <a:pt x="12150" y="19559"/>
                    <a:pt x="13119" y="18531"/>
                  </a:cubicBezTo>
                  <a:cubicBezTo>
                    <a:pt x="14088" y="17502"/>
                    <a:pt x="15750" y="16016"/>
                    <a:pt x="16927" y="14988"/>
                  </a:cubicBezTo>
                  <a:cubicBezTo>
                    <a:pt x="18103" y="13959"/>
                    <a:pt x="18796" y="13388"/>
                    <a:pt x="18934" y="13331"/>
                  </a:cubicBezTo>
                  <a:cubicBezTo>
                    <a:pt x="19073" y="13273"/>
                    <a:pt x="18657" y="13731"/>
                    <a:pt x="18173" y="14873"/>
                  </a:cubicBezTo>
                  <a:cubicBezTo>
                    <a:pt x="17688" y="16016"/>
                    <a:pt x="17134" y="17845"/>
                    <a:pt x="17065" y="18988"/>
                  </a:cubicBezTo>
                  <a:cubicBezTo>
                    <a:pt x="16996" y="20131"/>
                    <a:pt x="17411" y="20588"/>
                    <a:pt x="18242" y="20873"/>
                  </a:cubicBezTo>
                  <a:cubicBezTo>
                    <a:pt x="19073" y="21159"/>
                    <a:pt x="20319" y="21273"/>
                    <a:pt x="21565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7851993" y="3496304"/>
              <a:ext cx="1758951" cy="5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3388"/>
                  </a:moveTo>
                  <a:cubicBezTo>
                    <a:pt x="806" y="11588"/>
                    <a:pt x="1612" y="9788"/>
                    <a:pt x="2573" y="7988"/>
                  </a:cubicBezTo>
                  <a:cubicBezTo>
                    <a:pt x="3535" y="6188"/>
                    <a:pt x="4653" y="4388"/>
                    <a:pt x="5744" y="3038"/>
                  </a:cubicBezTo>
                  <a:cubicBezTo>
                    <a:pt x="6836" y="1688"/>
                    <a:pt x="7902" y="788"/>
                    <a:pt x="8838" y="338"/>
                  </a:cubicBezTo>
                  <a:cubicBezTo>
                    <a:pt x="9773" y="-112"/>
                    <a:pt x="10579" y="-112"/>
                    <a:pt x="11554" y="338"/>
                  </a:cubicBezTo>
                  <a:cubicBezTo>
                    <a:pt x="12529" y="788"/>
                    <a:pt x="13672" y="1688"/>
                    <a:pt x="14725" y="3038"/>
                  </a:cubicBezTo>
                  <a:cubicBezTo>
                    <a:pt x="15778" y="4388"/>
                    <a:pt x="16739" y="6188"/>
                    <a:pt x="17701" y="8888"/>
                  </a:cubicBezTo>
                  <a:cubicBezTo>
                    <a:pt x="18663" y="11588"/>
                    <a:pt x="19625" y="15188"/>
                    <a:pt x="20196" y="17438"/>
                  </a:cubicBezTo>
                  <a:cubicBezTo>
                    <a:pt x="20768" y="19688"/>
                    <a:pt x="20950" y="20588"/>
                    <a:pt x="21119" y="21038"/>
                  </a:cubicBezTo>
                  <a:cubicBezTo>
                    <a:pt x="21288" y="21488"/>
                    <a:pt x="21444" y="21488"/>
                    <a:pt x="21522" y="20588"/>
                  </a:cubicBezTo>
                  <a:cubicBezTo>
                    <a:pt x="21600" y="19688"/>
                    <a:pt x="21600" y="17888"/>
                    <a:pt x="21600" y="16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7921843" y="3591554"/>
              <a:ext cx="1479551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958" y="21300"/>
                    <a:pt x="1916" y="21300"/>
                    <a:pt x="2936" y="18900"/>
                  </a:cubicBezTo>
                  <a:cubicBezTo>
                    <a:pt x="3955" y="16500"/>
                    <a:pt x="5037" y="11700"/>
                    <a:pt x="6165" y="8100"/>
                  </a:cubicBezTo>
                  <a:cubicBezTo>
                    <a:pt x="7293" y="4500"/>
                    <a:pt x="8467" y="2100"/>
                    <a:pt x="9703" y="900"/>
                  </a:cubicBezTo>
                  <a:cubicBezTo>
                    <a:pt x="10939" y="-300"/>
                    <a:pt x="12237" y="-300"/>
                    <a:pt x="13627" y="900"/>
                  </a:cubicBezTo>
                  <a:cubicBezTo>
                    <a:pt x="15018" y="2100"/>
                    <a:pt x="16501" y="4500"/>
                    <a:pt x="17845" y="8100"/>
                  </a:cubicBezTo>
                  <a:cubicBezTo>
                    <a:pt x="19190" y="11700"/>
                    <a:pt x="20395" y="16500"/>
                    <a:pt x="2160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7332290" y="4315189"/>
              <a:ext cx="25840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971" y="0"/>
                  </a:moveTo>
                  <a:cubicBezTo>
                    <a:pt x="5361" y="1350"/>
                    <a:pt x="9751" y="2700"/>
                    <a:pt x="13000" y="4050"/>
                  </a:cubicBezTo>
                  <a:cubicBezTo>
                    <a:pt x="16249" y="5400"/>
                    <a:pt x="18356" y="6750"/>
                    <a:pt x="19673" y="7725"/>
                  </a:cubicBezTo>
                  <a:cubicBezTo>
                    <a:pt x="20990" y="8700"/>
                    <a:pt x="21517" y="9300"/>
                    <a:pt x="21429" y="9900"/>
                  </a:cubicBezTo>
                  <a:cubicBezTo>
                    <a:pt x="21341" y="10500"/>
                    <a:pt x="20639" y="11100"/>
                    <a:pt x="18532" y="12375"/>
                  </a:cubicBezTo>
                  <a:cubicBezTo>
                    <a:pt x="16424" y="13650"/>
                    <a:pt x="12912" y="15600"/>
                    <a:pt x="10015" y="16800"/>
                  </a:cubicBezTo>
                  <a:cubicBezTo>
                    <a:pt x="7117" y="18000"/>
                    <a:pt x="4834" y="18450"/>
                    <a:pt x="3078" y="18900"/>
                  </a:cubicBezTo>
                  <a:cubicBezTo>
                    <a:pt x="1322" y="19350"/>
                    <a:pt x="93" y="19800"/>
                    <a:pt x="5" y="20250"/>
                  </a:cubicBezTo>
                  <a:cubicBezTo>
                    <a:pt x="-83" y="20700"/>
                    <a:pt x="971" y="21150"/>
                    <a:pt x="2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388443" y="4619989"/>
              <a:ext cx="241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895"/>
                    <a:pt x="14779" y="3789"/>
                    <a:pt x="11179" y="7389"/>
                  </a:cubicBezTo>
                  <a:cubicBezTo>
                    <a:pt x="7579" y="10989"/>
                    <a:pt x="3789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928995" y="4388019"/>
              <a:ext cx="128877" cy="25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6" h="21037" fill="norm" stroke="1" extrusionOk="0">
                  <a:moveTo>
                    <a:pt x="18530" y="2845"/>
                  </a:moveTo>
                  <a:cubicBezTo>
                    <a:pt x="17221" y="2330"/>
                    <a:pt x="15912" y="1816"/>
                    <a:pt x="14439" y="1816"/>
                  </a:cubicBezTo>
                  <a:cubicBezTo>
                    <a:pt x="12966" y="1816"/>
                    <a:pt x="11330" y="2330"/>
                    <a:pt x="8548" y="4816"/>
                  </a:cubicBezTo>
                  <a:cubicBezTo>
                    <a:pt x="5766" y="7302"/>
                    <a:pt x="1839" y="11759"/>
                    <a:pt x="530" y="14845"/>
                  </a:cubicBezTo>
                  <a:cubicBezTo>
                    <a:pt x="-779" y="17930"/>
                    <a:pt x="530" y="19645"/>
                    <a:pt x="2330" y="20502"/>
                  </a:cubicBezTo>
                  <a:cubicBezTo>
                    <a:pt x="4130" y="21359"/>
                    <a:pt x="6421" y="21359"/>
                    <a:pt x="9857" y="19216"/>
                  </a:cubicBezTo>
                  <a:cubicBezTo>
                    <a:pt x="13294" y="17073"/>
                    <a:pt x="17876" y="12788"/>
                    <a:pt x="19348" y="9359"/>
                  </a:cubicBezTo>
                  <a:cubicBezTo>
                    <a:pt x="20821" y="5930"/>
                    <a:pt x="19185" y="3359"/>
                    <a:pt x="17712" y="1816"/>
                  </a:cubicBezTo>
                  <a:cubicBezTo>
                    <a:pt x="16239" y="273"/>
                    <a:pt x="14930" y="-241"/>
                    <a:pt x="14112" y="102"/>
                  </a:cubicBezTo>
                  <a:cubicBezTo>
                    <a:pt x="13294" y="445"/>
                    <a:pt x="12966" y="1645"/>
                    <a:pt x="12639" y="2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8188543" y="449933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8239343" y="4344097"/>
              <a:ext cx="196851" cy="326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1017"/>
                  </a:moveTo>
                  <a:cubicBezTo>
                    <a:pt x="20671" y="601"/>
                    <a:pt x="19742" y="186"/>
                    <a:pt x="17884" y="47"/>
                  </a:cubicBezTo>
                  <a:cubicBezTo>
                    <a:pt x="16026" y="-91"/>
                    <a:pt x="13239" y="47"/>
                    <a:pt x="11265" y="809"/>
                  </a:cubicBezTo>
                  <a:cubicBezTo>
                    <a:pt x="9290" y="1571"/>
                    <a:pt x="8129" y="2955"/>
                    <a:pt x="7665" y="4340"/>
                  </a:cubicBezTo>
                  <a:cubicBezTo>
                    <a:pt x="7200" y="5724"/>
                    <a:pt x="7432" y="7109"/>
                    <a:pt x="7548" y="8147"/>
                  </a:cubicBezTo>
                  <a:cubicBezTo>
                    <a:pt x="7665" y="9186"/>
                    <a:pt x="7665" y="9878"/>
                    <a:pt x="8245" y="10086"/>
                  </a:cubicBezTo>
                  <a:cubicBezTo>
                    <a:pt x="8826" y="10294"/>
                    <a:pt x="9987" y="10017"/>
                    <a:pt x="11265" y="9878"/>
                  </a:cubicBezTo>
                  <a:cubicBezTo>
                    <a:pt x="12542" y="9740"/>
                    <a:pt x="13935" y="9740"/>
                    <a:pt x="15097" y="10086"/>
                  </a:cubicBezTo>
                  <a:cubicBezTo>
                    <a:pt x="16258" y="10432"/>
                    <a:pt x="17187" y="11124"/>
                    <a:pt x="17884" y="12163"/>
                  </a:cubicBezTo>
                  <a:cubicBezTo>
                    <a:pt x="18581" y="13201"/>
                    <a:pt x="19045" y="14586"/>
                    <a:pt x="18697" y="15901"/>
                  </a:cubicBezTo>
                  <a:cubicBezTo>
                    <a:pt x="18348" y="17217"/>
                    <a:pt x="17187" y="18463"/>
                    <a:pt x="14632" y="19432"/>
                  </a:cubicBezTo>
                  <a:cubicBezTo>
                    <a:pt x="12077" y="20401"/>
                    <a:pt x="8129" y="21094"/>
                    <a:pt x="5458" y="21301"/>
                  </a:cubicBezTo>
                  <a:cubicBezTo>
                    <a:pt x="2787" y="21509"/>
                    <a:pt x="1394" y="21232"/>
                    <a:pt x="0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8656667" y="4188173"/>
              <a:ext cx="116077" cy="66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17" fill="norm" stroke="1" extrusionOk="0">
                  <a:moveTo>
                    <a:pt x="21152" y="2453"/>
                  </a:moveTo>
                  <a:cubicBezTo>
                    <a:pt x="20766" y="1772"/>
                    <a:pt x="20381" y="1090"/>
                    <a:pt x="17873" y="614"/>
                  </a:cubicBezTo>
                  <a:cubicBezTo>
                    <a:pt x="15366" y="137"/>
                    <a:pt x="10738" y="-136"/>
                    <a:pt x="7266" y="68"/>
                  </a:cubicBezTo>
                  <a:cubicBezTo>
                    <a:pt x="3795" y="273"/>
                    <a:pt x="1481" y="954"/>
                    <a:pt x="516" y="2249"/>
                  </a:cubicBezTo>
                  <a:cubicBezTo>
                    <a:pt x="-448" y="3543"/>
                    <a:pt x="-62" y="5451"/>
                    <a:pt x="1673" y="7427"/>
                  </a:cubicBezTo>
                  <a:cubicBezTo>
                    <a:pt x="3409" y="9403"/>
                    <a:pt x="6495" y="11448"/>
                    <a:pt x="8616" y="13390"/>
                  </a:cubicBezTo>
                  <a:cubicBezTo>
                    <a:pt x="10738" y="15332"/>
                    <a:pt x="11895" y="17171"/>
                    <a:pt x="11895" y="18364"/>
                  </a:cubicBezTo>
                  <a:cubicBezTo>
                    <a:pt x="11895" y="19556"/>
                    <a:pt x="10738" y="20101"/>
                    <a:pt x="9581" y="20510"/>
                  </a:cubicBezTo>
                  <a:cubicBezTo>
                    <a:pt x="8423" y="20919"/>
                    <a:pt x="7266" y="21191"/>
                    <a:pt x="5723" y="21328"/>
                  </a:cubicBezTo>
                  <a:cubicBezTo>
                    <a:pt x="4181" y="21464"/>
                    <a:pt x="2252" y="21464"/>
                    <a:pt x="1673" y="21191"/>
                  </a:cubicBezTo>
                  <a:cubicBezTo>
                    <a:pt x="1095" y="20919"/>
                    <a:pt x="1866" y="20374"/>
                    <a:pt x="2638" y="19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8870856" y="4362067"/>
              <a:ext cx="66988" cy="37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460" fill="norm" stroke="1" extrusionOk="0">
                  <a:moveTo>
                    <a:pt x="20715" y="3521"/>
                  </a:moveTo>
                  <a:cubicBezTo>
                    <a:pt x="20715" y="2911"/>
                    <a:pt x="20715" y="2301"/>
                    <a:pt x="20388" y="1629"/>
                  </a:cubicBezTo>
                  <a:cubicBezTo>
                    <a:pt x="20060" y="958"/>
                    <a:pt x="19406" y="226"/>
                    <a:pt x="17770" y="43"/>
                  </a:cubicBezTo>
                  <a:cubicBezTo>
                    <a:pt x="16133" y="-140"/>
                    <a:pt x="13515" y="226"/>
                    <a:pt x="9915" y="1813"/>
                  </a:cubicBezTo>
                  <a:cubicBezTo>
                    <a:pt x="6315" y="3399"/>
                    <a:pt x="1733" y="6206"/>
                    <a:pt x="424" y="9684"/>
                  </a:cubicBezTo>
                  <a:cubicBezTo>
                    <a:pt x="-885" y="13162"/>
                    <a:pt x="1079" y="17311"/>
                    <a:pt x="3042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8810843" y="4524739"/>
              <a:ext cx="171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9200"/>
                    <a:pt x="533" y="16800"/>
                    <a:pt x="4133" y="13200"/>
                  </a:cubicBezTo>
                  <a:cubicBezTo>
                    <a:pt x="7733" y="9600"/>
                    <a:pt x="1466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9014469" y="4386765"/>
              <a:ext cx="101175" cy="31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76" fill="norm" stroke="1" extrusionOk="0">
                  <a:moveTo>
                    <a:pt x="21510" y="1600"/>
                  </a:moveTo>
                  <a:cubicBezTo>
                    <a:pt x="19710" y="884"/>
                    <a:pt x="17910" y="169"/>
                    <a:pt x="15885" y="26"/>
                  </a:cubicBezTo>
                  <a:cubicBezTo>
                    <a:pt x="13860" y="-117"/>
                    <a:pt x="11610" y="312"/>
                    <a:pt x="9135" y="1528"/>
                  </a:cubicBezTo>
                  <a:cubicBezTo>
                    <a:pt x="6660" y="2744"/>
                    <a:pt x="3960" y="4747"/>
                    <a:pt x="2385" y="7464"/>
                  </a:cubicBezTo>
                  <a:cubicBezTo>
                    <a:pt x="810" y="10182"/>
                    <a:pt x="360" y="13615"/>
                    <a:pt x="135" y="15833"/>
                  </a:cubicBezTo>
                  <a:cubicBezTo>
                    <a:pt x="-90" y="18050"/>
                    <a:pt x="-90" y="19051"/>
                    <a:pt x="585" y="19838"/>
                  </a:cubicBezTo>
                  <a:cubicBezTo>
                    <a:pt x="1260" y="20625"/>
                    <a:pt x="2610" y="21197"/>
                    <a:pt x="4410" y="21340"/>
                  </a:cubicBezTo>
                  <a:cubicBezTo>
                    <a:pt x="6210" y="21483"/>
                    <a:pt x="8460" y="21197"/>
                    <a:pt x="10035" y="20482"/>
                  </a:cubicBezTo>
                  <a:cubicBezTo>
                    <a:pt x="11610" y="19766"/>
                    <a:pt x="12510" y="18622"/>
                    <a:pt x="13410" y="17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9083893" y="4520506"/>
              <a:ext cx="17780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024"/>
                  </a:moveTo>
                  <a:cubicBezTo>
                    <a:pt x="0" y="9529"/>
                    <a:pt x="0" y="6035"/>
                    <a:pt x="386" y="3653"/>
                  </a:cubicBezTo>
                  <a:cubicBezTo>
                    <a:pt x="771" y="1271"/>
                    <a:pt x="1543" y="0"/>
                    <a:pt x="3214" y="0"/>
                  </a:cubicBezTo>
                  <a:cubicBezTo>
                    <a:pt x="4886" y="0"/>
                    <a:pt x="7457" y="1271"/>
                    <a:pt x="8871" y="4447"/>
                  </a:cubicBezTo>
                  <a:cubicBezTo>
                    <a:pt x="10286" y="7624"/>
                    <a:pt x="10543" y="12706"/>
                    <a:pt x="10286" y="16041"/>
                  </a:cubicBezTo>
                  <a:cubicBezTo>
                    <a:pt x="10029" y="19376"/>
                    <a:pt x="9257" y="20965"/>
                    <a:pt x="8486" y="20965"/>
                  </a:cubicBezTo>
                  <a:cubicBezTo>
                    <a:pt x="7714" y="20965"/>
                    <a:pt x="6943" y="19376"/>
                    <a:pt x="6814" y="17629"/>
                  </a:cubicBezTo>
                  <a:cubicBezTo>
                    <a:pt x="6686" y="15882"/>
                    <a:pt x="7200" y="13976"/>
                    <a:pt x="7971" y="12388"/>
                  </a:cubicBezTo>
                  <a:cubicBezTo>
                    <a:pt x="8743" y="10800"/>
                    <a:pt x="9771" y="9529"/>
                    <a:pt x="10543" y="9688"/>
                  </a:cubicBezTo>
                  <a:cubicBezTo>
                    <a:pt x="11314" y="9847"/>
                    <a:pt x="11829" y="11435"/>
                    <a:pt x="12214" y="13182"/>
                  </a:cubicBezTo>
                  <a:cubicBezTo>
                    <a:pt x="12600" y="14929"/>
                    <a:pt x="12857" y="16835"/>
                    <a:pt x="14400" y="18265"/>
                  </a:cubicBezTo>
                  <a:cubicBezTo>
                    <a:pt x="15943" y="19694"/>
                    <a:pt x="18771" y="206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9293443" y="4429489"/>
              <a:ext cx="5537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600" fill="norm" stroke="1" extrusionOk="0">
                  <a:moveTo>
                    <a:pt x="2314" y="0"/>
                  </a:moveTo>
                  <a:cubicBezTo>
                    <a:pt x="10029" y="3600"/>
                    <a:pt x="17743" y="7200"/>
                    <a:pt x="19671" y="10330"/>
                  </a:cubicBezTo>
                  <a:cubicBezTo>
                    <a:pt x="21600" y="13461"/>
                    <a:pt x="17743" y="16122"/>
                    <a:pt x="13500" y="17922"/>
                  </a:cubicBezTo>
                  <a:cubicBezTo>
                    <a:pt x="9257" y="19722"/>
                    <a:pt x="4629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9153743" y="4550139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600"/>
                    <a:pt x="4114" y="9600"/>
                    <a:pt x="7714" y="6000"/>
                  </a:cubicBezTo>
                  <a:cubicBezTo>
                    <a:pt x="11314" y="2400"/>
                    <a:pt x="164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9439493" y="458188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9517794" y="4345929"/>
              <a:ext cx="385250" cy="37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18" fill="norm" stroke="1" extrusionOk="0">
                  <a:moveTo>
                    <a:pt x="4840" y="15986"/>
                  </a:moveTo>
                  <a:cubicBezTo>
                    <a:pt x="4604" y="15382"/>
                    <a:pt x="4368" y="14779"/>
                    <a:pt x="3896" y="14477"/>
                  </a:cubicBezTo>
                  <a:cubicBezTo>
                    <a:pt x="3424" y="14176"/>
                    <a:pt x="2716" y="14176"/>
                    <a:pt x="2008" y="14839"/>
                  </a:cubicBezTo>
                  <a:cubicBezTo>
                    <a:pt x="1299" y="15503"/>
                    <a:pt x="591" y="16831"/>
                    <a:pt x="237" y="17796"/>
                  </a:cubicBezTo>
                  <a:cubicBezTo>
                    <a:pt x="-117" y="18761"/>
                    <a:pt x="-117" y="19365"/>
                    <a:pt x="532" y="19968"/>
                  </a:cubicBezTo>
                  <a:cubicBezTo>
                    <a:pt x="1181" y="20571"/>
                    <a:pt x="2480" y="21175"/>
                    <a:pt x="3542" y="20994"/>
                  </a:cubicBezTo>
                  <a:cubicBezTo>
                    <a:pt x="4604" y="20813"/>
                    <a:pt x="5431" y="19847"/>
                    <a:pt x="6552" y="17374"/>
                  </a:cubicBezTo>
                  <a:cubicBezTo>
                    <a:pt x="7673" y="14900"/>
                    <a:pt x="9090" y="10918"/>
                    <a:pt x="9916" y="8142"/>
                  </a:cubicBezTo>
                  <a:cubicBezTo>
                    <a:pt x="10742" y="5367"/>
                    <a:pt x="10978" y="3798"/>
                    <a:pt x="10978" y="2531"/>
                  </a:cubicBezTo>
                  <a:cubicBezTo>
                    <a:pt x="10978" y="1264"/>
                    <a:pt x="10742" y="299"/>
                    <a:pt x="10447" y="57"/>
                  </a:cubicBezTo>
                  <a:cubicBezTo>
                    <a:pt x="10152" y="-184"/>
                    <a:pt x="9798" y="299"/>
                    <a:pt x="9149" y="2169"/>
                  </a:cubicBezTo>
                  <a:cubicBezTo>
                    <a:pt x="8499" y="4039"/>
                    <a:pt x="7555" y="7298"/>
                    <a:pt x="7024" y="9530"/>
                  </a:cubicBezTo>
                  <a:cubicBezTo>
                    <a:pt x="6493" y="11762"/>
                    <a:pt x="6375" y="12969"/>
                    <a:pt x="6257" y="14176"/>
                  </a:cubicBezTo>
                  <a:cubicBezTo>
                    <a:pt x="6139" y="15382"/>
                    <a:pt x="6021" y="16589"/>
                    <a:pt x="6198" y="16891"/>
                  </a:cubicBezTo>
                  <a:cubicBezTo>
                    <a:pt x="6375" y="17193"/>
                    <a:pt x="6847" y="16589"/>
                    <a:pt x="7378" y="15563"/>
                  </a:cubicBezTo>
                  <a:cubicBezTo>
                    <a:pt x="7909" y="14538"/>
                    <a:pt x="8499" y="13090"/>
                    <a:pt x="9031" y="12124"/>
                  </a:cubicBezTo>
                  <a:cubicBezTo>
                    <a:pt x="9562" y="11159"/>
                    <a:pt x="10034" y="10676"/>
                    <a:pt x="10506" y="10616"/>
                  </a:cubicBezTo>
                  <a:cubicBezTo>
                    <a:pt x="10978" y="10556"/>
                    <a:pt x="11450" y="10918"/>
                    <a:pt x="11804" y="11762"/>
                  </a:cubicBezTo>
                  <a:cubicBezTo>
                    <a:pt x="12158" y="12607"/>
                    <a:pt x="12394" y="13934"/>
                    <a:pt x="12335" y="15503"/>
                  </a:cubicBezTo>
                  <a:cubicBezTo>
                    <a:pt x="12276" y="17072"/>
                    <a:pt x="11922" y="18882"/>
                    <a:pt x="11509" y="19968"/>
                  </a:cubicBezTo>
                  <a:cubicBezTo>
                    <a:pt x="11096" y="21054"/>
                    <a:pt x="10624" y="21416"/>
                    <a:pt x="10447" y="21295"/>
                  </a:cubicBezTo>
                  <a:cubicBezTo>
                    <a:pt x="10270" y="21175"/>
                    <a:pt x="10388" y="20571"/>
                    <a:pt x="11214" y="19184"/>
                  </a:cubicBezTo>
                  <a:cubicBezTo>
                    <a:pt x="12040" y="17796"/>
                    <a:pt x="13575" y="15624"/>
                    <a:pt x="14873" y="14055"/>
                  </a:cubicBezTo>
                  <a:cubicBezTo>
                    <a:pt x="16172" y="12486"/>
                    <a:pt x="17234" y="11521"/>
                    <a:pt x="17529" y="11219"/>
                  </a:cubicBezTo>
                  <a:cubicBezTo>
                    <a:pt x="17824" y="10918"/>
                    <a:pt x="17352" y="11280"/>
                    <a:pt x="16880" y="12004"/>
                  </a:cubicBezTo>
                  <a:cubicBezTo>
                    <a:pt x="16408" y="12728"/>
                    <a:pt x="15935" y="13814"/>
                    <a:pt x="15817" y="14900"/>
                  </a:cubicBezTo>
                  <a:cubicBezTo>
                    <a:pt x="15699" y="15986"/>
                    <a:pt x="15935" y="17072"/>
                    <a:pt x="16939" y="17736"/>
                  </a:cubicBezTo>
                  <a:cubicBezTo>
                    <a:pt x="17942" y="18399"/>
                    <a:pt x="19713" y="18641"/>
                    <a:pt x="21483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8481177" y="5110119"/>
              <a:ext cx="105229" cy="16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0919" fill="norm" stroke="1" extrusionOk="0">
                  <a:moveTo>
                    <a:pt x="13603" y="1470"/>
                  </a:moveTo>
                  <a:cubicBezTo>
                    <a:pt x="11526" y="1470"/>
                    <a:pt x="9449" y="1470"/>
                    <a:pt x="7164" y="3225"/>
                  </a:cubicBezTo>
                  <a:cubicBezTo>
                    <a:pt x="4880" y="4980"/>
                    <a:pt x="2387" y="8490"/>
                    <a:pt x="1141" y="11055"/>
                  </a:cubicBezTo>
                  <a:cubicBezTo>
                    <a:pt x="-105" y="13620"/>
                    <a:pt x="-105" y="15240"/>
                    <a:pt x="103" y="16725"/>
                  </a:cubicBezTo>
                  <a:cubicBezTo>
                    <a:pt x="310" y="18210"/>
                    <a:pt x="726" y="19560"/>
                    <a:pt x="1972" y="20370"/>
                  </a:cubicBezTo>
                  <a:cubicBezTo>
                    <a:pt x="3218" y="21180"/>
                    <a:pt x="5295" y="21450"/>
                    <a:pt x="8826" y="18615"/>
                  </a:cubicBezTo>
                  <a:cubicBezTo>
                    <a:pt x="12357" y="15780"/>
                    <a:pt x="17341" y="9840"/>
                    <a:pt x="19418" y="6195"/>
                  </a:cubicBezTo>
                  <a:cubicBezTo>
                    <a:pt x="21495" y="2550"/>
                    <a:pt x="20664" y="1200"/>
                    <a:pt x="19003" y="525"/>
                  </a:cubicBezTo>
                  <a:cubicBezTo>
                    <a:pt x="17341" y="-150"/>
                    <a:pt x="14849" y="-150"/>
                    <a:pt x="12980" y="390"/>
                  </a:cubicBezTo>
                  <a:cubicBezTo>
                    <a:pt x="11110" y="930"/>
                    <a:pt x="9864" y="2010"/>
                    <a:pt x="8618" y="3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8658443" y="5191489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8735017" y="5082456"/>
              <a:ext cx="74457" cy="22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5" h="21077" fill="norm" stroke="1" extrusionOk="0">
                  <a:moveTo>
                    <a:pt x="18658" y="2526"/>
                  </a:moveTo>
                  <a:cubicBezTo>
                    <a:pt x="16952" y="1719"/>
                    <a:pt x="15247" y="911"/>
                    <a:pt x="12689" y="407"/>
                  </a:cubicBezTo>
                  <a:cubicBezTo>
                    <a:pt x="10131" y="-98"/>
                    <a:pt x="6721" y="-300"/>
                    <a:pt x="3879" y="810"/>
                  </a:cubicBezTo>
                  <a:cubicBezTo>
                    <a:pt x="1037" y="1921"/>
                    <a:pt x="-1237" y="4343"/>
                    <a:pt x="752" y="6765"/>
                  </a:cubicBezTo>
                  <a:cubicBezTo>
                    <a:pt x="2742" y="9188"/>
                    <a:pt x="8995" y="11610"/>
                    <a:pt x="12974" y="13528"/>
                  </a:cubicBezTo>
                  <a:cubicBezTo>
                    <a:pt x="16952" y="15446"/>
                    <a:pt x="18658" y="16859"/>
                    <a:pt x="19510" y="18171"/>
                  </a:cubicBezTo>
                  <a:cubicBezTo>
                    <a:pt x="20363" y="19483"/>
                    <a:pt x="20363" y="20694"/>
                    <a:pt x="17237" y="20997"/>
                  </a:cubicBezTo>
                  <a:cubicBezTo>
                    <a:pt x="14110" y="21300"/>
                    <a:pt x="7858" y="20694"/>
                    <a:pt x="1605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8798143" y="5045439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664793" y="3883389"/>
              <a:ext cx="1" cy="222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723396" y="3892633"/>
              <a:ext cx="123369" cy="12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051" fill="norm" stroke="1" extrusionOk="0">
                  <a:moveTo>
                    <a:pt x="9473" y="6952"/>
                  </a:moveTo>
                  <a:cubicBezTo>
                    <a:pt x="7673" y="6598"/>
                    <a:pt x="5873" y="6244"/>
                    <a:pt x="4253" y="6775"/>
                  </a:cubicBezTo>
                  <a:cubicBezTo>
                    <a:pt x="2633" y="7306"/>
                    <a:pt x="1193" y="8722"/>
                    <a:pt x="473" y="10847"/>
                  </a:cubicBezTo>
                  <a:cubicBezTo>
                    <a:pt x="-247" y="12972"/>
                    <a:pt x="-247" y="15804"/>
                    <a:pt x="1193" y="17929"/>
                  </a:cubicBezTo>
                  <a:cubicBezTo>
                    <a:pt x="2633" y="20054"/>
                    <a:pt x="5513" y="21470"/>
                    <a:pt x="9113" y="20939"/>
                  </a:cubicBezTo>
                  <a:cubicBezTo>
                    <a:pt x="12713" y="20408"/>
                    <a:pt x="17033" y="17929"/>
                    <a:pt x="19193" y="14388"/>
                  </a:cubicBezTo>
                  <a:cubicBezTo>
                    <a:pt x="21353" y="10847"/>
                    <a:pt x="21353" y="6244"/>
                    <a:pt x="20273" y="3588"/>
                  </a:cubicBezTo>
                  <a:cubicBezTo>
                    <a:pt x="19193" y="932"/>
                    <a:pt x="17033" y="224"/>
                    <a:pt x="14693" y="47"/>
                  </a:cubicBezTo>
                  <a:cubicBezTo>
                    <a:pt x="12353" y="-130"/>
                    <a:pt x="9833" y="224"/>
                    <a:pt x="7313" y="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0169743" y="4596706"/>
              <a:ext cx="28575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904"/>
                    <a:pt x="0" y="12209"/>
                    <a:pt x="480" y="8922"/>
                  </a:cubicBezTo>
                  <a:cubicBezTo>
                    <a:pt x="960" y="5635"/>
                    <a:pt x="1920" y="3757"/>
                    <a:pt x="4640" y="2348"/>
                  </a:cubicBezTo>
                  <a:cubicBezTo>
                    <a:pt x="7360" y="939"/>
                    <a:pt x="11840" y="0"/>
                    <a:pt x="14960" y="0"/>
                  </a:cubicBezTo>
                  <a:cubicBezTo>
                    <a:pt x="18080" y="0"/>
                    <a:pt x="19840" y="939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0322143" y="4473939"/>
              <a:ext cx="31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829"/>
                    <a:pt x="7200" y="5657"/>
                    <a:pt x="3600" y="9257"/>
                  </a:cubicBezTo>
                  <a:cubicBezTo>
                    <a:pt x="0" y="12857"/>
                    <a:pt x="0" y="17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0798139" y="3353370"/>
              <a:ext cx="1187705" cy="3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0841" fill="norm" stroke="1" extrusionOk="0">
                  <a:moveTo>
                    <a:pt x="581" y="17029"/>
                  </a:moveTo>
                  <a:cubicBezTo>
                    <a:pt x="312" y="17029"/>
                    <a:pt x="43" y="17029"/>
                    <a:pt x="4" y="17665"/>
                  </a:cubicBezTo>
                  <a:cubicBezTo>
                    <a:pt x="-34" y="18300"/>
                    <a:pt x="158" y="19570"/>
                    <a:pt x="927" y="18300"/>
                  </a:cubicBezTo>
                  <a:cubicBezTo>
                    <a:pt x="1696" y="17029"/>
                    <a:pt x="3041" y="13217"/>
                    <a:pt x="4367" y="10041"/>
                  </a:cubicBezTo>
                  <a:cubicBezTo>
                    <a:pt x="5693" y="6865"/>
                    <a:pt x="6999" y="4323"/>
                    <a:pt x="8441" y="2417"/>
                  </a:cubicBezTo>
                  <a:cubicBezTo>
                    <a:pt x="9882" y="512"/>
                    <a:pt x="11458" y="-759"/>
                    <a:pt x="12976" y="512"/>
                  </a:cubicBezTo>
                  <a:cubicBezTo>
                    <a:pt x="14494" y="1782"/>
                    <a:pt x="15955" y="5594"/>
                    <a:pt x="17377" y="9406"/>
                  </a:cubicBezTo>
                  <a:cubicBezTo>
                    <a:pt x="18799" y="13217"/>
                    <a:pt x="20182" y="17029"/>
                    <a:pt x="21566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0823793" y="3476989"/>
              <a:ext cx="132080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900" y="17280"/>
                    <a:pt x="1800" y="21600"/>
                    <a:pt x="2804" y="21600"/>
                  </a:cubicBezTo>
                  <a:cubicBezTo>
                    <a:pt x="3808" y="21600"/>
                    <a:pt x="4915" y="17280"/>
                    <a:pt x="6231" y="15120"/>
                  </a:cubicBezTo>
                  <a:cubicBezTo>
                    <a:pt x="7546" y="12960"/>
                    <a:pt x="9069" y="12960"/>
                    <a:pt x="10575" y="12960"/>
                  </a:cubicBezTo>
                  <a:cubicBezTo>
                    <a:pt x="12081" y="12960"/>
                    <a:pt x="13569" y="12960"/>
                    <a:pt x="15092" y="15120"/>
                  </a:cubicBezTo>
                  <a:cubicBezTo>
                    <a:pt x="16615" y="17280"/>
                    <a:pt x="18173" y="21600"/>
                    <a:pt x="19263" y="19440"/>
                  </a:cubicBezTo>
                  <a:cubicBezTo>
                    <a:pt x="20354" y="17280"/>
                    <a:pt x="20977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0792043" y="4524739"/>
              <a:ext cx="25401" cy="24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0"/>
                  </a:moveTo>
                  <a:cubicBezTo>
                    <a:pt x="0" y="5071"/>
                    <a:pt x="0" y="10143"/>
                    <a:pt x="0" y="13336"/>
                  </a:cubicBezTo>
                  <a:cubicBezTo>
                    <a:pt x="0" y="16529"/>
                    <a:pt x="0" y="17843"/>
                    <a:pt x="0" y="19064"/>
                  </a:cubicBezTo>
                  <a:cubicBezTo>
                    <a:pt x="0" y="20285"/>
                    <a:pt x="0" y="21412"/>
                    <a:pt x="3600" y="21506"/>
                  </a:cubicBezTo>
                  <a:cubicBezTo>
                    <a:pt x="7200" y="21600"/>
                    <a:pt x="14400" y="20661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0870360" y="4551081"/>
              <a:ext cx="116650" cy="19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975" fill="norm" stroke="1" extrusionOk="0">
                  <a:moveTo>
                    <a:pt x="12343" y="1277"/>
                  </a:moveTo>
                  <a:cubicBezTo>
                    <a:pt x="10800" y="587"/>
                    <a:pt x="9257" y="-102"/>
                    <a:pt x="7714" y="13"/>
                  </a:cubicBezTo>
                  <a:cubicBezTo>
                    <a:pt x="6171" y="128"/>
                    <a:pt x="4629" y="1047"/>
                    <a:pt x="3086" y="3575"/>
                  </a:cubicBezTo>
                  <a:cubicBezTo>
                    <a:pt x="1543" y="6102"/>
                    <a:pt x="0" y="10238"/>
                    <a:pt x="0" y="13570"/>
                  </a:cubicBezTo>
                  <a:cubicBezTo>
                    <a:pt x="0" y="16902"/>
                    <a:pt x="1543" y="19430"/>
                    <a:pt x="4243" y="20464"/>
                  </a:cubicBezTo>
                  <a:cubicBezTo>
                    <a:pt x="6943" y="21498"/>
                    <a:pt x="10800" y="21038"/>
                    <a:pt x="14271" y="18396"/>
                  </a:cubicBezTo>
                  <a:cubicBezTo>
                    <a:pt x="17743" y="15753"/>
                    <a:pt x="20829" y="10928"/>
                    <a:pt x="21214" y="7596"/>
                  </a:cubicBezTo>
                  <a:cubicBezTo>
                    <a:pt x="21600" y="4264"/>
                    <a:pt x="19286" y="2426"/>
                    <a:pt x="17164" y="1507"/>
                  </a:cubicBezTo>
                  <a:cubicBezTo>
                    <a:pt x="15043" y="587"/>
                    <a:pt x="13114" y="587"/>
                    <a:pt x="11186" y="702"/>
                  </a:cubicBezTo>
                  <a:cubicBezTo>
                    <a:pt x="9257" y="817"/>
                    <a:pt x="7329" y="1047"/>
                    <a:pt x="7714" y="1277"/>
                  </a:cubicBezTo>
                  <a:cubicBezTo>
                    <a:pt x="8100" y="1507"/>
                    <a:pt x="10800" y="1736"/>
                    <a:pt x="13500" y="1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1194475" y="4287003"/>
              <a:ext cx="133647" cy="71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56" fill="norm" stroke="1" extrusionOk="0">
                  <a:moveTo>
                    <a:pt x="20561" y="2001"/>
                  </a:moveTo>
                  <a:cubicBezTo>
                    <a:pt x="20894" y="1490"/>
                    <a:pt x="21226" y="978"/>
                    <a:pt x="20728" y="627"/>
                  </a:cubicBezTo>
                  <a:cubicBezTo>
                    <a:pt x="20229" y="276"/>
                    <a:pt x="18900" y="84"/>
                    <a:pt x="17238" y="20"/>
                  </a:cubicBezTo>
                  <a:cubicBezTo>
                    <a:pt x="15577" y="-44"/>
                    <a:pt x="13583" y="20"/>
                    <a:pt x="10592" y="563"/>
                  </a:cubicBezTo>
                  <a:cubicBezTo>
                    <a:pt x="7601" y="1106"/>
                    <a:pt x="3614" y="2129"/>
                    <a:pt x="1620" y="3567"/>
                  </a:cubicBezTo>
                  <a:cubicBezTo>
                    <a:pt x="-374" y="5005"/>
                    <a:pt x="-374" y="6858"/>
                    <a:pt x="789" y="8487"/>
                  </a:cubicBezTo>
                  <a:cubicBezTo>
                    <a:pt x="1952" y="10117"/>
                    <a:pt x="4278" y="11523"/>
                    <a:pt x="6937" y="13025"/>
                  </a:cubicBezTo>
                  <a:cubicBezTo>
                    <a:pt x="9595" y="14526"/>
                    <a:pt x="12586" y="16124"/>
                    <a:pt x="13583" y="17274"/>
                  </a:cubicBezTo>
                  <a:cubicBezTo>
                    <a:pt x="14580" y="18425"/>
                    <a:pt x="13583" y="19128"/>
                    <a:pt x="12254" y="19639"/>
                  </a:cubicBezTo>
                  <a:cubicBezTo>
                    <a:pt x="10924" y="20150"/>
                    <a:pt x="9263" y="20470"/>
                    <a:pt x="7269" y="20629"/>
                  </a:cubicBezTo>
                  <a:cubicBezTo>
                    <a:pt x="5275" y="20789"/>
                    <a:pt x="2949" y="20789"/>
                    <a:pt x="2451" y="20917"/>
                  </a:cubicBezTo>
                  <a:cubicBezTo>
                    <a:pt x="1952" y="21045"/>
                    <a:pt x="3281" y="21300"/>
                    <a:pt x="4611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1103193" y="515338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1153993" y="5127989"/>
              <a:ext cx="92044" cy="13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184" fill="norm" stroke="1" extrusionOk="0">
                  <a:moveTo>
                    <a:pt x="17280" y="6075"/>
                  </a:moveTo>
                  <a:cubicBezTo>
                    <a:pt x="14880" y="5737"/>
                    <a:pt x="12480" y="5400"/>
                    <a:pt x="9600" y="6412"/>
                  </a:cubicBezTo>
                  <a:cubicBezTo>
                    <a:pt x="6720" y="7425"/>
                    <a:pt x="3360" y="9788"/>
                    <a:pt x="1680" y="12319"/>
                  </a:cubicBezTo>
                  <a:cubicBezTo>
                    <a:pt x="0" y="14850"/>
                    <a:pt x="0" y="17550"/>
                    <a:pt x="1200" y="19237"/>
                  </a:cubicBezTo>
                  <a:cubicBezTo>
                    <a:pt x="2400" y="20925"/>
                    <a:pt x="4800" y="21600"/>
                    <a:pt x="8400" y="20925"/>
                  </a:cubicBezTo>
                  <a:cubicBezTo>
                    <a:pt x="12000" y="20250"/>
                    <a:pt x="16800" y="18225"/>
                    <a:pt x="19200" y="16369"/>
                  </a:cubicBezTo>
                  <a:cubicBezTo>
                    <a:pt x="21600" y="14512"/>
                    <a:pt x="21600" y="12825"/>
                    <a:pt x="18000" y="10125"/>
                  </a:cubicBezTo>
                  <a:cubicBezTo>
                    <a:pt x="14400" y="7425"/>
                    <a:pt x="7200" y="371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1093408" y="4015167"/>
              <a:ext cx="150705" cy="11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736" fill="norm" stroke="1" extrusionOk="0">
                  <a:moveTo>
                    <a:pt x="14887" y="8098"/>
                  </a:moveTo>
                  <a:cubicBezTo>
                    <a:pt x="12187" y="12194"/>
                    <a:pt x="9487" y="16291"/>
                    <a:pt x="7237" y="18525"/>
                  </a:cubicBezTo>
                  <a:cubicBezTo>
                    <a:pt x="4987" y="20760"/>
                    <a:pt x="3187" y="21132"/>
                    <a:pt x="1987" y="20387"/>
                  </a:cubicBezTo>
                  <a:cubicBezTo>
                    <a:pt x="787" y="19642"/>
                    <a:pt x="187" y="17780"/>
                    <a:pt x="37" y="14987"/>
                  </a:cubicBezTo>
                  <a:cubicBezTo>
                    <a:pt x="-113" y="12194"/>
                    <a:pt x="187" y="8470"/>
                    <a:pt x="1087" y="6235"/>
                  </a:cubicBezTo>
                  <a:cubicBezTo>
                    <a:pt x="1987" y="4001"/>
                    <a:pt x="3487" y="3256"/>
                    <a:pt x="5587" y="4932"/>
                  </a:cubicBezTo>
                  <a:cubicBezTo>
                    <a:pt x="7687" y="6608"/>
                    <a:pt x="10387" y="10704"/>
                    <a:pt x="12187" y="13498"/>
                  </a:cubicBezTo>
                  <a:cubicBezTo>
                    <a:pt x="13987" y="16291"/>
                    <a:pt x="14887" y="17780"/>
                    <a:pt x="16087" y="18898"/>
                  </a:cubicBezTo>
                  <a:cubicBezTo>
                    <a:pt x="17287" y="20015"/>
                    <a:pt x="18787" y="20760"/>
                    <a:pt x="19837" y="20015"/>
                  </a:cubicBezTo>
                  <a:cubicBezTo>
                    <a:pt x="20887" y="19270"/>
                    <a:pt x="21487" y="17035"/>
                    <a:pt x="21337" y="13498"/>
                  </a:cubicBezTo>
                  <a:cubicBezTo>
                    <a:pt x="21187" y="9960"/>
                    <a:pt x="20287" y="5118"/>
                    <a:pt x="19087" y="2511"/>
                  </a:cubicBezTo>
                  <a:cubicBezTo>
                    <a:pt x="17887" y="-96"/>
                    <a:pt x="16387" y="-468"/>
                    <a:pt x="14437" y="463"/>
                  </a:cubicBezTo>
                  <a:cubicBezTo>
                    <a:pt x="12487" y="1394"/>
                    <a:pt x="10087" y="3629"/>
                    <a:pt x="7687" y="5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1408406" y="4364731"/>
              <a:ext cx="88488" cy="38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36" fill="norm" stroke="1" extrusionOk="0">
                  <a:moveTo>
                    <a:pt x="21000" y="4623"/>
                  </a:moveTo>
                  <a:cubicBezTo>
                    <a:pt x="18991" y="3105"/>
                    <a:pt x="16981" y="1587"/>
                    <a:pt x="14721" y="770"/>
                  </a:cubicBezTo>
                  <a:cubicBezTo>
                    <a:pt x="12460" y="-47"/>
                    <a:pt x="9949" y="-164"/>
                    <a:pt x="7688" y="186"/>
                  </a:cubicBezTo>
                  <a:cubicBezTo>
                    <a:pt x="5428" y="537"/>
                    <a:pt x="3419" y="1354"/>
                    <a:pt x="1912" y="3280"/>
                  </a:cubicBezTo>
                  <a:cubicBezTo>
                    <a:pt x="405" y="5207"/>
                    <a:pt x="-600" y="8242"/>
                    <a:pt x="405" y="10928"/>
                  </a:cubicBezTo>
                  <a:cubicBezTo>
                    <a:pt x="1409" y="13613"/>
                    <a:pt x="4423" y="15948"/>
                    <a:pt x="5428" y="17641"/>
                  </a:cubicBezTo>
                  <a:cubicBezTo>
                    <a:pt x="6433" y="19334"/>
                    <a:pt x="5428" y="20385"/>
                    <a:pt x="4423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1319093" y="4562839"/>
              <a:ext cx="203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7100"/>
                    <a:pt x="9000" y="12600"/>
                    <a:pt x="12600" y="9000"/>
                  </a:cubicBezTo>
                  <a:cubicBezTo>
                    <a:pt x="16200" y="5400"/>
                    <a:pt x="189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1518863" y="4434620"/>
              <a:ext cx="187581" cy="30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66" fill="norm" stroke="1" extrusionOk="0">
                  <a:moveTo>
                    <a:pt x="11315" y="2806"/>
                  </a:moveTo>
                  <a:cubicBezTo>
                    <a:pt x="11315" y="2051"/>
                    <a:pt x="11315" y="1295"/>
                    <a:pt x="10708" y="767"/>
                  </a:cubicBezTo>
                  <a:cubicBezTo>
                    <a:pt x="10101" y="238"/>
                    <a:pt x="8888" y="-64"/>
                    <a:pt x="7796" y="12"/>
                  </a:cubicBezTo>
                  <a:cubicBezTo>
                    <a:pt x="6704" y="87"/>
                    <a:pt x="5733" y="540"/>
                    <a:pt x="4519" y="2806"/>
                  </a:cubicBezTo>
                  <a:cubicBezTo>
                    <a:pt x="3306" y="5072"/>
                    <a:pt x="1850" y="9150"/>
                    <a:pt x="1000" y="12322"/>
                  </a:cubicBezTo>
                  <a:cubicBezTo>
                    <a:pt x="151" y="15494"/>
                    <a:pt x="-92" y="17760"/>
                    <a:pt x="29" y="19270"/>
                  </a:cubicBezTo>
                  <a:cubicBezTo>
                    <a:pt x="151" y="20781"/>
                    <a:pt x="636" y="21536"/>
                    <a:pt x="1364" y="21460"/>
                  </a:cubicBezTo>
                  <a:cubicBezTo>
                    <a:pt x="2092" y="21385"/>
                    <a:pt x="3063" y="20479"/>
                    <a:pt x="3912" y="18968"/>
                  </a:cubicBezTo>
                  <a:cubicBezTo>
                    <a:pt x="4762" y="17458"/>
                    <a:pt x="5490" y="15343"/>
                    <a:pt x="5975" y="13908"/>
                  </a:cubicBezTo>
                  <a:cubicBezTo>
                    <a:pt x="6461" y="12473"/>
                    <a:pt x="6704" y="11718"/>
                    <a:pt x="7189" y="11038"/>
                  </a:cubicBezTo>
                  <a:cubicBezTo>
                    <a:pt x="7674" y="10358"/>
                    <a:pt x="8402" y="9754"/>
                    <a:pt x="9130" y="9754"/>
                  </a:cubicBezTo>
                  <a:cubicBezTo>
                    <a:pt x="9859" y="9754"/>
                    <a:pt x="10587" y="10358"/>
                    <a:pt x="11315" y="11567"/>
                  </a:cubicBezTo>
                  <a:cubicBezTo>
                    <a:pt x="12043" y="12775"/>
                    <a:pt x="12771" y="14588"/>
                    <a:pt x="13135" y="15947"/>
                  </a:cubicBezTo>
                  <a:cubicBezTo>
                    <a:pt x="13499" y="17307"/>
                    <a:pt x="13499" y="18213"/>
                    <a:pt x="13014" y="18968"/>
                  </a:cubicBezTo>
                  <a:cubicBezTo>
                    <a:pt x="12528" y="19723"/>
                    <a:pt x="11557" y="20328"/>
                    <a:pt x="11072" y="20252"/>
                  </a:cubicBezTo>
                  <a:cubicBezTo>
                    <a:pt x="10587" y="20177"/>
                    <a:pt x="10587" y="19421"/>
                    <a:pt x="11679" y="17986"/>
                  </a:cubicBezTo>
                  <a:cubicBezTo>
                    <a:pt x="12771" y="16551"/>
                    <a:pt x="14955" y="14437"/>
                    <a:pt x="16533" y="13153"/>
                  </a:cubicBezTo>
                  <a:cubicBezTo>
                    <a:pt x="18110" y="11869"/>
                    <a:pt x="19081" y="11416"/>
                    <a:pt x="19566" y="11642"/>
                  </a:cubicBezTo>
                  <a:cubicBezTo>
                    <a:pt x="20052" y="11869"/>
                    <a:pt x="20052" y="12775"/>
                    <a:pt x="19688" y="14059"/>
                  </a:cubicBezTo>
                  <a:cubicBezTo>
                    <a:pt x="19324" y="15343"/>
                    <a:pt x="18596" y="17005"/>
                    <a:pt x="18838" y="18213"/>
                  </a:cubicBezTo>
                  <a:cubicBezTo>
                    <a:pt x="19081" y="19421"/>
                    <a:pt x="20295" y="20177"/>
                    <a:pt x="21508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1744543" y="4473939"/>
              <a:ext cx="9286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5840" y="0"/>
                  </a:moveTo>
                  <a:cubicBezTo>
                    <a:pt x="14880" y="735"/>
                    <a:pt x="13920" y="1469"/>
                    <a:pt x="14880" y="3159"/>
                  </a:cubicBezTo>
                  <a:cubicBezTo>
                    <a:pt x="15840" y="4849"/>
                    <a:pt x="18720" y="7494"/>
                    <a:pt x="20160" y="9698"/>
                  </a:cubicBezTo>
                  <a:cubicBezTo>
                    <a:pt x="21600" y="11902"/>
                    <a:pt x="21600" y="13665"/>
                    <a:pt x="18000" y="15576"/>
                  </a:cubicBezTo>
                  <a:cubicBezTo>
                    <a:pt x="14400" y="17486"/>
                    <a:pt x="72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1890593" y="4708889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2018320" y="4379706"/>
              <a:ext cx="329474" cy="42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48" fill="norm" stroke="1" extrusionOk="0">
                  <a:moveTo>
                    <a:pt x="5352" y="16067"/>
                  </a:moveTo>
                  <a:cubicBezTo>
                    <a:pt x="4383" y="15530"/>
                    <a:pt x="3414" y="14993"/>
                    <a:pt x="2652" y="14939"/>
                  </a:cubicBezTo>
                  <a:cubicBezTo>
                    <a:pt x="1890" y="14885"/>
                    <a:pt x="1337" y="15315"/>
                    <a:pt x="921" y="16121"/>
                  </a:cubicBezTo>
                  <a:cubicBezTo>
                    <a:pt x="506" y="16927"/>
                    <a:pt x="229" y="18109"/>
                    <a:pt x="90" y="18969"/>
                  </a:cubicBezTo>
                  <a:cubicBezTo>
                    <a:pt x="-48" y="19829"/>
                    <a:pt x="-48" y="20366"/>
                    <a:pt x="229" y="20796"/>
                  </a:cubicBezTo>
                  <a:cubicBezTo>
                    <a:pt x="506" y="21226"/>
                    <a:pt x="1060" y="21548"/>
                    <a:pt x="1614" y="21441"/>
                  </a:cubicBezTo>
                  <a:cubicBezTo>
                    <a:pt x="2167" y="21333"/>
                    <a:pt x="2721" y="20796"/>
                    <a:pt x="3829" y="18969"/>
                  </a:cubicBezTo>
                  <a:cubicBezTo>
                    <a:pt x="4937" y="17142"/>
                    <a:pt x="6598" y="14026"/>
                    <a:pt x="7983" y="10963"/>
                  </a:cubicBezTo>
                  <a:cubicBezTo>
                    <a:pt x="9367" y="7900"/>
                    <a:pt x="10475" y="4891"/>
                    <a:pt x="11237" y="2903"/>
                  </a:cubicBezTo>
                  <a:cubicBezTo>
                    <a:pt x="11998" y="915"/>
                    <a:pt x="12414" y="-52"/>
                    <a:pt x="12275" y="2"/>
                  </a:cubicBezTo>
                  <a:cubicBezTo>
                    <a:pt x="12137" y="55"/>
                    <a:pt x="11444" y="1130"/>
                    <a:pt x="10475" y="3387"/>
                  </a:cubicBezTo>
                  <a:cubicBezTo>
                    <a:pt x="9506" y="5644"/>
                    <a:pt x="8260" y="9082"/>
                    <a:pt x="7567" y="11393"/>
                  </a:cubicBezTo>
                  <a:cubicBezTo>
                    <a:pt x="6875" y="13703"/>
                    <a:pt x="6737" y="14885"/>
                    <a:pt x="6667" y="15852"/>
                  </a:cubicBezTo>
                  <a:cubicBezTo>
                    <a:pt x="6598" y="16820"/>
                    <a:pt x="6598" y="17572"/>
                    <a:pt x="6875" y="17679"/>
                  </a:cubicBezTo>
                  <a:cubicBezTo>
                    <a:pt x="7152" y="17787"/>
                    <a:pt x="7706" y="17249"/>
                    <a:pt x="8606" y="16067"/>
                  </a:cubicBezTo>
                  <a:cubicBezTo>
                    <a:pt x="9506" y="14885"/>
                    <a:pt x="10752" y="13058"/>
                    <a:pt x="11790" y="11930"/>
                  </a:cubicBezTo>
                  <a:cubicBezTo>
                    <a:pt x="12829" y="10802"/>
                    <a:pt x="13660" y="10372"/>
                    <a:pt x="14283" y="10426"/>
                  </a:cubicBezTo>
                  <a:cubicBezTo>
                    <a:pt x="14906" y="10479"/>
                    <a:pt x="15321" y="11017"/>
                    <a:pt x="15460" y="12199"/>
                  </a:cubicBezTo>
                  <a:cubicBezTo>
                    <a:pt x="15598" y="13381"/>
                    <a:pt x="15460" y="15208"/>
                    <a:pt x="15183" y="16390"/>
                  </a:cubicBezTo>
                  <a:cubicBezTo>
                    <a:pt x="14906" y="17572"/>
                    <a:pt x="14490" y="18109"/>
                    <a:pt x="13937" y="18539"/>
                  </a:cubicBezTo>
                  <a:cubicBezTo>
                    <a:pt x="13383" y="18969"/>
                    <a:pt x="12690" y="19291"/>
                    <a:pt x="12414" y="19184"/>
                  </a:cubicBezTo>
                  <a:cubicBezTo>
                    <a:pt x="12137" y="19076"/>
                    <a:pt x="12275" y="18539"/>
                    <a:pt x="13244" y="17249"/>
                  </a:cubicBezTo>
                  <a:cubicBezTo>
                    <a:pt x="14214" y="15960"/>
                    <a:pt x="16014" y="13918"/>
                    <a:pt x="17190" y="12682"/>
                  </a:cubicBezTo>
                  <a:cubicBezTo>
                    <a:pt x="18367" y="11447"/>
                    <a:pt x="18921" y="11017"/>
                    <a:pt x="19475" y="10641"/>
                  </a:cubicBezTo>
                  <a:cubicBezTo>
                    <a:pt x="20029" y="10264"/>
                    <a:pt x="20583" y="9942"/>
                    <a:pt x="20721" y="10103"/>
                  </a:cubicBezTo>
                  <a:cubicBezTo>
                    <a:pt x="20860" y="10264"/>
                    <a:pt x="20583" y="10909"/>
                    <a:pt x="19821" y="12199"/>
                  </a:cubicBezTo>
                  <a:cubicBezTo>
                    <a:pt x="19060" y="13488"/>
                    <a:pt x="17814" y="15423"/>
                    <a:pt x="17329" y="16927"/>
                  </a:cubicBezTo>
                  <a:cubicBezTo>
                    <a:pt x="16844" y="18432"/>
                    <a:pt x="17121" y="19506"/>
                    <a:pt x="17952" y="20205"/>
                  </a:cubicBezTo>
                  <a:cubicBezTo>
                    <a:pt x="18783" y="20903"/>
                    <a:pt x="20167" y="21226"/>
                    <a:pt x="21552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7931087" y="0"/>
              <a:ext cx="222814" cy="77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5" fill="norm" stroke="1" extrusionOk="0">
                  <a:moveTo>
                    <a:pt x="21117" y="2907"/>
                  </a:moveTo>
                  <a:cubicBezTo>
                    <a:pt x="21321" y="2322"/>
                    <a:pt x="21525" y="1737"/>
                    <a:pt x="21423" y="1239"/>
                  </a:cubicBezTo>
                  <a:cubicBezTo>
                    <a:pt x="21321" y="742"/>
                    <a:pt x="20914" y="332"/>
                    <a:pt x="20200" y="127"/>
                  </a:cubicBezTo>
                  <a:cubicBezTo>
                    <a:pt x="19487" y="-78"/>
                    <a:pt x="18468" y="-78"/>
                    <a:pt x="16125" y="449"/>
                  </a:cubicBezTo>
                  <a:cubicBezTo>
                    <a:pt x="13782" y="976"/>
                    <a:pt x="10114" y="2029"/>
                    <a:pt x="7363" y="3405"/>
                  </a:cubicBezTo>
                  <a:cubicBezTo>
                    <a:pt x="4612" y="4781"/>
                    <a:pt x="2778" y="6478"/>
                    <a:pt x="1657" y="8498"/>
                  </a:cubicBezTo>
                  <a:cubicBezTo>
                    <a:pt x="536" y="10517"/>
                    <a:pt x="129" y="12859"/>
                    <a:pt x="27" y="14966"/>
                  </a:cubicBezTo>
                  <a:cubicBezTo>
                    <a:pt x="-75" y="17073"/>
                    <a:pt x="129" y="18946"/>
                    <a:pt x="333" y="20029"/>
                  </a:cubicBezTo>
                  <a:cubicBezTo>
                    <a:pt x="536" y="21112"/>
                    <a:pt x="740" y="21405"/>
                    <a:pt x="740" y="21463"/>
                  </a:cubicBezTo>
                  <a:cubicBezTo>
                    <a:pt x="740" y="21522"/>
                    <a:pt x="536" y="21346"/>
                    <a:pt x="333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7839293" y="663939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7896443" y="670289"/>
              <a:ext cx="177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96787" y="5440313"/>
              <a:ext cx="166049" cy="53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12" fill="norm" stroke="1" extrusionOk="0">
                  <a:moveTo>
                    <a:pt x="1251" y="7125"/>
                  </a:moveTo>
                  <a:cubicBezTo>
                    <a:pt x="981" y="6698"/>
                    <a:pt x="711" y="6271"/>
                    <a:pt x="441" y="5801"/>
                  </a:cubicBezTo>
                  <a:cubicBezTo>
                    <a:pt x="171" y="5332"/>
                    <a:pt x="-99" y="4819"/>
                    <a:pt x="36" y="4905"/>
                  </a:cubicBezTo>
                  <a:cubicBezTo>
                    <a:pt x="171" y="4990"/>
                    <a:pt x="711" y="5673"/>
                    <a:pt x="1656" y="7381"/>
                  </a:cubicBezTo>
                  <a:cubicBezTo>
                    <a:pt x="2601" y="9088"/>
                    <a:pt x="3951" y="11820"/>
                    <a:pt x="4896" y="14125"/>
                  </a:cubicBezTo>
                  <a:cubicBezTo>
                    <a:pt x="5841" y="16430"/>
                    <a:pt x="6381" y="18309"/>
                    <a:pt x="6786" y="19589"/>
                  </a:cubicBezTo>
                  <a:cubicBezTo>
                    <a:pt x="7191" y="20870"/>
                    <a:pt x="7461" y="21553"/>
                    <a:pt x="7461" y="21510"/>
                  </a:cubicBezTo>
                  <a:cubicBezTo>
                    <a:pt x="7461" y="21468"/>
                    <a:pt x="7191" y="20699"/>
                    <a:pt x="6111" y="18778"/>
                  </a:cubicBezTo>
                  <a:cubicBezTo>
                    <a:pt x="5031" y="16857"/>
                    <a:pt x="3141" y="13784"/>
                    <a:pt x="2331" y="11009"/>
                  </a:cubicBezTo>
                  <a:cubicBezTo>
                    <a:pt x="1521" y="8234"/>
                    <a:pt x="1791" y="5759"/>
                    <a:pt x="2601" y="4051"/>
                  </a:cubicBezTo>
                  <a:cubicBezTo>
                    <a:pt x="3411" y="2344"/>
                    <a:pt x="4761" y="1404"/>
                    <a:pt x="6111" y="849"/>
                  </a:cubicBezTo>
                  <a:cubicBezTo>
                    <a:pt x="7461" y="295"/>
                    <a:pt x="8811" y="124"/>
                    <a:pt x="10161" y="38"/>
                  </a:cubicBezTo>
                  <a:cubicBezTo>
                    <a:pt x="11511" y="-47"/>
                    <a:pt x="12861" y="-47"/>
                    <a:pt x="14751" y="679"/>
                  </a:cubicBezTo>
                  <a:cubicBezTo>
                    <a:pt x="16641" y="1404"/>
                    <a:pt x="19071" y="2856"/>
                    <a:pt x="20286" y="4264"/>
                  </a:cubicBezTo>
                  <a:cubicBezTo>
                    <a:pt x="21501" y="5673"/>
                    <a:pt x="21501" y="7039"/>
                    <a:pt x="20151" y="8192"/>
                  </a:cubicBezTo>
                  <a:cubicBezTo>
                    <a:pt x="18801" y="9344"/>
                    <a:pt x="16101" y="10283"/>
                    <a:pt x="14076" y="10668"/>
                  </a:cubicBezTo>
                  <a:cubicBezTo>
                    <a:pt x="12051" y="11052"/>
                    <a:pt x="10701" y="10881"/>
                    <a:pt x="9351" y="10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72488" y="5680439"/>
              <a:ext cx="151606" cy="25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19" fill="norm" stroke="1" extrusionOk="0">
                  <a:moveTo>
                    <a:pt x="1687" y="9561"/>
                  </a:moveTo>
                  <a:cubicBezTo>
                    <a:pt x="1087" y="8498"/>
                    <a:pt x="487" y="7436"/>
                    <a:pt x="187" y="6462"/>
                  </a:cubicBezTo>
                  <a:cubicBezTo>
                    <a:pt x="-113" y="5489"/>
                    <a:pt x="-113" y="4603"/>
                    <a:pt x="637" y="4072"/>
                  </a:cubicBezTo>
                  <a:cubicBezTo>
                    <a:pt x="1387" y="3541"/>
                    <a:pt x="2887" y="3364"/>
                    <a:pt x="5287" y="4426"/>
                  </a:cubicBezTo>
                  <a:cubicBezTo>
                    <a:pt x="7687" y="5489"/>
                    <a:pt x="10987" y="7790"/>
                    <a:pt x="12937" y="10534"/>
                  </a:cubicBezTo>
                  <a:cubicBezTo>
                    <a:pt x="14887" y="13279"/>
                    <a:pt x="15487" y="16466"/>
                    <a:pt x="15637" y="18502"/>
                  </a:cubicBezTo>
                  <a:cubicBezTo>
                    <a:pt x="15787" y="20538"/>
                    <a:pt x="15487" y="21423"/>
                    <a:pt x="14887" y="21511"/>
                  </a:cubicBezTo>
                  <a:cubicBezTo>
                    <a:pt x="14287" y="21600"/>
                    <a:pt x="13387" y="20892"/>
                    <a:pt x="12787" y="18236"/>
                  </a:cubicBezTo>
                  <a:cubicBezTo>
                    <a:pt x="12187" y="15580"/>
                    <a:pt x="11887" y="10977"/>
                    <a:pt x="13387" y="7613"/>
                  </a:cubicBezTo>
                  <a:cubicBezTo>
                    <a:pt x="14887" y="4249"/>
                    <a:pt x="18187" y="2125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627648" y="5471831"/>
              <a:ext cx="105996" cy="38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47" fill="norm" stroke="1" extrusionOk="0">
                  <a:moveTo>
                    <a:pt x="17397" y="649"/>
                  </a:moveTo>
                  <a:cubicBezTo>
                    <a:pt x="15703" y="298"/>
                    <a:pt x="14009" y="-52"/>
                    <a:pt x="12103" y="6"/>
                  </a:cubicBezTo>
                  <a:cubicBezTo>
                    <a:pt x="10197" y="65"/>
                    <a:pt x="8080" y="532"/>
                    <a:pt x="5962" y="2342"/>
                  </a:cubicBezTo>
                  <a:cubicBezTo>
                    <a:pt x="3844" y="4151"/>
                    <a:pt x="1727" y="7304"/>
                    <a:pt x="668" y="10281"/>
                  </a:cubicBezTo>
                  <a:cubicBezTo>
                    <a:pt x="-391" y="13258"/>
                    <a:pt x="-391" y="16060"/>
                    <a:pt x="2150" y="17987"/>
                  </a:cubicBezTo>
                  <a:cubicBezTo>
                    <a:pt x="4691" y="19913"/>
                    <a:pt x="9774" y="20964"/>
                    <a:pt x="13374" y="21256"/>
                  </a:cubicBezTo>
                  <a:cubicBezTo>
                    <a:pt x="16974" y="21548"/>
                    <a:pt x="19091" y="21081"/>
                    <a:pt x="21209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50649" y="5488209"/>
              <a:ext cx="217945" cy="35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50" fill="norm" stroke="1" extrusionOk="0">
                  <a:moveTo>
                    <a:pt x="10793" y="5822"/>
                  </a:moveTo>
                  <a:cubicBezTo>
                    <a:pt x="10793" y="4932"/>
                    <a:pt x="10793" y="4043"/>
                    <a:pt x="10481" y="3344"/>
                  </a:cubicBezTo>
                  <a:cubicBezTo>
                    <a:pt x="10170" y="2645"/>
                    <a:pt x="9547" y="2137"/>
                    <a:pt x="8716" y="1946"/>
                  </a:cubicBezTo>
                  <a:cubicBezTo>
                    <a:pt x="7885" y="1756"/>
                    <a:pt x="6847" y="1883"/>
                    <a:pt x="5393" y="3026"/>
                  </a:cubicBezTo>
                  <a:cubicBezTo>
                    <a:pt x="3939" y="4170"/>
                    <a:pt x="2070" y="6330"/>
                    <a:pt x="1031" y="8935"/>
                  </a:cubicBezTo>
                  <a:cubicBezTo>
                    <a:pt x="-7" y="11539"/>
                    <a:pt x="-215" y="14589"/>
                    <a:pt x="200" y="16685"/>
                  </a:cubicBezTo>
                  <a:cubicBezTo>
                    <a:pt x="616" y="18782"/>
                    <a:pt x="1654" y="19925"/>
                    <a:pt x="2797" y="20561"/>
                  </a:cubicBezTo>
                  <a:cubicBezTo>
                    <a:pt x="3939" y="21196"/>
                    <a:pt x="5185" y="21323"/>
                    <a:pt x="6847" y="21069"/>
                  </a:cubicBezTo>
                  <a:cubicBezTo>
                    <a:pt x="8508" y="20815"/>
                    <a:pt x="10585" y="20179"/>
                    <a:pt x="12558" y="18146"/>
                  </a:cubicBezTo>
                  <a:cubicBezTo>
                    <a:pt x="14531" y="16114"/>
                    <a:pt x="16400" y="12683"/>
                    <a:pt x="17127" y="9761"/>
                  </a:cubicBezTo>
                  <a:cubicBezTo>
                    <a:pt x="17854" y="6838"/>
                    <a:pt x="17439" y="4424"/>
                    <a:pt x="16608" y="2836"/>
                  </a:cubicBezTo>
                  <a:cubicBezTo>
                    <a:pt x="15777" y="1248"/>
                    <a:pt x="14531" y="485"/>
                    <a:pt x="12766" y="168"/>
                  </a:cubicBezTo>
                  <a:cubicBezTo>
                    <a:pt x="11000" y="-150"/>
                    <a:pt x="8716" y="-23"/>
                    <a:pt x="7158" y="612"/>
                  </a:cubicBezTo>
                  <a:cubicBezTo>
                    <a:pt x="5600" y="1248"/>
                    <a:pt x="4770" y="2391"/>
                    <a:pt x="4770" y="3916"/>
                  </a:cubicBezTo>
                  <a:cubicBezTo>
                    <a:pt x="4770" y="5441"/>
                    <a:pt x="5600" y="7346"/>
                    <a:pt x="8093" y="9824"/>
                  </a:cubicBezTo>
                  <a:cubicBezTo>
                    <a:pt x="10585" y="12302"/>
                    <a:pt x="14739" y="15351"/>
                    <a:pt x="17231" y="17384"/>
                  </a:cubicBezTo>
                  <a:cubicBezTo>
                    <a:pt x="19723" y="19417"/>
                    <a:pt x="20554" y="20434"/>
                    <a:pt x="21385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032093" y="5515339"/>
              <a:ext cx="24592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0" y="0"/>
                  </a:moveTo>
                  <a:cubicBezTo>
                    <a:pt x="5354" y="2348"/>
                    <a:pt x="10708" y="4696"/>
                    <a:pt x="13938" y="6026"/>
                  </a:cubicBezTo>
                  <a:cubicBezTo>
                    <a:pt x="17169" y="7357"/>
                    <a:pt x="18277" y="7670"/>
                    <a:pt x="19292" y="7904"/>
                  </a:cubicBezTo>
                  <a:cubicBezTo>
                    <a:pt x="20308" y="8139"/>
                    <a:pt x="21231" y="8296"/>
                    <a:pt x="21415" y="8765"/>
                  </a:cubicBezTo>
                  <a:cubicBezTo>
                    <a:pt x="21600" y="9235"/>
                    <a:pt x="21046" y="10017"/>
                    <a:pt x="19477" y="11504"/>
                  </a:cubicBezTo>
                  <a:cubicBezTo>
                    <a:pt x="17908" y="12991"/>
                    <a:pt x="15323" y="15183"/>
                    <a:pt x="13662" y="16983"/>
                  </a:cubicBezTo>
                  <a:cubicBezTo>
                    <a:pt x="12000" y="18783"/>
                    <a:pt x="11262" y="20191"/>
                    <a:pt x="105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374993" y="5521689"/>
              <a:ext cx="1" cy="184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470752" y="5477239"/>
              <a:ext cx="147957" cy="16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1175" fill="norm" stroke="1" extrusionOk="0">
                  <a:moveTo>
                    <a:pt x="9562" y="0"/>
                  </a:moveTo>
                  <a:cubicBezTo>
                    <a:pt x="8103" y="0"/>
                    <a:pt x="6643" y="0"/>
                    <a:pt x="4746" y="2597"/>
                  </a:cubicBezTo>
                  <a:cubicBezTo>
                    <a:pt x="2849" y="5195"/>
                    <a:pt x="514" y="10390"/>
                    <a:pt x="76" y="14081"/>
                  </a:cubicBezTo>
                  <a:cubicBezTo>
                    <a:pt x="-362" y="17772"/>
                    <a:pt x="1097" y="19959"/>
                    <a:pt x="4454" y="20780"/>
                  </a:cubicBezTo>
                  <a:cubicBezTo>
                    <a:pt x="7811" y="21600"/>
                    <a:pt x="13065" y="21053"/>
                    <a:pt x="16422" y="19959"/>
                  </a:cubicBezTo>
                  <a:cubicBezTo>
                    <a:pt x="19779" y="18866"/>
                    <a:pt x="21238" y="17225"/>
                    <a:pt x="19924" y="14218"/>
                  </a:cubicBezTo>
                  <a:cubicBezTo>
                    <a:pt x="18611" y="11210"/>
                    <a:pt x="14524" y="6835"/>
                    <a:pt x="10438" y="2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616293" y="5334546"/>
              <a:ext cx="110422" cy="38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530" fill="norm" stroke="1" extrusionOk="0">
                  <a:moveTo>
                    <a:pt x="0" y="167"/>
                  </a:moveTo>
                  <a:cubicBezTo>
                    <a:pt x="2000" y="49"/>
                    <a:pt x="4000" y="-70"/>
                    <a:pt x="6000" y="49"/>
                  </a:cubicBezTo>
                  <a:cubicBezTo>
                    <a:pt x="8000" y="167"/>
                    <a:pt x="10000" y="523"/>
                    <a:pt x="12800" y="2007"/>
                  </a:cubicBezTo>
                  <a:cubicBezTo>
                    <a:pt x="15600" y="3490"/>
                    <a:pt x="19200" y="6101"/>
                    <a:pt x="20400" y="8950"/>
                  </a:cubicBezTo>
                  <a:cubicBezTo>
                    <a:pt x="21600" y="11798"/>
                    <a:pt x="20400" y="14884"/>
                    <a:pt x="17800" y="17020"/>
                  </a:cubicBezTo>
                  <a:cubicBezTo>
                    <a:pt x="15200" y="19156"/>
                    <a:pt x="11200" y="20343"/>
                    <a:pt x="720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844893" y="5433879"/>
              <a:ext cx="146051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2504" y="13782"/>
                    <a:pt x="5009" y="6582"/>
                    <a:pt x="7826" y="2982"/>
                  </a:cubicBezTo>
                  <a:cubicBezTo>
                    <a:pt x="10643" y="-618"/>
                    <a:pt x="13774" y="-618"/>
                    <a:pt x="16122" y="1182"/>
                  </a:cubicBezTo>
                  <a:cubicBezTo>
                    <a:pt x="18470" y="2982"/>
                    <a:pt x="20035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876643" y="5547089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295607" y="5120285"/>
              <a:ext cx="137913" cy="61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99" fill="norm" stroke="1" extrusionOk="0">
                  <a:moveTo>
                    <a:pt x="9550" y="3847"/>
                  </a:moveTo>
                  <a:cubicBezTo>
                    <a:pt x="12409" y="3102"/>
                    <a:pt x="15267" y="2357"/>
                    <a:pt x="16697" y="1724"/>
                  </a:cubicBezTo>
                  <a:cubicBezTo>
                    <a:pt x="18126" y="1091"/>
                    <a:pt x="18126" y="569"/>
                    <a:pt x="16538" y="271"/>
                  </a:cubicBezTo>
                  <a:cubicBezTo>
                    <a:pt x="14950" y="-27"/>
                    <a:pt x="11773" y="-101"/>
                    <a:pt x="8756" y="160"/>
                  </a:cubicBezTo>
                  <a:cubicBezTo>
                    <a:pt x="5738" y="420"/>
                    <a:pt x="2879" y="1016"/>
                    <a:pt x="1291" y="2431"/>
                  </a:cubicBezTo>
                  <a:cubicBezTo>
                    <a:pt x="-297" y="3847"/>
                    <a:pt x="-615" y="6081"/>
                    <a:pt x="1450" y="8055"/>
                  </a:cubicBezTo>
                  <a:cubicBezTo>
                    <a:pt x="3514" y="10029"/>
                    <a:pt x="7961" y="11742"/>
                    <a:pt x="11614" y="13120"/>
                  </a:cubicBezTo>
                  <a:cubicBezTo>
                    <a:pt x="15267" y="14498"/>
                    <a:pt x="18126" y="15540"/>
                    <a:pt x="19556" y="16360"/>
                  </a:cubicBezTo>
                  <a:cubicBezTo>
                    <a:pt x="20985" y="17179"/>
                    <a:pt x="20985" y="17775"/>
                    <a:pt x="20032" y="18259"/>
                  </a:cubicBezTo>
                  <a:cubicBezTo>
                    <a:pt x="19079" y="18743"/>
                    <a:pt x="17173" y="19116"/>
                    <a:pt x="15267" y="19339"/>
                  </a:cubicBezTo>
                  <a:cubicBezTo>
                    <a:pt x="13361" y="19562"/>
                    <a:pt x="11456" y="19637"/>
                    <a:pt x="9550" y="19637"/>
                  </a:cubicBezTo>
                  <a:cubicBezTo>
                    <a:pt x="7644" y="19637"/>
                    <a:pt x="5738" y="19562"/>
                    <a:pt x="5420" y="19860"/>
                  </a:cubicBezTo>
                  <a:cubicBezTo>
                    <a:pt x="5103" y="20158"/>
                    <a:pt x="6373" y="20829"/>
                    <a:pt x="7644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314841" y="5797070"/>
              <a:ext cx="69803" cy="12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204" fill="norm" stroke="1" extrusionOk="0">
                  <a:moveTo>
                    <a:pt x="7609" y="1764"/>
                  </a:moveTo>
                  <a:cubicBezTo>
                    <a:pt x="4432" y="684"/>
                    <a:pt x="1256" y="-396"/>
                    <a:pt x="303" y="144"/>
                  </a:cubicBezTo>
                  <a:cubicBezTo>
                    <a:pt x="-650" y="684"/>
                    <a:pt x="621" y="2844"/>
                    <a:pt x="4432" y="6624"/>
                  </a:cubicBezTo>
                  <a:cubicBezTo>
                    <a:pt x="8244" y="10404"/>
                    <a:pt x="14597" y="15804"/>
                    <a:pt x="20950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416393" y="5779362"/>
              <a:ext cx="92870" cy="87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749" fill="norm" stroke="1" extrusionOk="0">
                  <a:moveTo>
                    <a:pt x="12960" y="6664"/>
                  </a:moveTo>
                  <a:cubicBezTo>
                    <a:pt x="11520" y="4654"/>
                    <a:pt x="10080" y="2645"/>
                    <a:pt x="8400" y="2394"/>
                  </a:cubicBezTo>
                  <a:cubicBezTo>
                    <a:pt x="6720" y="2143"/>
                    <a:pt x="4800" y="3650"/>
                    <a:pt x="3360" y="5659"/>
                  </a:cubicBezTo>
                  <a:cubicBezTo>
                    <a:pt x="1920" y="7668"/>
                    <a:pt x="960" y="10180"/>
                    <a:pt x="720" y="12691"/>
                  </a:cubicBezTo>
                  <a:cubicBezTo>
                    <a:pt x="480" y="15203"/>
                    <a:pt x="960" y="17715"/>
                    <a:pt x="2400" y="19222"/>
                  </a:cubicBezTo>
                  <a:cubicBezTo>
                    <a:pt x="3840" y="20729"/>
                    <a:pt x="6240" y="21231"/>
                    <a:pt x="9600" y="20226"/>
                  </a:cubicBezTo>
                  <a:cubicBezTo>
                    <a:pt x="12960" y="19222"/>
                    <a:pt x="17280" y="16710"/>
                    <a:pt x="19440" y="13947"/>
                  </a:cubicBezTo>
                  <a:cubicBezTo>
                    <a:pt x="21600" y="11184"/>
                    <a:pt x="21600" y="8171"/>
                    <a:pt x="19440" y="5659"/>
                  </a:cubicBezTo>
                  <a:cubicBezTo>
                    <a:pt x="17280" y="3147"/>
                    <a:pt x="12960" y="1138"/>
                    <a:pt x="9360" y="384"/>
                  </a:cubicBezTo>
                  <a:cubicBezTo>
                    <a:pt x="5760" y="-369"/>
                    <a:pt x="2880" y="133"/>
                    <a:pt x="0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178008" y="4915093"/>
              <a:ext cx="166160" cy="13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852" fill="norm" stroke="1" extrusionOk="0">
                  <a:moveTo>
                    <a:pt x="10158" y="5267"/>
                  </a:moveTo>
                  <a:cubicBezTo>
                    <a:pt x="9348" y="9078"/>
                    <a:pt x="8538" y="12890"/>
                    <a:pt x="7728" y="15431"/>
                  </a:cubicBezTo>
                  <a:cubicBezTo>
                    <a:pt x="6918" y="17973"/>
                    <a:pt x="6108" y="19243"/>
                    <a:pt x="5028" y="20037"/>
                  </a:cubicBezTo>
                  <a:cubicBezTo>
                    <a:pt x="3948" y="20831"/>
                    <a:pt x="2598" y="21149"/>
                    <a:pt x="1653" y="20514"/>
                  </a:cubicBezTo>
                  <a:cubicBezTo>
                    <a:pt x="708" y="19878"/>
                    <a:pt x="168" y="18290"/>
                    <a:pt x="33" y="16067"/>
                  </a:cubicBezTo>
                  <a:cubicBezTo>
                    <a:pt x="-102" y="13843"/>
                    <a:pt x="168" y="10984"/>
                    <a:pt x="978" y="9237"/>
                  </a:cubicBezTo>
                  <a:cubicBezTo>
                    <a:pt x="1788" y="7490"/>
                    <a:pt x="3138" y="6855"/>
                    <a:pt x="4893" y="7649"/>
                  </a:cubicBezTo>
                  <a:cubicBezTo>
                    <a:pt x="6648" y="8443"/>
                    <a:pt x="8808" y="10667"/>
                    <a:pt x="11373" y="12255"/>
                  </a:cubicBezTo>
                  <a:cubicBezTo>
                    <a:pt x="13938" y="13843"/>
                    <a:pt x="16908" y="14796"/>
                    <a:pt x="18798" y="14637"/>
                  </a:cubicBezTo>
                  <a:cubicBezTo>
                    <a:pt x="20688" y="14478"/>
                    <a:pt x="21498" y="13208"/>
                    <a:pt x="21093" y="10508"/>
                  </a:cubicBezTo>
                  <a:cubicBezTo>
                    <a:pt x="20688" y="7808"/>
                    <a:pt x="19068" y="3678"/>
                    <a:pt x="17583" y="1614"/>
                  </a:cubicBezTo>
                  <a:cubicBezTo>
                    <a:pt x="16098" y="-451"/>
                    <a:pt x="14748" y="-451"/>
                    <a:pt x="12993" y="1137"/>
                  </a:cubicBezTo>
                  <a:cubicBezTo>
                    <a:pt x="11238" y="2725"/>
                    <a:pt x="9078" y="5902"/>
                    <a:pt x="6918" y="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601025" y="5131789"/>
              <a:ext cx="101119" cy="41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513" fill="norm" stroke="1" extrusionOk="0">
                  <a:moveTo>
                    <a:pt x="21059" y="4737"/>
                  </a:moveTo>
                  <a:cubicBezTo>
                    <a:pt x="20177" y="3641"/>
                    <a:pt x="19296" y="2544"/>
                    <a:pt x="18194" y="1777"/>
                  </a:cubicBezTo>
                  <a:cubicBezTo>
                    <a:pt x="17092" y="1009"/>
                    <a:pt x="15769" y="571"/>
                    <a:pt x="14006" y="297"/>
                  </a:cubicBezTo>
                  <a:cubicBezTo>
                    <a:pt x="12243" y="23"/>
                    <a:pt x="10039" y="-87"/>
                    <a:pt x="8275" y="77"/>
                  </a:cubicBezTo>
                  <a:cubicBezTo>
                    <a:pt x="6512" y="242"/>
                    <a:pt x="5190" y="681"/>
                    <a:pt x="3426" y="2654"/>
                  </a:cubicBezTo>
                  <a:cubicBezTo>
                    <a:pt x="1663" y="4628"/>
                    <a:pt x="-541" y="8136"/>
                    <a:pt x="120" y="11535"/>
                  </a:cubicBezTo>
                  <a:cubicBezTo>
                    <a:pt x="781" y="14934"/>
                    <a:pt x="4308" y="18224"/>
                    <a:pt x="7835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583852" y="5318489"/>
              <a:ext cx="18179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463" y="21600"/>
                  </a:moveTo>
                  <a:cubicBezTo>
                    <a:pt x="-28" y="19008"/>
                    <a:pt x="-519" y="16416"/>
                    <a:pt x="1199" y="13680"/>
                  </a:cubicBezTo>
                  <a:cubicBezTo>
                    <a:pt x="2917" y="10944"/>
                    <a:pt x="6845" y="8064"/>
                    <a:pt x="10526" y="5760"/>
                  </a:cubicBezTo>
                  <a:cubicBezTo>
                    <a:pt x="14208" y="3456"/>
                    <a:pt x="17645" y="1728"/>
                    <a:pt x="210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773360" y="5170210"/>
              <a:ext cx="271684" cy="35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83" fill="norm" stroke="1" extrusionOk="0">
                  <a:moveTo>
                    <a:pt x="8865" y="1292"/>
                  </a:moveTo>
                  <a:cubicBezTo>
                    <a:pt x="8201" y="778"/>
                    <a:pt x="7536" y="264"/>
                    <a:pt x="6705" y="71"/>
                  </a:cubicBezTo>
                  <a:cubicBezTo>
                    <a:pt x="5875" y="-122"/>
                    <a:pt x="4878" y="7"/>
                    <a:pt x="3632" y="1357"/>
                  </a:cubicBezTo>
                  <a:cubicBezTo>
                    <a:pt x="2385" y="2707"/>
                    <a:pt x="890" y="5278"/>
                    <a:pt x="309" y="8428"/>
                  </a:cubicBezTo>
                  <a:cubicBezTo>
                    <a:pt x="-273" y="11578"/>
                    <a:pt x="59" y="15307"/>
                    <a:pt x="558" y="17492"/>
                  </a:cubicBezTo>
                  <a:cubicBezTo>
                    <a:pt x="1056" y="19678"/>
                    <a:pt x="1721" y="20321"/>
                    <a:pt x="2469" y="20771"/>
                  </a:cubicBezTo>
                  <a:cubicBezTo>
                    <a:pt x="3216" y="21221"/>
                    <a:pt x="4047" y="21478"/>
                    <a:pt x="4712" y="21349"/>
                  </a:cubicBezTo>
                  <a:cubicBezTo>
                    <a:pt x="5376" y="21221"/>
                    <a:pt x="5875" y="20707"/>
                    <a:pt x="6207" y="19421"/>
                  </a:cubicBezTo>
                  <a:cubicBezTo>
                    <a:pt x="6539" y="18135"/>
                    <a:pt x="6705" y="16078"/>
                    <a:pt x="6705" y="14278"/>
                  </a:cubicBezTo>
                  <a:cubicBezTo>
                    <a:pt x="6705" y="12478"/>
                    <a:pt x="6539" y="10935"/>
                    <a:pt x="6789" y="9971"/>
                  </a:cubicBezTo>
                  <a:cubicBezTo>
                    <a:pt x="7038" y="9007"/>
                    <a:pt x="7702" y="8621"/>
                    <a:pt x="8450" y="8428"/>
                  </a:cubicBezTo>
                  <a:cubicBezTo>
                    <a:pt x="9198" y="8235"/>
                    <a:pt x="10029" y="8235"/>
                    <a:pt x="10693" y="8492"/>
                  </a:cubicBezTo>
                  <a:cubicBezTo>
                    <a:pt x="11358" y="8749"/>
                    <a:pt x="11856" y="9264"/>
                    <a:pt x="12355" y="10485"/>
                  </a:cubicBezTo>
                  <a:cubicBezTo>
                    <a:pt x="12853" y="11707"/>
                    <a:pt x="13352" y="13635"/>
                    <a:pt x="13269" y="14921"/>
                  </a:cubicBezTo>
                  <a:cubicBezTo>
                    <a:pt x="13185" y="16207"/>
                    <a:pt x="12521" y="16849"/>
                    <a:pt x="12189" y="16657"/>
                  </a:cubicBezTo>
                  <a:cubicBezTo>
                    <a:pt x="11856" y="16464"/>
                    <a:pt x="11856" y="15435"/>
                    <a:pt x="12272" y="14021"/>
                  </a:cubicBezTo>
                  <a:cubicBezTo>
                    <a:pt x="12687" y="12607"/>
                    <a:pt x="13518" y="10807"/>
                    <a:pt x="14182" y="9649"/>
                  </a:cubicBezTo>
                  <a:cubicBezTo>
                    <a:pt x="14847" y="8492"/>
                    <a:pt x="15345" y="7978"/>
                    <a:pt x="15844" y="8621"/>
                  </a:cubicBezTo>
                  <a:cubicBezTo>
                    <a:pt x="16342" y="9264"/>
                    <a:pt x="16841" y="11064"/>
                    <a:pt x="17755" y="12349"/>
                  </a:cubicBezTo>
                  <a:cubicBezTo>
                    <a:pt x="18669" y="13635"/>
                    <a:pt x="19998" y="14407"/>
                    <a:pt x="21327" y="15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064093" y="5134339"/>
              <a:ext cx="7479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0" y="0"/>
                  </a:moveTo>
                  <a:cubicBezTo>
                    <a:pt x="7958" y="3535"/>
                    <a:pt x="15916" y="7069"/>
                    <a:pt x="18758" y="10276"/>
                  </a:cubicBezTo>
                  <a:cubicBezTo>
                    <a:pt x="21600" y="13484"/>
                    <a:pt x="19326" y="16364"/>
                    <a:pt x="17053" y="18196"/>
                  </a:cubicBezTo>
                  <a:cubicBezTo>
                    <a:pt x="14779" y="20029"/>
                    <a:pt x="12505" y="20815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237660" y="4978946"/>
              <a:ext cx="391584" cy="44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6188" y="16344"/>
                  </a:moveTo>
                  <a:cubicBezTo>
                    <a:pt x="5721" y="16038"/>
                    <a:pt x="5254" y="15732"/>
                    <a:pt x="4262" y="15936"/>
                  </a:cubicBezTo>
                  <a:cubicBezTo>
                    <a:pt x="3269" y="16140"/>
                    <a:pt x="1751" y="16853"/>
                    <a:pt x="934" y="17566"/>
                  </a:cubicBezTo>
                  <a:cubicBezTo>
                    <a:pt x="117" y="18280"/>
                    <a:pt x="0" y="18993"/>
                    <a:pt x="0" y="19604"/>
                  </a:cubicBezTo>
                  <a:cubicBezTo>
                    <a:pt x="0" y="20215"/>
                    <a:pt x="117" y="20725"/>
                    <a:pt x="759" y="21030"/>
                  </a:cubicBezTo>
                  <a:cubicBezTo>
                    <a:pt x="1401" y="21336"/>
                    <a:pt x="2569" y="21438"/>
                    <a:pt x="3561" y="20980"/>
                  </a:cubicBezTo>
                  <a:cubicBezTo>
                    <a:pt x="4554" y="20521"/>
                    <a:pt x="5371" y="19502"/>
                    <a:pt x="6071" y="17312"/>
                  </a:cubicBezTo>
                  <a:cubicBezTo>
                    <a:pt x="6772" y="15121"/>
                    <a:pt x="7356" y="11759"/>
                    <a:pt x="7648" y="9008"/>
                  </a:cubicBezTo>
                  <a:cubicBezTo>
                    <a:pt x="7939" y="6257"/>
                    <a:pt x="7939" y="4117"/>
                    <a:pt x="7881" y="2793"/>
                  </a:cubicBezTo>
                  <a:cubicBezTo>
                    <a:pt x="7823" y="1468"/>
                    <a:pt x="7706" y="959"/>
                    <a:pt x="7414" y="551"/>
                  </a:cubicBezTo>
                  <a:cubicBezTo>
                    <a:pt x="7122" y="144"/>
                    <a:pt x="6655" y="-162"/>
                    <a:pt x="6305" y="93"/>
                  </a:cubicBezTo>
                  <a:cubicBezTo>
                    <a:pt x="5955" y="347"/>
                    <a:pt x="5721" y="1163"/>
                    <a:pt x="5779" y="3251"/>
                  </a:cubicBezTo>
                  <a:cubicBezTo>
                    <a:pt x="5838" y="5340"/>
                    <a:pt x="6188" y="8702"/>
                    <a:pt x="6422" y="10689"/>
                  </a:cubicBezTo>
                  <a:cubicBezTo>
                    <a:pt x="6655" y="12676"/>
                    <a:pt x="6772" y="13287"/>
                    <a:pt x="7122" y="13695"/>
                  </a:cubicBezTo>
                  <a:cubicBezTo>
                    <a:pt x="7472" y="14102"/>
                    <a:pt x="8056" y="14306"/>
                    <a:pt x="8406" y="14153"/>
                  </a:cubicBezTo>
                  <a:cubicBezTo>
                    <a:pt x="8757" y="14000"/>
                    <a:pt x="8874" y="13491"/>
                    <a:pt x="9049" y="12930"/>
                  </a:cubicBezTo>
                  <a:cubicBezTo>
                    <a:pt x="9224" y="12370"/>
                    <a:pt x="9457" y="11759"/>
                    <a:pt x="9808" y="11249"/>
                  </a:cubicBezTo>
                  <a:cubicBezTo>
                    <a:pt x="10158" y="10740"/>
                    <a:pt x="10625" y="10332"/>
                    <a:pt x="11092" y="10281"/>
                  </a:cubicBezTo>
                  <a:cubicBezTo>
                    <a:pt x="11559" y="10230"/>
                    <a:pt x="12026" y="10536"/>
                    <a:pt x="12435" y="11453"/>
                  </a:cubicBezTo>
                  <a:cubicBezTo>
                    <a:pt x="12843" y="12370"/>
                    <a:pt x="13194" y="13898"/>
                    <a:pt x="13252" y="15274"/>
                  </a:cubicBezTo>
                  <a:cubicBezTo>
                    <a:pt x="13310" y="16649"/>
                    <a:pt x="13077" y="17872"/>
                    <a:pt x="12726" y="18687"/>
                  </a:cubicBezTo>
                  <a:cubicBezTo>
                    <a:pt x="12376" y="19502"/>
                    <a:pt x="11909" y="19910"/>
                    <a:pt x="11734" y="19757"/>
                  </a:cubicBezTo>
                  <a:cubicBezTo>
                    <a:pt x="11559" y="19604"/>
                    <a:pt x="11676" y="18891"/>
                    <a:pt x="12201" y="17566"/>
                  </a:cubicBezTo>
                  <a:cubicBezTo>
                    <a:pt x="12726" y="16242"/>
                    <a:pt x="13661" y="14306"/>
                    <a:pt x="14536" y="12930"/>
                  </a:cubicBezTo>
                  <a:cubicBezTo>
                    <a:pt x="15412" y="11555"/>
                    <a:pt x="16229" y="10740"/>
                    <a:pt x="16813" y="10129"/>
                  </a:cubicBezTo>
                  <a:cubicBezTo>
                    <a:pt x="17397" y="9517"/>
                    <a:pt x="17747" y="9110"/>
                    <a:pt x="17805" y="9263"/>
                  </a:cubicBezTo>
                  <a:cubicBezTo>
                    <a:pt x="17864" y="9415"/>
                    <a:pt x="17630" y="10129"/>
                    <a:pt x="17222" y="11402"/>
                  </a:cubicBezTo>
                  <a:cubicBezTo>
                    <a:pt x="16813" y="12676"/>
                    <a:pt x="16229" y="14510"/>
                    <a:pt x="15937" y="15681"/>
                  </a:cubicBezTo>
                  <a:cubicBezTo>
                    <a:pt x="15645" y="16853"/>
                    <a:pt x="15645" y="17363"/>
                    <a:pt x="15937" y="17668"/>
                  </a:cubicBezTo>
                  <a:cubicBezTo>
                    <a:pt x="16229" y="17974"/>
                    <a:pt x="16813" y="18076"/>
                    <a:pt x="17805" y="18025"/>
                  </a:cubicBezTo>
                  <a:cubicBezTo>
                    <a:pt x="18798" y="17974"/>
                    <a:pt x="20199" y="17770"/>
                    <a:pt x="21600" y="17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0977252" y="3823246"/>
              <a:ext cx="1675342" cy="178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85" fill="norm" stroke="1" extrusionOk="0">
                  <a:moveTo>
                    <a:pt x="13895" y="1575"/>
                  </a:moveTo>
                  <a:cubicBezTo>
                    <a:pt x="13541" y="1191"/>
                    <a:pt x="13186" y="806"/>
                    <a:pt x="12763" y="562"/>
                  </a:cubicBezTo>
                  <a:cubicBezTo>
                    <a:pt x="12341" y="318"/>
                    <a:pt x="11850" y="216"/>
                    <a:pt x="11141" y="152"/>
                  </a:cubicBezTo>
                  <a:cubicBezTo>
                    <a:pt x="10431" y="88"/>
                    <a:pt x="9504" y="62"/>
                    <a:pt x="8563" y="36"/>
                  </a:cubicBezTo>
                  <a:cubicBezTo>
                    <a:pt x="7622" y="11"/>
                    <a:pt x="6668" y="-15"/>
                    <a:pt x="5713" y="11"/>
                  </a:cubicBezTo>
                  <a:cubicBezTo>
                    <a:pt x="4759" y="36"/>
                    <a:pt x="3804" y="113"/>
                    <a:pt x="3109" y="165"/>
                  </a:cubicBezTo>
                  <a:cubicBezTo>
                    <a:pt x="2413" y="216"/>
                    <a:pt x="1977" y="242"/>
                    <a:pt x="1650" y="293"/>
                  </a:cubicBezTo>
                  <a:cubicBezTo>
                    <a:pt x="1322" y="344"/>
                    <a:pt x="1104" y="421"/>
                    <a:pt x="1009" y="524"/>
                  </a:cubicBezTo>
                  <a:cubicBezTo>
                    <a:pt x="913" y="626"/>
                    <a:pt x="941" y="755"/>
                    <a:pt x="941" y="1204"/>
                  </a:cubicBezTo>
                  <a:cubicBezTo>
                    <a:pt x="941" y="1652"/>
                    <a:pt x="913" y="2422"/>
                    <a:pt x="859" y="3102"/>
                  </a:cubicBezTo>
                  <a:cubicBezTo>
                    <a:pt x="804" y="3782"/>
                    <a:pt x="722" y="4372"/>
                    <a:pt x="627" y="5090"/>
                  </a:cubicBezTo>
                  <a:cubicBezTo>
                    <a:pt x="531" y="5808"/>
                    <a:pt x="422" y="6655"/>
                    <a:pt x="368" y="7578"/>
                  </a:cubicBezTo>
                  <a:cubicBezTo>
                    <a:pt x="313" y="8502"/>
                    <a:pt x="313" y="9502"/>
                    <a:pt x="259" y="10477"/>
                  </a:cubicBezTo>
                  <a:cubicBezTo>
                    <a:pt x="204" y="11452"/>
                    <a:pt x="95" y="12401"/>
                    <a:pt x="41" y="13286"/>
                  </a:cubicBezTo>
                  <a:cubicBezTo>
                    <a:pt x="-14" y="14171"/>
                    <a:pt x="-14" y="14992"/>
                    <a:pt x="41" y="15864"/>
                  </a:cubicBezTo>
                  <a:cubicBezTo>
                    <a:pt x="95" y="16737"/>
                    <a:pt x="204" y="17660"/>
                    <a:pt x="272" y="18417"/>
                  </a:cubicBezTo>
                  <a:cubicBezTo>
                    <a:pt x="341" y="19174"/>
                    <a:pt x="368" y="19764"/>
                    <a:pt x="395" y="20123"/>
                  </a:cubicBezTo>
                  <a:cubicBezTo>
                    <a:pt x="422" y="20482"/>
                    <a:pt x="450" y="20610"/>
                    <a:pt x="504" y="20751"/>
                  </a:cubicBezTo>
                  <a:cubicBezTo>
                    <a:pt x="559" y="20892"/>
                    <a:pt x="641" y="21046"/>
                    <a:pt x="763" y="21059"/>
                  </a:cubicBezTo>
                  <a:cubicBezTo>
                    <a:pt x="886" y="21072"/>
                    <a:pt x="1050" y="20944"/>
                    <a:pt x="1527" y="20867"/>
                  </a:cubicBezTo>
                  <a:cubicBezTo>
                    <a:pt x="2004" y="20790"/>
                    <a:pt x="2795" y="20764"/>
                    <a:pt x="3709" y="20751"/>
                  </a:cubicBezTo>
                  <a:cubicBezTo>
                    <a:pt x="4622" y="20738"/>
                    <a:pt x="5659" y="20738"/>
                    <a:pt x="6722" y="20738"/>
                  </a:cubicBezTo>
                  <a:cubicBezTo>
                    <a:pt x="7786" y="20738"/>
                    <a:pt x="8877" y="20738"/>
                    <a:pt x="9981" y="20790"/>
                  </a:cubicBezTo>
                  <a:cubicBezTo>
                    <a:pt x="11086" y="20841"/>
                    <a:pt x="12204" y="20944"/>
                    <a:pt x="13281" y="21085"/>
                  </a:cubicBezTo>
                  <a:cubicBezTo>
                    <a:pt x="14359" y="21226"/>
                    <a:pt x="15395" y="21405"/>
                    <a:pt x="15981" y="21495"/>
                  </a:cubicBezTo>
                  <a:cubicBezTo>
                    <a:pt x="16568" y="21585"/>
                    <a:pt x="16704" y="21585"/>
                    <a:pt x="16841" y="21585"/>
                  </a:cubicBezTo>
                  <a:cubicBezTo>
                    <a:pt x="16977" y="21585"/>
                    <a:pt x="17113" y="21585"/>
                    <a:pt x="17195" y="21521"/>
                  </a:cubicBezTo>
                  <a:cubicBezTo>
                    <a:pt x="17277" y="21457"/>
                    <a:pt x="17304" y="21328"/>
                    <a:pt x="17454" y="20956"/>
                  </a:cubicBezTo>
                  <a:cubicBezTo>
                    <a:pt x="17604" y="20585"/>
                    <a:pt x="17877" y="19969"/>
                    <a:pt x="18218" y="19276"/>
                  </a:cubicBezTo>
                  <a:cubicBezTo>
                    <a:pt x="18559" y="18584"/>
                    <a:pt x="18968" y="17814"/>
                    <a:pt x="19336" y="16967"/>
                  </a:cubicBezTo>
                  <a:cubicBezTo>
                    <a:pt x="19704" y="16121"/>
                    <a:pt x="20031" y="15197"/>
                    <a:pt x="20291" y="14261"/>
                  </a:cubicBezTo>
                  <a:cubicBezTo>
                    <a:pt x="20550" y="13325"/>
                    <a:pt x="20741" y="12375"/>
                    <a:pt x="20904" y="11349"/>
                  </a:cubicBezTo>
                  <a:cubicBezTo>
                    <a:pt x="21068" y="10323"/>
                    <a:pt x="21204" y="9220"/>
                    <a:pt x="21313" y="8425"/>
                  </a:cubicBezTo>
                  <a:cubicBezTo>
                    <a:pt x="21422" y="7630"/>
                    <a:pt x="21504" y="7142"/>
                    <a:pt x="21586" y="6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2030293" y="3921489"/>
              <a:ext cx="6223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792" y="18982"/>
                    <a:pt x="19984" y="16364"/>
                    <a:pt x="18698" y="13876"/>
                  </a:cubicBezTo>
                  <a:cubicBezTo>
                    <a:pt x="17412" y="11389"/>
                    <a:pt x="15649" y="9033"/>
                    <a:pt x="13408" y="7069"/>
                  </a:cubicBezTo>
                  <a:cubicBezTo>
                    <a:pt x="11167" y="5105"/>
                    <a:pt x="8449" y="3535"/>
                    <a:pt x="6135" y="2422"/>
                  </a:cubicBezTo>
                  <a:cubicBezTo>
                    <a:pt x="3820" y="1309"/>
                    <a:pt x="1910" y="65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2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395723" y="3689444"/>
              <a:ext cx="1551346" cy="1814914"/>
            </a:xfrm>
            <a:prstGeom prst="rect">
              <a:avLst/>
            </a:prstGeom>
            <a:effectLst/>
          </p:spPr>
        </p:pic>
        <p:pic>
          <p:nvPicPr>
            <p:cNvPr id="122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2700" y="4889623"/>
              <a:ext cx="1884799" cy="1305151"/>
            </a:xfrm>
            <a:prstGeom prst="rect">
              <a:avLst/>
            </a:prstGeom>
            <a:effectLst/>
          </p:spPr>
        </p:pic>
        <p:sp>
          <p:nvSpPr>
            <p:cNvPr id="1228" name="Line"/>
            <p:cNvSpPr/>
            <p:nvPr/>
          </p:nvSpPr>
          <p:spPr>
            <a:xfrm>
              <a:off x="689193" y="4263258"/>
              <a:ext cx="184151" cy="46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409"/>
                  </a:moveTo>
                  <a:cubicBezTo>
                    <a:pt x="0" y="1918"/>
                    <a:pt x="0" y="1427"/>
                    <a:pt x="124" y="936"/>
                  </a:cubicBezTo>
                  <a:cubicBezTo>
                    <a:pt x="248" y="445"/>
                    <a:pt x="497" y="-46"/>
                    <a:pt x="869" y="3"/>
                  </a:cubicBezTo>
                  <a:cubicBezTo>
                    <a:pt x="1241" y="52"/>
                    <a:pt x="1738" y="641"/>
                    <a:pt x="1986" y="2801"/>
                  </a:cubicBezTo>
                  <a:cubicBezTo>
                    <a:pt x="2234" y="4961"/>
                    <a:pt x="2234" y="8692"/>
                    <a:pt x="2607" y="11736"/>
                  </a:cubicBezTo>
                  <a:cubicBezTo>
                    <a:pt x="2979" y="14779"/>
                    <a:pt x="3724" y="17136"/>
                    <a:pt x="4221" y="18559"/>
                  </a:cubicBezTo>
                  <a:cubicBezTo>
                    <a:pt x="4717" y="19983"/>
                    <a:pt x="4966" y="20474"/>
                    <a:pt x="5586" y="20867"/>
                  </a:cubicBezTo>
                  <a:cubicBezTo>
                    <a:pt x="6207" y="21259"/>
                    <a:pt x="7200" y="21554"/>
                    <a:pt x="9559" y="21309"/>
                  </a:cubicBezTo>
                  <a:cubicBezTo>
                    <a:pt x="11917" y="21063"/>
                    <a:pt x="15641" y="20278"/>
                    <a:pt x="17876" y="19639"/>
                  </a:cubicBezTo>
                  <a:cubicBezTo>
                    <a:pt x="20110" y="19001"/>
                    <a:pt x="20855" y="18510"/>
                    <a:pt x="21600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44743" y="4435839"/>
              <a:ext cx="266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200"/>
                    <a:pt x="8229" y="10800"/>
                    <a:pt x="11829" y="7200"/>
                  </a:cubicBezTo>
                  <a:cubicBezTo>
                    <a:pt x="15429" y="3600"/>
                    <a:pt x="185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7286843" y="5972539"/>
              <a:ext cx="28286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0" y="0"/>
                  </a:moveTo>
                  <a:cubicBezTo>
                    <a:pt x="3680" y="837"/>
                    <a:pt x="7360" y="1674"/>
                    <a:pt x="10400" y="2595"/>
                  </a:cubicBezTo>
                  <a:cubicBezTo>
                    <a:pt x="13440" y="3516"/>
                    <a:pt x="15840" y="4521"/>
                    <a:pt x="17440" y="5191"/>
                  </a:cubicBezTo>
                  <a:cubicBezTo>
                    <a:pt x="19040" y="5860"/>
                    <a:pt x="19840" y="6195"/>
                    <a:pt x="20480" y="6698"/>
                  </a:cubicBezTo>
                  <a:cubicBezTo>
                    <a:pt x="21120" y="7200"/>
                    <a:pt x="21600" y="7870"/>
                    <a:pt x="21280" y="8707"/>
                  </a:cubicBezTo>
                  <a:cubicBezTo>
                    <a:pt x="20960" y="9544"/>
                    <a:pt x="19840" y="10549"/>
                    <a:pt x="17280" y="12140"/>
                  </a:cubicBezTo>
                  <a:cubicBezTo>
                    <a:pt x="14720" y="13730"/>
                    <a:pt x="10720" y="15907"/>
                    <a:pt x="8240" y="17414"/>
                  </a:cubicBezTo>
                  <a:cubicBezTo>
                    <a:pt x="5760" y="18921"/>
                    <a:pt x="4800" y="19758"/>
                    <a:pt x="4960" y="20344"/>
                  </a:cubicBezTo>
                  <a:cubicBezTo>
                    <a:pt x="5120" y="20930"/>
                    <a:pt x="6400" y="21265"/>
                    <a:pt x="7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7420193" y="6194789"/>
              <a:ext cx="266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00"/>
                    <a:pt x="14400" y="5400"/>
                    <a:pt x="11057" y="8250"/>
                  </a:cubicBezTo>
                  <a:cubicBezTo>
                    <a:pt x="7714" y="11100"/>
                    <a:pt x="4629" y="14100"/>
                    <a:pt x="2829" y="16350"/>
                  </a:cubicBezTo>
                  <a:cubicBezTo>
                    <a:pt x="1029" y="18600"/>
                    <a:pt x="514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7907922" y="6074089"/>
              <a:ext cx="110304" cy="16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29" fill="norm" stroke="1" extrusionOk="0">
                  <a:moveTo>
                    <a:pt x="13685" y="827"/>
                  </a:moveTo>
                  <a:cubicBezTo>
                    <a:pt x="10832" y="280"/>
                    <a:pt x="7979" y="-267"/>
                    <a:pt x="5941" y="143"/>
                  </a:cubicBezTo>
                  <a:cubicBezTo>
                    <a:pt x="3903" y="553"/>
                    <a:pt x="2681" y="1920"/>
                    <a:pt x="1662" y="4928"/>
                  </a:cubicBezTo>
                  <a:cubicBezTo>
                    <a:pt x="643" y="7936"/>
                    <a:pt x="-172" y="12584"/>
                    <a:pt x="32" y="15591"/>
                  </a:cubicBezTo>
                  <a:cubicBezTo>
                    <a:pt x="236" y="18599"/>
                    <a:pt x="1458" y="19966"/>
                    <a:pt x="4311" y="20649"/>
                  </a:cubicBezTo>
                  <a:cubicBezTo>
                    <a:pt x="7164" y="21333"/>
                    <a:pt x="11647" y="21333"/>
                    <a:pt x="15111" y="18599"/>
                  </a:cubicBezTo>
                  <a:cubicBezTo>
                    <a:pt x="18575" y="15865"/>
                    <a:pt x="21020" y="10396"/>
                    <a:pt x="21224" y="6979"/>
                  </a:cubicBezTo>
                  <a:cubicBezTo>
                    <a:pt x="21428" y="3561"/>
                    <a:pt x="19390" y="2194"/>
                    <a:pt x="17353" y="1510"/>
                  </a:cubicBezTo>
                  <a:cubicBezTo>
                    <a:pt x="15315" y="827"/>
                    <a:pt x="13277" y="827"/>
                    <a:pt x="12666" y="1647"/>
                  </a:cubicBezTo>
                  <a:cubicBezTo>
                    <a:pt x="12054" y="2467"/>
                    <a:pt x="12870" y="4108"/>
                    <a:pt x="13685" y="5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8182193" y="615033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8289211" y="6014472"/>
              <a:ext cx="104252" cy="26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347" fill="norm" stroke="1" extrusionOk="0">
                  <a:moveTo>
                    <a:pt x="12644" y="2732"/>
                  </a:moveTo>
                  <a:cubicBezTo>
                    <a:pt x="12644" y="1888"/>
                    <a:pt x="12644" y="1044"/>
                    <a:pt x="11606" y="538"/>
                  </a:cubicBezTo>
                  <a:cubicBezTo>
                    <a:pt x="10567" y="32"/>
                    <a:pt x="8490" y="-137"/>
                    <a:pt x="6414" y="116"/>
                  </a:cubicBezTo>
                  <a:cubicBezTo>
                    <a:pt x="4337" y="369"/>
                    <a:pt x="2260" y="1044"/>
                    <a:pt x="1014" y="2225"/>
                  </a:cubicBezTo>
                  <a:cubicBezTo>
                    <a:pt x="-233" y="3407"/>
                    <a:pt x="-648" y="5094"/>
                    <a:pt x="1637" y="6866"/>
                  </a:cubicBezTo>
                  <a:cubicBezTo>
                    <a:pt x="3921" y="8638"/>
                    <a:pt x="8906" y="10494"/>
                    <a:pt x="12852" y="12604"/>
                  </a:cubicBezTo>
                  <a:cubicBezTo>
                    <a:pt x="16798" y="14713"/>
                    <a:pt x="19706" y="17076"/>
                    <a:pt x="20329" y="18594"/>
                  </a:cubicBezTo>
                  <a:cubicBezTo>
                    <a:pt x="20952" y="20113"/>
                    <a:pt x="19290" y="20788"/>
                    <a:pt x="16175" y="21126"/>
                  </a:cubicBezTo>
                  <a:cubicBezTo>
                    <a:pt x="13060" y="21463"/>
                    <a:pt x="8490" y="21463"/>
                    <a:pt x="5790" y="20788"/>
                  </a:cubicBezTo>
                  <a:cubicBezTo>
                    <a:pt x="3090" y="20113"/>
                    <a:pt x="2260" y="18763"/>
                    <a:pt x="1429" y="17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8309193" y="6023339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4400"/>
                    <a:pt x="11435" y="7200"/>
                    <a:pt x="15035" y="3600"/>
                  </a:cubicBezTo>
                  <a:cubicBezTo>
                    <a:pt x="18635" y="0"/>
                    <a:pt x="201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8682330" y="5930190"/>
              <a:ext cx="141214" cy="39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36" fill="norm" stroke="1" extrusionOk="0">
                  <a:moveTo>
                    <a:pt x="21192" y="1933"/>
                  </a:moveTo>
                  <a:cubicBezTo>
                    <a:pt x="20557" y="1251"/>
                    <a:pt x="19921" y="569"/>
                    <a:pt x="18651" y="228"/>
                  </a:cubicBezTo>
                  <a:cubicBezTo>
                    <a:pt x="17380" y="-113"/>
                    <a:pt x="15474" y="-113"/>
                    <a:pt x="13251" y="512"/>
                  </a:cubicBezTo>
                  <a:cubicBezTo>
                    <a:pt x="11027" y="1138"/>
                    <a:pt x="8486" y="2388"/>
                    <a:pt x="6104" y="4491"/>
                  </a:cubicBezTo>
                  <a:cubicBezTo>
                    <a:pt x="3721" y="6594"/>
                    <a:pt x="1498" y="9550"/>
                    <a:pt x="545" y="12165"/>
                  </a:cubicBezTo>
                  <a:cubicBezTo>
                    <a:pt x="-408" y="14780"/>
                    <a:pt x="-90" y="17053"/>
                    <a:pt x="1339" y="18588"/>
                  </a:cubicBezTo>
                  <a:cubicBezTo>
                    <a:pt x="2768" y="20123"/>
                    <a:pt x="5310" y="20919"/>
                    <a:pt x="7851" y="21203"/>
                  </a:cubicBezTo>
                  <a:cubicBezTo>
                    <a:pt x="10392" y="21487"/>
                    <a:pt x="12933" y="21260"/>
                    <a:pt x="15474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8915337" y="6074139"/>
              <a:ext cx="980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43"/>
                    <a:pt x="-1585" y="10286"/>
                    <a:pt x="575" y="13886"/>
                  </a:cubicBezTo>
                  <a:cubicBezTo>
                    <a:pt x="2735" y="17486"/>
                    <a:pt x="11375" y="1954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994993" y="6150339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457"/>
                    <a:pt x="9463" y="11314"/>
                    <a:pt x="13063" y="7714"/>
                  </a:cubicBezTo>
                  <a:cubicBezTo>
                    <a:pt x="16663" y="4114"/>
                    <a:pt x="1913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9350593" y="5985239"/>
              <a:ext cx="95251" cy="29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11520" y="0"/>
                  </a:moveTo>
                  <a:cubicBezTo>
                    <a:pt x="8640" y="3549"/>
                    <a:pt x="5760" y="7097"/>
                    <a:pt x="3600" y="10414"/>
                  </a:cubicBezTo>
                  <a:cubicBezTo>
                    <a:pt x="1440" y="13731"/>
                    <a:pt x="0" y="16817"/>
                    <a:pt x="0" y="18669"/>
                  </a:cubicBezTo>
                  <a:cubicBezTo>
                    <a:pt x="0" y="20520"/>
                    <a:pt x="1440" y="21137"/>
                    <a:pt x="5280" y="21369"/>
                  </a:cubicBezTo>
                  <a:cubicBezTo>
                    <a:pt x="9120" y="21600"/>
                    <a:pt x="15360" y="21446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9324067" y="6086839"/>
              <a:ext cx="15352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906" y="21600"/>
                  </a:moveTo>
                  <a:cubicBezTo>
                    <a:pt x="739" y="19636"/>
                    <a:pt x="-429" y="17673"/>
                    <a:pt x="155" y="15382"/>
                  </a:cubicBezTo>
                  <a:cubicBezTo>
                    <a:pt x="739" y="13091"/>
                    <a:pt x="3074" y="10473"/>
                    <a:pt x="6868" y="7855"/>
                  </a:cubicBezTo>
                  <a:cubicBezTo>
                    <a:pt x="10663" y="5236"/>
                    <a:pt x="15917" y="2618"/>
                    <a:pt x="21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9528393" y="5934439"/>
              <a:ext cx="12918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6978" y="0"/>
                  </a:moveTo>
                  <a:cubicBezTo>
                    <a:pt x="10966" y="2400"/>
                    <a:pt x="14954" y="4800"/>
                    <a:pt x="17612" y="7314"/>
                  </a:cubicBezTo>
                  <a:cubicBezTo>
                    <a:pt x="20271" y="9829"/>
                    <a:pt x="21600" y="12457"/>
                    <a:pt x="18443" y="14857"/>
                  </a:cubicBezTo>
                  <a:cubicBezTo>
                    <a:pt x="15286" y="17257"/>
                    <a:pt x="7643" y="19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928443" y="6207489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6800"/>
                    <a:pt x="10185" y="12000"/>
                    <a:pt x="13785" y="8400"/>
                  </a:cubicBezTo>
                  <a:cubicBezTo>
                    <a:pt x="17385" y="4800"/>
                    <a:pt x="1949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0087193" y="6105889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23"/>
                    <a:pt x="9600" y="10047"/>
                    <a:pt x="13200" y="13647"/>
                  </a:cubicBezTo>
                  <a:cubicBezTo>
                    <a:pt x="16800" y="17247"/>
                    <a:pt x="19200" y="194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0431253" y="6124939"/>
              <a:ext cx="4329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600" fill="norm" stroke="1" extrusionOk="0">
                  <a:moveTo>
                    <a:pt x="8693" y="0"/>
                  </a:moveTo>
                  <a:cubicBezTo>
                    <a:pt x="5607" y="5143"/>
                    <a:pt x="2522" y="10286"/>
                    <a:pt x="979" y="13474"/>
                  </a:cubicBezTo>
                  <a:cubicBezTo>
                    <a:pt x="-564" y="16663"/>
                    <a:pt x="-564" y="17897"/>
                    <a:pt x="3036" y="18926"/>
                  </a:cubicBezTo>
                  <a:cubicBezTo>
                    <a:pt x="6636" y="19954"/>
                    <a:pt x="13836" y="20777"/>
                    <a:pt x="21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0570288" y="6169389"/>
              <a:ext cx="118445" cy="165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37" fill="norm" stroke="1" extrusionOk="0">
                  <a:moveTo>
                    <a:pt x="14438" y="4860"/>
                  </a:moveTo>
                  <a:cubicBezTo>
                    <a:pt x="12948" y="4050"/>
                    <a:pt x="11458" y="3240"/>
                    <a:pt x="9224" y="3510"/>
                  </a:cubicBezTo>
                  <a:cubicBezTo>
                    <a:pt x="6989" y="3780"/>
                    <a:pt x="4010" y="5130"/>
                    <a:pt x="2148" y="7155"/>
                  </a:cubicBezTo>
                  <a:cubicBezTo>
                    <a:pt x="286" y="9180"/>
                    <a:pt x="-459" y="11880"/>
                    <a:pt x="286" y="14445"/>
                  </a:cubicBezTo>
                  <a:cubicBezTo>
                    <a:pt x="1031" y="17010"/>
                    <a:pt x="3265" y="19440"/>
                    <a:pt x="6244" y="20520"/>
                  </a:cubicBezTo>
                  <a:cubicBezTo>
                    <a:pt x="9224" y="21600"/>
                    <a:pt x="12948" y="21330"/>
                    <a:pt x="15741" y="19170"/>
                  </a:cubicBezTo>
                  <a:cubicBezTo>
                    <a:pt x="18534" y="17010"/>
                    <a:pt x="20396" y="12960"/>
                    <a:pt x="20769" y="9585"/>
                  </a:cubicBezTo>
                  <a:cubicBezTo>
                    <a:pt x="21141" y="6210"/>
                    <a:pt x="20024" y="3510"/>
                    <a:pt x="18162" y="2025"/>
                  </a:cubicBezTo>
                  <a:cubicBezTo>
                    <a:pt x="16300" y="540"/>
                    <a:pt x="13693" y="270"/>
                    <a:pt x="110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0835278" y="5991317"/>
              <a:ext cx="124310" cy="31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71" fill="norm" stroke="1" extrusionOk="0">
                  <a:moveTo>
                    <a:pt x="15327" y="1297"/>
                  </a:moveTo>
                  <a:cubicBezTo>
                    <a:pt x="15327" y="587"/>
                    <a:pt x="15327" y="-124"/>
                    <a:pt x="14607" y="18"/>
                  </a:cubicBezTo>
                  <a:cubicBezTo>
                    <a:pt x="13887" y="160"/>
                    <a:pt x="12447" y="1155"/>
                    <a:pt x="10107" y="3784"/>
                  </a:cubicBezTo>
                  <a:cubicBezTo>
                    <a:pt x="7767" y="6413"/>
                    <a:pt x="4527" y="10676"/>
                    <a:pt x="2547" y="13660"/>
                  </a:cubicBezTo>
                  <a:cubicBezTo>
                    <a:pt x="567" y="16644"/>
                    <a:pt x="-153" y="18350"/>
                    <a:pt x="27" y="19487"/>
                  </a:cubicBezTo>
                  <a:cubicBezTo>
                    <a:pt x="207" y="20623"/>
                    <a:pt x="1287" y="21192"/>
                    <a:pt x="4167" y="21334"/>
                  </a:cubicBezTo>
                  <a:cubicBezTo>
                    <a:pt x="7047" y="21476"/>
                    <a:pt x="11727" y="21192"/>
                    <a:pt x="14967" y="20765"/>
                  </a:cubicBezTo>
                  <a:cubicBezTo>
                    <a:pt x="18207" y="20339"/>
                    <a:pt x="20007" y="19771"/>
                    <a:pt x="20727" y="18989"/>
                  </a:cubicBezTo>
                  <a:cubicBezTo>
                    <a:pt x="21447" y="18208"/>
                    <a:pt x="21087" y="17213"/>
                    <a:pt x="20727" y="16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804743" y="6137639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7483693" y="6937739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7490043" y="7071089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6800"/>
                    <a:pt x="12282" y="12000"/>
                    <a:pt x="15882" y="8400"/>
                  </a:cubicBezTo>
                  <a:cubicBezTo>
                    <a:pt x="19482" y="4800"/>
                    <a:pt x="2054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8269359" y="6948546"/>
              <a:ext cx="169264" cy="18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115" fill="norm" stroke="1" extrusionOk="0">
                  <a:moveTo>
                    <a:pt x="10489" y="217"/>
                  </a:moveTo>
                  <a:cubicBezTo>
                    <a:pt x="9172" y="-25"/>
                    <a:pt x="7855" y="-268"/>
                    <a:pt x="6406" y="703"/>
                  </a:cubicBezTo>
                  <a:cubicBezTo>
                    <a:pt x="4957" y="1674"/>
                    <a:pt x="3377" y="3858"/>
                    <a:pt x="2060" y="6770"/>
                  </a:cubicBezTo>
                  <a:cubicBezTo>
                    <a:pt x="743" y="9683"/>
                    <a:pt x="-311" y="13323"/>
                    <a:pt x="84" y="16114"/>
                  </a:cubicBezTo>
                  <a:cubicBezTo>
                    <a:pt x="479" y="18905"/>
                    <a:pt x="2323" y="20847"/>
                    <a:pt x="5748" y="21089"/>
                  </a:cubicBezTo>
                  <a:cubicBezTo>
                    <a:pt x="9172" y="21332"/>
                    <a:pt x="14177" y="19876"/>
                    <a:pt x="17206" y="17813"/>
                  </a:cubicBezTo>
                  <a:cubicBezTo>
                    <a:pt x="20235" y="15750"/>
                    <a:pt x="21289" y="13080"/>
                    <a:pt x="21026" y="10289"/>
                  </a:cubicBezTo>
                  <a:cubicBezTo>
                    <a:pt x="20762" y="7498"/>
                    <a:pt x="19182" y="4586"/>
                    <a:pt x="17733" y="2887"/>
                  </a:cubicBezTo>
                  <a:cubicBezTo>
                    <a:pt x="16284" y="1188"/>
                    <a:pt x="14967" y="703"/>
                    <a:pt x="14177" y="1188"/>
                  </a:cubicBezTo>
                  <a:cubicBezTo>
                    <a:pt x="13387" y="1674"/>
                    <a:pt x="13123" y="3130"/>
                    <a:pt x="12860" y="4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8550493" y="703298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8702323" y="6875033"/>
              <a:ext cx="132829" cy="28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15" fill="norm" stroke="1" extrusionOk="0">
                  <a:moveTo>
                    <a:pt x="19328" y="2340"/>
                  </a:moveTo>
                  <a:cubicBezTo>
                    <a:pt x="19328" y="1540"/>
                    <a:pt x="19328" y="740"/>
                    <a:pt x="18484" y="340"/>
                  </a:cubicBezTo>
                  <a:cubicBezTo>
                    <a:pt x="17641" y="-60"/>
                    <a:pt x="15953" y="-60"/>
                    <a:pt x="13253" y="100"/>
                  </a:cubicBezTo>
                  <a:cubicBezTo>
                    <a:pt x="10553" y="260"/>
                    <a:pt x="6840" y="580"/>
                    <a:pt x="4309" y="980"/>
                  </a:cubicBezTo>
                  <a:cubicBezTo>
                    <a:pt x="1778" y="1380"/>
                    <a:pt x="428" y="1860"/>
                    <a:pt x="90" y="2500"/>
                  </a:cubicBezTo>
                  <a:cubicBezTo>
                    <a:pt x="-247" y="3140"/>
                    <a:pt x="428" y="3940"/>
                    <a:pt x="934" y="4740"/>
                  </a:cubicBezTo>
                  <a:cubicBezTo>
                    <a:pt x="1440" y="5540"/>
                    <a:pt x="1778" y="6340"/>
                    <a:pt x="1947" y="7140"/>
                  </a:cubicBezTo>
                  <a:cubicBezTo>
                    <a:pt x="2115" y="7940"/>
                    <a:pt x="2115" y="8740"/>
                    <a:pt x="3465" y="9140"/>
                  </a:cubicBezTo>
                  <a:cubicBezTo>
                    <a:pt x="4815" y="9540"/>
                    <a:pt x="7516" y="9540"/>
                    <a:pt x="10384" y="10100"/>
                  </a:cubicBezTo>
                  <a:cubicBezTo>
                    <a:pt x="13253" y="10660"/>
                    <a:pt x="16291" y="11780"/>
                    <a:pt x="18147" y="12740"/>
                  </a:cubicBezTo>
                  <a:cubicBezTo>
                    <a:pt x="20003" y="13700"/>
                    <a:pt x="20678" y="14500"/>
                    <a:pt x="21016" y="15300"/>
                  </a:cubicBezTo>
                  <a:cubicBezTo>
                    <a:pt x="21353" y="16100"/>
                    <a:pt x="21353" y="16900"/>
                    <a:pt x="19159" y="17940"/>
                  </a:cubicBezTo>
                  <a:cubicBezTo>
                    <a:pt x="16966" y="18980"/>
                    <a:pt x="12578" y="20260"/>
                    <a:pt x="9541" y="20900"/>
                  </a:cubicBezTo>
                  <a:cubicBezTo>
                    <a:pt x="6503" y="21540"/>
                    <a:pt x="4815" y="21540"/>
                    <a:pt x="3465" y="21140"/>
                  </a:cubicBezTo>
                  <a:cubicBezTo>
                    <a:pt x="2115" y="20740"/>
                    <a:pt x="1103" y="19940"/>
                    <a:pt x="90" y="19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9115643" y="7001239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9200"/>
                    <a:pt x="8640" y="16800"/>
                    <a:pt x="12240" y="13200"/>
                  </a:cubicBezTo>
                  <a:cubicBezTo>
                    <a:pt x="15840" y="9600"/>
                    <a:pt x="1872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9217243" y="6937739"/>
              <a:ext cx="25401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10800" y="0"/>
                  </a:moveTo>
                  <a:cubicBezTo>
                    <a:pt x="7200" y="4930"/>
                    <a:pt x="3600" y="9861"/>
                    <a:pt x="1800" y="12913"/>
                  </a:cubicBezTo>
                  <a:cubicBezTo>
                    <a:pt x="0" y="15965"/>
                    <a:pt x="0" y="17139"/>
                    <a:pt x="0" y="18313"/>
                  </a:cubicBezTo>
                  <a:cubicBezTo>
                    <a:pt x="0" y="19487"/>
                    <a:pt x="0" y="20661"/>
                    <a:pt x="3600" y="21130"/>
                  </a:cubicBezTo>
                  <a:cubicBezTo>
                    <a:pt x="7200" y="21600"/>
                    <a:pt x="14400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9472689" y="6886093"/>
              <a:ext cx="131905" cy="27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36" fill="norm" stroke="1" extrusionOk="0">
                  <a:moveTo>
                    <a:pt x="21366" y="5507"/>
                  </a:moveTo>
                  <a:cubicBezTo>
                    <a:pt x="18623" y="3693"/>
                    <a:pt x="15880" y="1880"/>
                    <a:pt x="13309" y="890"/>
                  </a:cubicBezTo>
                  <a:cubicBezTo>
                    <a:pt x="10737" y="-99"/>
                    <a:pt x="8337" y="-264"/>
                    <a:pt x="6109" y="396"/>
                  </a:cubicBezTo>
                  <a:cubicBezTo>
                    <a:pt x="3880" y="1055"/>
                    <a:pt x="1823" y="2539"/>
                    <a:pt x="795" y="3693"/>
                  </a:cubicBezTo>
                  <a:cubicBezTo>
                    <a:pt x="-234" y="4847"/>
                    <a:pt x="-234" y="5672"/>
                    <a:pt x="623" y="6249"/>
                  </a:cubicBezTo>
                  <a:cubicBezTo>
                    <a:pt x="1480" y="6826"/>
                    <a:pt x="3195" y="7156"/>
                    <a:pt x="4909" y="7238"/>
                  </a:cubicBezTo>
                  <a:cubicBezTo>
                    <a:pt x="6623" y="7321"/>
                    <a:pt x="8337" y="7156"/>
                    <a:pt x="10737" y="6661"/>
                  </a:cubicBezTo>
                  <a:cubicBezTo>
                    <a:pt x="13137" y="6167"/>
                    <a:pt x="16223" y="5342"/>
                    <a:pt x="17766" y="5507"/>
                  </a:cubicBezTo>
                  <a:cubicBezTo>
                    <a:pt x="19309" y="5672"/>
                    <a:pt x="19309" y="6826"/>
                    <a:pt x="18280" y="9629"/>
                  </a:cubicBezTo>
                  <a:cubicBezTo>
                    <a:pt x="17252" y="12432"/>
                    <a:pt x="15195" y="16884"/>
                    <a:pt x="13137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9649043" y="7052039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9765067" y="6928712"/>
              <a:ext cx="103389" cy="24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248" fill="norm" stroke="1" extrusionOk="0">
                  <a:moveTo>
                    <a:pt x="18714" y="233"/>
                  </a:moveTo>
                  <a:cubicBezTo>
                    <a:pt x="13208" y="49"/>
                    <a:pt x="7702" y="-136"/>
                    <a:pt x="4314" y="141"/>
                  </a:cubicBezTo>
                  <a:cubicBezTo>
                    <a:pt x="926" y="418"/>
                    <a:pt x="-345" y="1156"/>
                    <a:pt x="79" y="2356"/>
                  </a:cubicBezTo>
                  <a:cubicBezTo>
                    <a:pt x="502" y="3556"/>
                    <a:pt x="2620" y="5218"/>
                    <a:pt x="6431" y="7526"/>
                  </a:cubicBezTo>
                  <a:cubicBezTo>
                    <a:pt x="10243" y="9833"/>
                    <a:pt x="15749" y="12787"/>
                    <a:pt x="18502" y="14726"/>
                  </a:cubicBezTo>
                  <a:cubicBezTo>
                    <a:pt x="21255" y="16664"/>
                    <a:pt x="21255" y="17587"/>
                    <a:pt x="19349" y="18602"/>
                  </a:cubicBezTo>
                  <a:cubicBezTo>
                    <a:pt x="17443" y="19618"/>
                    <a:pt x="13631" y="20726"/>
                    <a:pt x="10667" y="21095"/>
                  </a:cubicBezTo>
                  <a:cubicBezTo>
                    <a:pt x="7702" y="21464"/>
                    <a:pt x="5584" y="21095"/>
                    <a:pt x="3467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9769693" y="6925039"/>
              <a:ext cx="266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6000"/>
                    <a:pt x="7543" y="10400"/>
                    <a:pt x="11143" y="6800"/>
                  </a:cubicBezTo>
                  <a:cubicBezTo>
                    <a:pt x="14743" y="3200"/>
                    <a:pt x="1817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0126663" y="6836139"/>
              <a:ext cx="100231" cy="34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02" fill="norm" stroke="1" extrusionOk="0">
                  <a:moveTo>
                    <a:pt x="21309" y="0"/>
                  </a:moveTo>
                  <a:cubicBezTo>
                    <a:pt x="18609" y="2120"/>
                    <a:pt x="15909" y="4240"/>
                    <a:pt x="12984" y="6692"/>
                  </a:cubicBezTo>
                  <a:cubicBezTo>
                    <a:pt x="10059" y="9144"/>
                    <a:pt x="6909" y="11926"/>
                    <a:pt x="4659" y="14047"/>
                  </a:cubicBezTo>
                  <a:cubicBezTo>
                    <a:pt x="2409" y="16167"/>
                    <a:pt x="1059" y="17625"/>
                    <a:pt x="384" y="18685"/>
                  </a:cubicBezTo>
                  <a:cubicBezTo>
                    <a:pt x="-291" y="19745"/>
                    <a:pt x="-291" y="20407"/>
                    <a:pt x="2184" y="20871"/>
                  </a:cubicBezTo>
                  <a:cubicBezTo>
                    <a:pt x="4659" y="21335"/>
                    <a:pt x="9609" y="21600"/>
                    <a:pt x="12984" y="21467"/>
                  </a:cubicBezTo>
                  <a:cubicBezTo>
                    <a:pt x="16359" y="21335"/>
                    <a:pt x="18159" y="20805"/>
                    <a:pt x="19959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0080843" y="7027110"/>
              <a:ext cx="215901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635" y="14000"/>
                    <a:pt x="1271" y="6800"/>
                    <a:pt x="4553" y="3200"/>
                  </a:cubicBezTo>
                  <a:cubicBezTo>
                    <a:pt x="7835" y="-400"/>
                    <a:pt x="13765" y="-400"/>
                    <a:pt x="17047" y="500"/>
                  </a:cubicBezTo>
                  <a:cubicBezTo>
                    <a:pt x="20329" y="1400"/>
                    <a:pt x="20965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6835993" y="6823439"/>
              <a:ext cx="57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0"/>
                    <a:pt x="8000" y="0"/>
                    <a:pt x="10400" y="502"/>
                  </a:cubicBezTo>
                  <a:cubicBezTo>
                    <a:pt x="12800" y="1005"/>
                    <a:pt x="13600" y="2009"/>
                    <a:pt x="14400" y="4772"/>
                  </a:cubicBezTo>
                  <a:cubicBezTo>
                    <a:pt x="15200" y="7535"/>
                    <a:pt x="16000" y="12056"/>
                    <a:pt x="17200" y="15153"/>
                  </a:cubicBezTo>
                  <a:cubicBezTo>
                    <a:pt x="18400" y="18251"/>
                    <a:pt x="20000" y="19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420193" y="6861539"/>
              <a:ext cx="30268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8" y="1326"/>
                    <a:pt x="8157" y="2653"/>
                    <a:pt x="11178" y="3600"/>
                  </a:cubicBezTo>
                  <a:cubicBezTo>
                    <a:pt x="14199" y="4547"/>
                    <a:pt x="16162" y="5116"/>
                    <a:pt x="17522" y="5495"/>
                  </a:cubicBezTo>
                  <a:cubicBezTo>
                    <a:pt x="18881" y="5874"/>
                    <a:pt x="19636" y="6063"/>
                    <a:pt x="20316" y="6442"/>
                  </a:cubicBezTo>
                  <a:cubicBezTo>
                    <a:pt x="20996" y="6821"/>
                    <a:pt x="21600" y="7389"/>
                    <a:pt x="21600" y="7958"/>
                  </a:cubicBezTo>
                  <a:cubicBezTo>
                    <a:pt x="21600" y="8526"/>
                    <a:pt x="20996" y="9095"/>
                    <a:pt x="19636" y="10326"/>
                  </a:cubicBezTo>
                  <a:cubicBezTo>
                    <a:pt x="18277" y="11558"/>
                    <a:pt x="16162" y="13453"/>
                    <a:pt x="13821" y="14779"/>
                  </a:cubicBezTo>
                  <a:cubicBezTo>
                    <a:pt x="11480" y="16105"/>
                    <a:pt x="8912" y="16863"/>
                    <a:pt x="7024" y="17337"/>
                  </a:cubicBezTo>
                  <a:cubicBezTo>
                    <a:pt x="5136" y="17811"/>
                    <a:pt x="3927" y="18000"/>
                    <a:pt x="3097" y="18474"/>
                  </a:cubicBezTo>
                  <a:cubicBezTo>
                    <a:pt x="2266" y="18947"/>
                    <a:pt x="1813" y="19705"/>
                    <a:pt x="2190" y="20274"/>
                  </a:cubicBezTo>
                  <a:cubicBezTo>
                    <a:pt x="2568" y="20842"/>
                    <a:pt x="3776" y="21221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7455029" y="7083789"/>
              <a:ext cx="25726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21519" y="0"/>
                  </a:moveTo>
                  <a:cubicBezTo>
                    <a:pt x="19394" y="1714"/>
                    <a:pt x="17270" y="3429"/>
                    <a:pt x="14349" y="6171"/>
                  </a:cubicBezTo>
                  <a:cubicBezTo>
                    <a:pt x="11427" y="8914"/>
                    <a:pt x="7709" y="12686"/>
                    <a:pt x="5408" y="14914"/>
                  </a:cubicBezTo>
                  <a:cubicBezTo>
                    <a:pt x="3106" y="17143"/>
                    <a:pt x="2221" y="17829"/>
                    <a:pt x="1424" y="18686"/>
                  </a:cubicBezTo>
                  <a:cubicBezTo>
                    <a:pt x="627" y="19543"/>
                    <a:pt x="-81" y="20571"/>
                    <a:pt x="8" y="21086"/>
                  </a:cubicBezTo>
                  <a:cubicBezTo>
                    <a:pt x="96" y="21600"/>
                    <a:pt x="981" y="21600"/>
                    <a:pt x="18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229443" y="8023589"/>
              <a:ext cx="381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4400"/>
                    <a:pt x="8160" y="7200"/>
                    <a:pt x="11760" y="3600"/>
                  </a:cubicBezTo>
                  <a:cubicBezTo>
                    <a:pt x="15360" y="0"/>
                    <a:pt x="18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5350093" y="8074389"/>
              <a:ext cx="298451" cy="7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1838" y="17514"/>
                  </a:moveTo>
                  <a:cubicBezTo>
                    <a:pt x="919" y="19265"/>
                    <a:pt x="0" y="21016"/>
                    <a:pt x="0" y="21308"/>
                  </a:cubicBezTo>
                  <a:cubicBezTo>
                    <a:pt x="0" y="21600"/>
                    <a:pt x="919" y="20432"/>
                    <a:pt x="4060" y="17514"/>
                  </a:cubicBezTo>
                  <a:cubicBezTo>
                    <a:pt x="7200" y="14595"/>
                    <a:pt x="12562" y="9924"/>
                    <a:pt x="15855" y="6714"/>
                  </a:cubicBezTo>
                  <a:cubicBezTo>
                    <a:pt x="19149" y="3503"/>
                    <a:pt x="20374" y="17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635843" y="7930041"/>
              <a:ext cx="147680" cy="24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52" fill="norm" stroke="1" extrusionOk="0">
                  <a:moveTo>
                    <a:pt x="0" y="960"/>
                  </a:moveTo>
                  <a:cubicBezTo>
                    <a:pt x="1200" y="406"/>
                    <a:pt x="2400" y="-148"/>
                    <a:pt x="5400" y="37"/>
                  </a:cubicBezTo>
                  <a:cubicBezTo>
                    <a:pt x="8400" y="221"/>
                    <a:pt x="13200" y="1144"/>
                    <a:pt x="16500" y="2437"/>
                  </a:cubicBezTo>
                  <a:cubicBezTo>
                    <a:pt x="19800" y="3729"/>
                    <a:pt x="21600" y="5390"/>
                    <a:pt x="20700" y="8252"/>
                  </a:cubicBezTo>
                  <a:cubicBezTo>
                    <a:pt x="19800" y="11114"/>
                    <a:pt x="16200" y="15175"/>
                    <a:pt x="13950" y="17575"/>
                  </a:cubicBezTo>
                  <a:cubicBezTo>
                    <a:pt x="11700" y="19975"/>
                    <a:pt x="10800" y="20714"/>
                    <a:pt x="990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529465" y="7902939"/>
              <a:ext cx="135079" cy="32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36" fill="norm" stroke="1" extrusionOk="0">
                  <a:moveTo>
                    <a:pt x="8247" y="0"/>
                  </a:moveTo>
                  <a:cubicBezTo>
                    <a:pt x="6585" y="2508"/>
                    <a:pt x="4924" y="5017"/>
                    <a:pt x="3595" y="7734"/>
                  </a:cubicBezTo>
                  <a:cubicBezTo>
                    <a:pt x="2265" y="10452"/>
                    <a:pt x="1269" y="13378"/>
                    <a:pt x="604" y="15468"/>
                  </a:cubicBezTo>
                  <a:cubicBezTo>
                    <a:pt x="-61" y="17559"/>
                    <a:pt x="-393" y="18813"/>
                    <a:pt x="770" y="19788"/>
                  </a:cubicBezTo>
                  <a:cubicBezTo>
                    <a:pt x="1933" y="20764"/>
                    <a:pt x="4592" y="21461"/>
                    <a:pt x="8247" y="21530"/>
                  </a:cubicBezTo>
                  <a:cubicBezTo>
                    <a:pt x="11902" y="21600"/>
                    <a:pt x="16555" y="21043"/>
                    <a:pt x="21207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480393" y="8055339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5600"/>
                    <a:pt x="8100" y="9600"/>
                    <a:pt x="11700" y="6000"/>
                  </a:cubicBezTo>
                  <a:cubicBezTo>
                    <a:pt x="15300" y="2400"/>
                    <a:pt x="184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963942" y="7921989"/>
              <a:ext cx="17685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20199" y="0"/>
                    <a:pt x="18914" y="0"/>
                    <a:pt x="15571" y="2186"/>
                  </a:cubicBezTo>
                  <a:cubicBezTo>
                    <a:pt x="12228" y="4371"/>
                    <a:pt x="6828" y="8743"/>
                    <a:pt x="3742" y="11443"/>
                  </a:cubicBezTo>
                  <a:cubicBezTo>
                    <a:pt x="656" y="14143"/>
                    <a:pt x="-115" y="15171"/>
                    <a:pt x="14" y="16071"/>
                  </a:cubicBezTo>
                  <a:cubicBezTo>
                    <a:pt x="142" y="16971"/>
                    <a:pt x="1171" y="17743"/>
                    <a:pt x="4514" y="18643"/>
                  </a:cubicBezTo>
                  <a:cubicBezTo>
                    <a:pt x="7856" y="19543"/>
                    <a:pt x="13514" y="20571"/>
                    <a:pt x="19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6943943" y="8188689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7555468" y="7910231"/>
              <a:ext cx="129720" cy="158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62" fill="norm" stroke="1" extrusionOk="0">
                  <a:moveTo>
                    <a:pt x="16145" y="3285"/>
                  </a:moveTo>
                  <a:cubicBezTo>
                    <a:pt x="15802" y="1863"/>
                    <a:pt x="15459" y="442"/>
                    <a:pt x="14259" y="158"/>
                  </a:cubicBezTo>
                  <a:cubicBezTo>
                    <a:pt x="13059" y="-126"/>
                    <a:pt x="11002" y="727"/>
                    <a:pt x="8431" y="3569"/>
                  </a:cubicBezTo>
                  <a:cubicBezTo>
                    <a:pt x="5859" y="6411"/>
                    <a:pt x="2774" y="11242"/>
                    <a:pt x="1231" y="14369"/>
                  </a:cubicBezTo>
                  <a:cubicBezTo>
                    <a:pt x="-312" y="17495"/>
                    <a:pt x="-312" y="18916"/>
                    <a:pt x="717" y="19911"/>
                  </a:cubicBezTo>
                  <a:cubicBezTo>
                    <a:pt x="1745" y="20906"/>
                    <a:pt x="3802" y="21474"/>
                    <a:pt x="6717" y="21190"/>
                  </a:cubicBezTo>
                  <a:cubicBezTo>
                    <a:pt x="9631" y="20906"/>
                    <a:pt x="13402" y="19769"/>
                    <a:pt x="16145" y="16500"/>
                  </a:cubicBezTo>
                  <a:cubicBezTo>
                    <a:pt x="18888" y="13232"/>
                    <a:pt x="20602" y="7832"/>
                    <a:pt x="20945" y="4563"/>
                  </a:cubicBezTo>
                  <a:cubicBezTo>
                    <a:pt x="21288" y="1295"/>
                    <a:pt x="20259" y="158"/>
                    <a:pt x="18888" y="16"/>
                  </a:cubicBezTo>
                  <a:cubicBezTo>
                    <a:pt x="17517" y="-126"/>
                    <a:pt x="15802" y="727"/>
                    <a:pt x="14088" y="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7813893" y="7991839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921928" y="7864839"/>
              <a:ext cx="120566" cy="24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86" fill="norm" stroke="1" extrusionOk="0">
                  <a:moveTo>
                    <a:pt x="21213" y="1098"/>
                  </a:moveTo>
                  <a:cubicBezTo>
                    <a:pt x="15627" y="549"/>
                    <a:pt x="10041" y="0"/>
                    <a:pt x="6316" y="0"/>
                  </a:cubicBezTo>
                  <a:cubicBezTo>
                    <a:pt x="2592" y="0"/>
                    <a:pt x="730" y="549"/>
                    <a:pt x="172" y="1739"/>
                  </a:cubicBezTo>
                  <a:cubicBezTo>
                    <a:pt x="-387" y="2929"/>
                    <a:pt x="358" y="4759"/>
                    <a:pt x="3337" y="7139"/>
                  </a:cubicBezTo>
                  <a:cubicBezTo>
                    <a:pt x="6316" y="9519"/>
                    <a:pt x="11530" y="12447"/>
                    <a:pt x="14323" y="14461"/>
                  </a:cubicBezTo>
                  <a:cubicBezTo>
                    <a:pt x="17116" y="16475"/>
                    <a:pt x="17489" y="17573"/>
                    <a:pt x="16185" y="18671"/>
                  </a:cubicBezTo>
                  <a:cubicBezTo>
                    <a:pt x="14882" y="19769"/>
                    <a:pt x="11903" y="20868"/>
                    <a:pt x="9482" y="21234"/>
                  </a:cubicBezTo>
                  <a:cubicBezTo>
                    <a:pt x="7061" y="21600"/>
                    <a:pt x="5199" y="21234"/>
                    <a:pt x="3337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7928193" y="7859951"/>
              <a:ext cx="273051" cy="5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516" y="12582"/>
                    <a:pt x="7033" y="4867"/>
                    <a:pt x="10633" y="1782"/>
                  </a:cubicBezTo>
                  <a:cubicBezTo>
                    <a:pt x="14233" y="-1304"/>
                    <a:pt x="1791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7521793" y="8236073"/>
              <a:ext cx="482601" cy="6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21339"/>
                  </a:moveTo>
                  <a:cubicBezTo>
                    <a:pt x="3221" y="14589"/>
                    <a:pt x="6442" y="7839"/>
                    <a:pt x="9758" y="4126"/>
                  </a:cubicBezTo>
                  <a:cubicBezTo>
                    <a:pt x="13074" y="414"/>
                    <a:pt x="16484" y="-261"/>
                    <a:pt x="18474" y="77"/>
                  </a:cubicBezTo>
                  <a:cubicBezTo>
                    <a:pt x="20463" y="414"/>
                    <a:pt x="21032" y="1764"/>
                    <a:pt x="21600" y="3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7646189" y="8361465"/>
              <a:ext cx="131334" cy="22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475" fill="norm" stroke="1" extrusionOk="0">
                  <a:moveTo>
                    <a:pt x="18354" y="5875"/>
                  </a:moveTo>
                  <a:cubicBezTo>
                    <a:pt x="15695" y="3875"/>
                    <a:pt x="13037" y="1875"/>
                    <a:pt x="10877" y="875"/>
                  </a:cubicBezTo>
                  <a:cubicBezTo>
                    <a:pt x="8717" y="-125"/>
                    <a:pt x="7055" y="-125"/>
                    <a:pt x="5560" y="175"/>
                  </a:cubicBezTo>
                  <a:cubicBezTo>
                    <a:pt x="4064" y="475"/>
                    <a:pt x="2735" y="1075"/>
                    <a:pt x="1572" y="1875"/>
                  </a:cubicBezTo>
                  <a:cubicBezTo>
                    <a:pt x="409" y="2675"/>
                    <a:pt x="-588" y="3675"/>
                    <a:pt x="409" y="4675"/>
                  </a:cubicBezTo>
                  <a:cubicBezTo>
                    <a:pt x="1406" y="5675"/>
                    <a:pt x="4397" y="6675"/>
                    <a:pt x="6889" y="6975"/>
                  </a:cubicBezTo>
                  <a:cubicBezTo>
                    <a:pt x="9381" y="7275"/>
                    <a:pt x="11375" y="6875"/>
                    <a:pt x="13701" y="6075"/>
                  </a:cubicBezTo>
                  <a:cubicBezTo>
                    <a:pt x="16027" y="5275"/>
                    <a:pt x="18686" y="4075"/>
                    <a:pt x="19849" y="4375"/>
                  </a:cubicBezTo>
                  <a:cubicBezTo>
                    <a:pt x="21012" y="4675"/>
                    <a:pt x="20680" y="6475"/>
                    <a:pt x="20015" y="9575"/>
                  </a:cubicBezTo>
                  <a:cubicBezTo>
                    <a:pt x="19350" y="12675"/>
                    <a:pt x="18354" y="17075"/>
                    <a:pt x="17357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7883743" y="849983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7958643" y="8366489"/>
              <a:ext cx="83851" cy="25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282" fill="norm" stroke="1" extrusionOk="0">
                  <a:moveTo>
                    <a:pt x="20373" y="0"/>
                  </a:moveTo>
                  <a:cubicBezTo>
                    <a:pt x="14202" y="357"/>
                    <a:pt x="8030" y="714"/>
                    <a:pt x="4173" y="1696"/>
                  </a:cubicBezTo>
                  <a:cubicBezTo>
                    <a:pt x="316" y="2678"/>
                    <a:pt x="-1227" y="4284"/>
                    <a:pt x="1087" y="6248"/>
                  </a:cubicBezTo>
                  <a:cubicBezTo>
                    <a:pt x="3402" y="8212"/>
                    <a:pt x="9573" y="10532"/>
                    <a:pt x="13687" y="12228"/>
                  </a:cubicBezTo>
                  <a:cubicBezTo>
                    <a:pt x="17802" y="13924"/>
                    <a:pt x="19859" y="14995"/>
                    <a:pt x="19344" y="16512"/>
                  </a:cubicBezTo>
                  <a:cubicBezTo>
                    <a:pt x="18830" y="18030"/>
                    <a:pt x="15744" y="19993"/>
                    <a:pt x="12659" y="20797"/>
                  </a:cubicBezTo>
                  <a:cubicBezTo>
                    <a:pt x="9573" y="21600"/>
                    <a:pt x="6487" y="21243"/>
                    <a:pt x="3402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7896443" y="8334739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4400"/>
                    <a:pt x="8765" y="7200"/>
                    <a:pt x="12365" y="3600"/>
                  </a:cubicBezTo>
                  <a:cubicBezTo>
                    <a:pt x="15965" y="0"/>
                    <a:pt x="187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398093" y="8198712"/>
              <a:ext cx="1587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72" y="12302"/>
                    <a:pt x="10944" y="4448"/>
                    <a:pt x="14544" y="1502"/>
                  </a:cubicBezTo>
                  <a:cubicBezTo>
                    <a:pt x="18144" y="-1443"/>
                    <a:pt x="1987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8461593" y="8280946"/>
              <a:ext cx="165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15" y="11918"/>
                    <a:pt x="11631" y="3818"/>
                    <a:pt x="15231" y="1118"/>
                  </a:cubicBezTo>
                  <a:cubicBezTo>
                    <a:pt x="18831" y="-1582"/>
                    <a:pt x="2021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9280743" y="7909017"/>
              <a:ext cx="18626" cy="26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48" fill="norm" stroke="1" extrusionOk="0">
                  <a:moveTo>
                    <a:pt x="0" y="1590"/>
                  </a:moveTo>
                  <a:cubicBezTo>
                    <a:pt x="7200" y="719"/>
                    <a:pt x="14400" y="-152"/>
                    <a:pt x="18000" y="22"/>
                  </a:cubicBezTo>
                  <a:cubicBezTo>
                    <a:pt x="21600" y="196"/>
                    <a:pt x="21600" y="1416"/>
                    <a:pt x="20400" y="5161"/>
                  </a:cubicBezTo>
                  <a:cubicBezTo>
                    <a:pt x="19200" y="8906"/>
                    <a:pt x="16800" y="15177"/>
                    <a:pt x="144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9153743" y="8220418"/>
              <a:ext cx="336551" cy="3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4" fill="norm" stroke="1" extrusionOk="0">
                  <a:moveTo>
                    <a:pt x="0" y="20264"/>
                  </a:moveTo>
                  <a:cubicBezTo>
                    <a:pt x="408" y="14864"/>
                    <a:pt x="815" y="9464"/>
                    <a:pt x="3192" y="5414"/>
                  </a:cubicBezTo>
                  <a:cubicBezTo>
                    <a:pt x="5570" y="1364"/>
                    <a:pt x="9917" y="-1336"/>
                    <a:pt x="13313" y="689"/>
                  </a:cubicBezTo>
                  <a:cubicBezTo>
                    <a:pt x="16709" y="2714"/>
                    <a:pt x="19155" y="9464"/>
                    <a:pt x="21600" y="16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9204543" y="8353789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600"/>
                    <a:pt x="16800" y="9200"/>
                    <a:pt x="13200" y="12800"/>
                  </a:cubicBezTo>
                  <a:cubicBezTo>
                    <a:pt x="9600" y="16400"/>
                    <a:pt x="4800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9307513" y="8342796"/>
              <a:ext cx="133699" cy="30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79" fill="norm" stroke="1" extrusionOk="0">
                  <a:moveTo>
                    <a:pt x="16733" y="7979"/>
                  </a:moveTo>
                  <a:cubicBezTo>
                    <a:pt x="16733" y="5879"/>
                    <a:pt x="16733" y="3779"/>
                    <a:pt x="15071" y="2354"/>
                  </a:cubicBezTo>
                  <a:cubicBezTo>
                    <a:pt x="13410" y="929"/>
                    <a:pt x="10087" y="179"/>
                    <a:pt x="7760" y="29"/>
                  </a:cubicBezTo>
                  <a:cubicBezTo>
                    <a:pt x="5434" y="-121"/>
                    <a:pt x="4105" y="329"/>
                    <a:pt x="2942" y="929"/>
                  </a:cubicBezTo>
                  <a:cubicBezTo>
                    <a:pt x="1779" y="1529"/>
                    <a:pt x="782" y="2279"/>
                    <a:pt x="283" y="3029"/>
                  </a:cubicBezTo>
                  <a:cubicBezTo>
                    <a:pt x="-215" y="3779"/>
                    <a:pt x="-215" y="4529"/>
                    <a:pt x="1613" y="4979"/>
                  </a:cubicBezTo>
                  <a:cubicBezTo>
                    <a:pt x="3440" y="5429"/>
                    <a:pt x="7096" y="5579"/>
                    <a:pt x="9754" y="5429"/>
                  </a:cubicBezTo>
                  <a:cubicBezTo>
                    <a:pt x="12413" y="5279"/>
                    <a:pt x="14074" y="4829"/>
                    <a:pt x="15736" y="4529"/>
                  </a:cubicBezTo>
                  <a:cubicBezTo>
                    <a:pt x="17397" y="4229"/>
                    <a:pt x="19059" y="4079"/>
                    <a:pt x="20056" y="4379"/>
                  </a:cubicBezTo>
                  <a:cubicBezTo>
                    <a:pt x="21053" y="4679"/>
                    <a:pt x="21385" y="5429"/>
                    <a:pt x="20388" y="8354"/>
                  </a:cubicBezTo>
                  <a:cubicBezTo>
                    <a:pt x="19391" y="11279"/>
                    <a:pt x="17065" y="16379"/>
                    <a:pt x="14739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89" name="Drawing"/>
          <p:cNvGrpSpPr/>
          <p:nvPr/>
        </p:nvGrpSpPr>
        <p:grpSpPr>
          <a:xfrm>
            <a:off x="3746985" y="1730105"/>
            <a:ext cx="504426" cy="73296"/>
            <a:chOff x="0" y="0"/>
            <a:chExt cx="504425" cy="73294"/>
          </a:xfrm>
        </p:grpSpPr>
        <p:sp>
          <p:nvSpPr>
            <p:cNvPr id="1287" name="Line"/>
            <p:cNvSpPr/>
            <p:nvPr/>
          </p:nvSpPr>
          <p:spPr>
            <a:xfrm>
              <a:off x="0" y="0"/>
              <a:ext cx="504426" cy="3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909" fill="norm" stroke="1" extrusionOk="0">
                  <a:moveTo>
                    <a:pt x="780" y="17315"/>
                  </a:moveTo>
                  <a:cubicBezTo>
                    <a:pt x="335" y="18586"/>
                    <a:pt x="-109" y="19856"/>
                    <a:pt x="24" y="20492"/>
                  </a:cubicBezTo>
                  <a:cubicBezTo>
                    <a:pt x="158" y="21127"/>
                    <a:pt x="869" y="21127"/>
                    <a:pt x="2735" y="19856"/>
                  </a:cubicBezTo>
                  <a:cubicBezTo>
                    <a:pt x="4602" y="18586"/>
                    <a:pt x="7624" y="16045"/>
                    <a:pt x="10735" y="12868"/>
                  </a:cubicBezTo>
                  <a:cubicBezTo>
                    <a:pt x="13847" y="9692"/>
                    <a:pt x="17047" y="5880"/>
                    <a:pt x="18958" y="3339"/>
                  </a:cubicBezTo>
                  <a:cubicBezTo>
                    <a:pt x="20869" y="798"/>
                    <a:pt x="21491" y="-473"/>
                    <a:pt x="21047" y="162"/>
                  </a:cubicBezTo>
                  <a:cubicBezTo>
                    <a:pt x="20602" y="798"/>
                    <a:pt x="19091" y="3339"/>
                    <a:pt x="17580" y="5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0314" y="54244"/>
              <a:ext cx="438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1" y="16800"/>
                    <a:pt x="7722" y="12000"/>
                    <a:pt x="11322" y="8400"/>
                  </a:cubicBezTo>
                  <a:cubicBezTo>
                    <a:pt x="14922" y="4800"/>
                    <a:pt x="1826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8884" y="364499"/>
            <a:ext cx="9842501" cy="21844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60" name="Drawing"/>
          <p:cNvGrpSpPr/>
          <p:nvPr/>
        </p:nvGrpSpPr>
        <p:grpSpPr>
          <a:xfrm>
            <a:off x="955615" y="574353"/>
            <a:ext cx="10086550" cy="8302947"/>
            <a:chOff x="0" y="0"/>
            <a:chExt cx="10086549" cy="8302946"/>
          </a:xfrm>
        </p:grpSpPr>
        <p:sp>
          <p:nvSpPr>
            <p:cNvPr id="1292" name="Line"/>
            <p:cNvSpPr/>
            <p:nvPr/>
          </p:nvSpPr>
          <p:spPr>
            <a:xfrm>
              <a:off x="520449" y="0"/>
              <a:ext cx="3701762" cy="62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4" fill="norm" stroke="1" extrusionOk="0">
                  <a:moveTo>
                    <a:pt x="7023" y="2306"/>
                  </a:moveTo>
                  <a:cubicBezTo>
                    <a:pt x="7023" y="1808"/>
                    <a:pt x="7023" y="1311"/>
                    <a:pt x="6985" y="938"/>
                  </a:cubicBezTo>
                  <a:cubicBezTo>
                    <a:pt x="6946" y="564"/>
                    <a:pt x="6870" y="316"/>
                    <a:pt x="6734" y="171"/>
                  </a:cubicBezTo>
                  <a:cubicBezTo>
                    <a:pt x="6599" y="25"/>
                    <a:pt x="6404" y="-16"/>
                    <a:pt x="6206" y="5"/>
                  </a:cubicBezTo>
                  <a:cubicBezTo>
                    <a:pt x="6007" y="25"/>
                    <a:pt x="5806" y="108"/>
                    <a:pt x="5583" y="212"/>
                  </a:cubicBezTo>
                  <a:cubicBezTo>
                    <a:pt x="5361" y="316"/>
                    <a:pt x="5117" y="440"/>
                    <a:pt x="4877" y="564"/>
                  </a:cubicBezTo>
                  <a:cubicBezTo>
                    <a:pt x="4637" y="689"/>
                    <a:pt x="4401" y="813"/>
                    <a:pt x="4178" y="938"/>
                  </a:cubicBezTo>
                  <a:cubicBezTo>
                    <a:pt x="3956" y="1062"/>
                    <a:pt x="3747" y="1186"/>
                    <a:pt x="3521" y="1414"/>
                  </a:cubicBezTo>
                  <a:cubicBezTo>
                    <a:pt x="3295" y="1642"/>
                    <a:pt x="3052" y="1974"/>
                    <a:pt x="2808" y="2326"/>
                  </a:cubicBezTo>
                  <a:cubicBezTo>
                    <a:pt x="2565" y="2679"/>
                    <a:pt x="2322" y="3052"/>
                    <a:pt x="2085" y="3404"/>
                  </a:cubicBezTo>
                  <a:cubicBezTo>
                    <a:pt x="1849" y="3757"/>
                    <a:pt x="1619" y="4088"/>
                    <a:pt x="1421" y="4441"/>
                  </a:cubicBezTo>
                  <a:cubicBezTo>
                    <a:pt x="1223" y="4793"/>
                    <a:pt x="1056" y="5166"/>
                    <a:pt x="896" y="5643"/>
                  </a:cubicBezTo>
                  <a:cubicBezTo>
                    <a:pt x="736" y="6120"/>
                    <a:pt x="583" y="6700"/>
                    <a:pt x="458" y="7219"/>
                  </a:cubicBezTo>
                  <a:cubicBezTo>
                    <a:pt x="333" y="7737"/>
                    <a:pt x="235" y="8193"/>
                    <a:pt x="162" y="8856"/>
                  </a:cubicBezTo>
                  <a:cubicBezTo>
                    <a:pt x="89" y="9520"/>
                    <a:pt x="41" y="10390"/>
                    <a:pt x="16" y="11157"/>
                  </a:cubicBezTo>
                  <a:cubicBezTo>
                    <a:pt x="-8" y="11924"/>
                    <a:pt x="-8" y="12587"/>
                    <a:pt x="34" y="13209"/>
                  </a:cubicBezTo>
                  <a:cubicBezTo>
                    <a:pt x="75" y="13831"/>
                    <a:pt x="159" y="14412"/>
                    <a:pt x="295" y="15075"/>
                  </a:cubicBezTo>
                  <a:cubicBezTo>
                    <a:pt x="430" y="15738"/>
                    <a:pt x="618" y="16485"/>
                    <a:pt x="833" y="16961"/>
                  </a:cubicBezTo>
                  <a:cubicBezTo>
                    <a:pt x="1049" y="17438"/>
                    <a:pt x="1292" y="17645"/>
                    <a:pt x="1529" y="17873"/>
                  </a:cubicBezTo>
                  <a:cubicBezTo>
                    <a:pt x="1765" y="18101"/>
                    <a:pt x="1995" y="18350"/>
                    <a:pt x="2221" y="18578"/>
                  </a:cubicBezTo>
                  <a:cubicBezTo>
                    <a:pt x="2447" y="18806"/>
                    <a:pt x="2669" y="19014"/>
                    <a:pt x="2916" y="19138"/>
                  </a:cubicBezTo>
                  <a:cubicBezTo>
                    <a:pt x="3163" y="19262"/>
                    <a:pt x="3434" y="19304"/>
                    <a:pt x="3699" y="19304"/>
                  </a:cubicBezTo>
                  <a:cubicBezTo>
                    <a:pt x="3963" y="19304"/>
                    <a:pt x="4220" y="19262"/>
                    <a:pt x="4488" y="19242"/>
                  </a:cubicBezTo>
                  <a:cubicBezTo>
                    <a:pt x="4756" y="19221"/>
                    <a:pt x="5034" y="19221"/>
                    <a:pt x="5288" y="19283"/>
                  </a:cubicBezTo>
                  <a:cubicBezTo>
                    <a:pt x="5542" y="19345"/>
                    <a:pt x="5771" y="19470"/>
                    <a:pt x="6000" y="19615"/>
                  </a:cubicBezTo>
                  <a:cubicBezTo>
                    <a:pt x="6230" y="19760"/>
                    <a:pt x="6459" y="19926"/>
                    <a:pt x="6699" y="20029"/>
                  </a:cubicBezTo>
                  <a:cubicBezTo>
                    <a:pt x="6939" y="20133"/>
                    <a:pt x="7190" y="20174"/>
                    <a:pt x="7447" y="20216"/>
                  </a:cubicBezTo>
                  <a:cubicBezTo>
                    <a:pt x="7704" y="20257"/>
                    <a:pt x="7969" y="20299"/>
                    <a:pt x="8229" y="20340"/>
                  </a:cubicBezTo>
                  <a:cubicBezTo>
                    <a:pt x="8490" y="20382"/>
                    <a:pt x="8747" y="20423"/>
                    <a:pt x="9012" y="20506"/>
                  </a:cubicBezTo>
                  <a:cubicBezTo>
                    <a:pt x="9276" y="20589"/>
                    <a:pt x="9547" y="20713"/>
                    <a:pt x="9804" y="20817"/>
                  </a:cubicBezTo>
                  <a:cubicBezTo>
                    <a:pt x="10062" y="20921"/>
                    <a:pt x="10305" y="21004"/>
                    <a:pt x="10576" y="21045"/>
                  </a:cubicBezTo>
                  <a:cubicBezTo>
                    <a:pt x="10848" y="21086"/>
                    <a:pt x="11147" y="21086"/>
                    <a:pt x="11442" y="21107"/>
                  </a:cubicBezTo>
                  <a:cubicBezTo>
                    <a:pt x="11738" y="21128"/>
                    <a:pt x="12030" y="21169"/>
                    <a:pt x="12315" y="21211"/>
                  </a:cubicBezTo>
                  <a:cubicBezTo>
                    <a:pt x="12600" y="21252"/>
                    <a:pt x="12878" y="21294"/>
                    <a:pt x="13153" y="21335"/>
                  </a:cubicBezTo>
                  <a:cubicBezTo>
                    <a:pt x="13428" y="21377"/>
                    <a:pt x="13699" y="21418"/>
                    <a:pt x="13970" y="21460"/>
                  </a:cubicBezTo>
                  <a:cubicBezTo>
                    <a:pt x="14241" y="21501"/>
                    <a:pt x="14513" y="21543"/>
                    <a:pt x="14787" y="21563"/>
                  </a:cubicBezTo>
                  <a:cubicBezTo>
                    <a:pt x="15062" y="21584"/>
                    <a:pt x="15340" y="21584"/>
                    <a:pt x="15622" y="21584"/>
                  </a:cubicBezTo>
                  <a:cubicBezTo>
                    <a:pt x="15903" y="21584"/>
                    <a:pt x="16189" y="21584"/>
                    <a:pt x="16463" y="21584"/>
                  </a:cubicBezTo>
                  <a:cubicBezTo>
                    <a:pt x="16738" y="21584"/>
                    <a:pt x="17002" y="21584"/>
                    <a:pt x="17246" y="21543"/>
                  </a:cubicBezTo>
                  <a:cubicBezTo>
                    <a:pt x="17489" y="21501"/>
                    <a:pt x="17712" y="21418"/>
                    <a:pt x="17938" y="21294"/>
                  </a:cubicBezTo>
                  <a:cubicBezTo>
                    <a:pt x="18164" y="21169"/>
                    <a:pt x="18393" y="21004"/>
                    <a:pt x="18643" y="20776"/>
                  </a:cubicBezTo>
                  <a:cubicBezTo>
                    <a:pt x="18894" y="20548"/>
                    <a:pt x="19165" y="20257"/>
                    <a:pt x="19405" y="19988"/>
                  </a:cubicBezTo>
                  <a:cubicBezTo>
                    <a:pt x="19645" y="19718"/>
                    <a:pt x="19853" y="19470"/>
                    <a:pt x="20072" y="19221"/>
                  </a:cubicBezTo>
                  <a:cubicBezTo>
                    <a:pt x="20292" y="18972"/>
                    <a:pt x="20521" y="18723"/>
                    <a:pt x="20733" y="18371"/>
                  </a:cubicBezTo>
                  <a:cubicBezTo>
                    <a:pt x="20945" y="18019"/>
                    <a:pt x="21140" y="17563"/>
                    <a:pt x="21283" y="16982"/>
                  </a:cubicBezTo>
                  <a:cubicBezTo>
                    <a:pt x="21425" y="16402"/>
                    <a:pt x="21516" y="15697"/>
                    <a:pt x="21554" y="14992"/>
                  </a:cubicBezTo>
                  <a:cubicBezTo>
                    <a:pt x="21592" y="14287"/>
                    <a:pt x="21578" y="13582"/>
                    <a:pt x="21529" y="12878"/>
                  </a:cubicBezTo>
                  <a:cubicBezTo>
                    <a:pt x="21481" y="12173"/>
                    <a:pt x="21397" y="11468"/>
                    <a:pt x="21279" y="10743"/>
                  </a:cubicBezTo>
                  <a:cubicBezTo>
                    <a:pt x="21161" y="10017"/>
                    <a:pt x="21008" y="9271"/>
                    <a:pt x="20810" y="8587"/>
                  </a:cubicBezTo>
                  <a:cubicBezTo>
                    <a:pt x="20611" y="7903"/>
                    <a:pt x="20368" y="7281"/>
                    <a:pt x="20128" y="6763"/>
                  </a:cubicBezTo>
                  <a:cubicBezTo>
                    <a:pt x="19888" y="6244"/>
                    <a:pt x="19652" y="5830"/>
                    <a:pt x="19415" y="5457"/>
                  </a:cubicBezTo>
                  <a:cubicBezTo>
                    <a:pt x="19179" y="5083"/>
                    <a:pt x="18942" y="4752"/>
                    <a:pt x="18682" y="4441"/>
                  </a:cubicBezTo>
                  <a:cubicBezTo>
                    <a:pt x="18421" y="4130"/>
                    <a:pt x="18136" y="3840"/>
                    <a:pt x="17868" y="3591"/>
                  </a:cubicBezTo>
                  <a:cubicBezTo>
                    <a:pt x="17600" y="3342"/>
                    <a:pt x="17350" y="3135"/>
                    <a:pt x="17086" y="2948"/>
                  </a:cubicBezTo>
                  <a:cubicBezTo>
                    <a:pt x="16821" y="2762"/>
                    <a:pt x="16543" y="2596"/>
                    <a:pt x="16255" y="2430"/>
                  </a:cubicBezTo>
                  <a:cubicBezTo>
                    <a:pt x="15966" y="2264"/>
                    <a:pt x="15667" y="2098"/>
                    <a:pt x="15371" y="1974"/>
                  </a:cubicBezTo>
                  <a:cubicBezTo>
                    <a:pt x="15076" y="1850"/>
                    <a:pt x="14784" y="1767"/>
                    <a:pt x="14523" y="1684"/>
                  </a:cubicBezTo>
                  <a:cubicBezTo>
                    <a:pt x="14262" y="1601"/>
                    <a:pt x="14033" y="1518"/>
                    <a:pt x="13793" y="1456"/>
                  </a:cubicBezTo>
                  <a:cubicBezTo>
                    <a:pt x="13553" y="1394"/>
                    <a:pt x="13302" y="1352"/>
                    <a:pt x="13063" y="1311"/>
                  </a:cubicBezTo>
                  <a:cubicBezTo>
                    <a:pt x="12823" y="1269"/>
                    <a:pt x="12593" y="1228"/>
                    <a:pt x="12360" y="1186"/>
                  </a:cubicBezTo>
                  <a:cubicBezTo>
                    <a:pt x="12127" y="1145"/>
                    <a:pt x="11891" y="1103"/>
                    <a:pt x="11658" y="1062"/>
                  </a:cubicBezTo>
                  <a:cubicBezTo>
                    <a:pt x="11425" y="1020"/>
                    <a:pt x="11195" y="979"/>
                    <a:pt x="10959" y="938"/>
                  </a:cubicBezTo>
                  <a:cubicBezTo>
                    <a:pt x="10722" y="896"/>
                    <a:pt x="10479" y="855"/>
                    <a:pt x="10239" y="834"/>
                  </a:cubicBezTo>
                  <a:cubicBezTo>
                    <a:pt x="9999" y="813"/>
                    <a:pt x="9763" y="813"/>
                    <a:pt x="9519" y="813"/>
                  </a:cubicBezTo>
                  <a:cubicBezTo>
                    <a:pt x="9276" y="813"/>
                    <a:pt x="9026" y="813"/>
                    <a:pt x="8772" y="813"/>
                  </a:cubicBezTo>
                  <a:cubicBezTo>
                    <a:pt x="8518" y="813"/>
                    <a:pt x="8261" y="813"/>
                    <a:pt x="7989" y="875"/>
                  </a:cubicBezTo>
                  <a:cubicBezTo>
                    <a:pt x="7718" y="938"/>
                    <a:pt x="7433" y="1062"/>
                    <a:pt x="7155" y="1228"/>
                  </a:cubicBezTo>
                  <a:cubicBezTo>
                    <a:pt x="6877" y="1394"/>
                    <a:pt x="6606" y="1601"/>
                    <a:pt x="6331" y="1829"/>
                  </a:cubicBezTo>
                  <a:cubicBezTo>
                    <a:pt x="6056" y="2057"/>
                    <a:pt x="5778" y="2306"/>
                    <a:pt x="5500" y="2575"/>
                  </a:cubicBezTo>
                  <a:cubicBezTo>
                    <a:pt x="5222" y="2845"/>
                    <a:pt x="4943" y="3135"/>
                    <a:pt x="4662" y="3467"/>
                  </a:cubicBezTo>
                  <a:cubicBezTo>
                    <a:pt x="4380" y="3798"/>
                    <a:pt x="4095" y="4171"/>
                    <a:pt x="3841" y="4544"/>
                  </a:cubicBezTo>
                  <a:cubicBezTo>
                    <a:pt x="3587" y="4918"/>
                    <a:pt x="3365" y="5291"/>
                    <a:pt x="3142" y="56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0" y="428344"/>
              <a:ext cx="1166284" cy="61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49" fill="norm" stroke="1" extrusionOk="0">
                  <a:moveTo>
                    <a:pt x="18444" y="4453"/>
                  </a:moveTo>
                  <a:cubicBezTo>
                    <a:pt x="18525" y="4249"/>
                    <a:pt x="18606" y="4044"/>
                    <a:pt x="18646" y="3813"/>
                  </a:cubicBezTo>
                  <a:cubicBezTo>
                    <a:pt x="18687" y="3583"/>
                    <a:pt x="18687" y="3327"/>
                    <a:pt x="18633" y="3122"/>
                  </a:cubicBezTo>
                  <a:cubicBezTo>
                    <a:pt x="18579" y="2918"/>
                    <a:pt x="18471" y="2764"/>
                    <a:pt x="18039" y="2431"/>
                  </a:cubicBezTo>
                  <a:cubicBezTo>
                    <a:pt x="17607" y="2099"/>
                    <a:pt x="16851" y="1587"/>
                    <a:pt x="15973" y="1177"/>
                  </a:cubicBezTo>
                  <a:cubicBezTo>
                    <a:pt x="15096" y="768"/>
                    <a:pt x="14097" y="461"/>
                    <a:pt x="13125" y="256"/>
                  </a:cubicBezTo>
                  <a:cubicBezTo>
                    <a:pt x="12153" y="51"/>
                    <a:pt x="11208" y="-51"/>
                    <a:pt x="10222" y="26"/>
                  </a:cubicBezTo>
                  <a:cubicBezTo>
                    <a:pt x="9237" y="103"/>
                    <a:pt x="8211" y="358"/>
                    <a:pt x="7266" y="717"/>
                  </a:cubicBezTo>
                  <a:cubicBezTo>
                    <a:pt x="6321" y="1075"/>
                    <a:pt x="5457" y="1536"/>
                    <a:pt x="4687" y="2099"/>
                  </a:cubicBezTo>
                  <a:cubicBezTo>
                    <a:pt x="3918" y="2662"/>
                    <a:pt x="3243" y="3327"/>
                    <a:pt x="2581" y="4249"/>
                  </a:cubicBezTo>
                  <a:cubicBezTo>
                    <a:pt x="1920" y="5170"/>
                    <a:pt x="1272" y="6347"/>
                    <a:pt x="813" y="7601"/>
                  </a:cubicBezTo>
                  <a:cubicBezTo>
                    <a:pt x="354" y="8855"/>
                    <a:pt x="84" y="10186"/>
                    <a:pt x="16" y="11568"/>
                  </a:cubicBezTo>
                  <a:cubicBezTo>
                    <a:pt x="-51" y="12950"/>
                    <a:pt x="84" y="14383"/>
                    <a:pt x="475" y="15586"/>
                  </a:cubicBezTo>
                  <a:cubicBezTo>
                    <a:pt x="867" y="16789"/>
                    <a:pt x="1515" y="17761"/>
                    <a:pt x="2338" y="18478"/>
                  </a:cubicBezTo>
                  <a:cubicBezTo>
                    <a:pt x="3162" y="19194"/>
                    <a:pt x="4161" y="19655"/>
                    <a:pt x="5092" y="20013"/>
                  </a:cubicBezTo>
                  <a:cubicBezTo>
                    <a:pt x="6024" y="20372"/>
                    <a:pt x="6888" y="20628"/>
                    <a:pt x="7738" y="20832"/>
                  </a:cubicBezTo>
                  <a:cubicBezTo>
                    <a:pt x="8589" y="21037"/>
                    <a:pt x="9426" y="21191"/>
                    <a:pt x="10344" y="21319"/>
                  </a:cubicBezTo>
                  <a:cubicBezTo>
                    <a:pt x="11262" y="21447"/>
                    <a:pt x="12261" y="21549"/>
                    <a:pt x="13246" y="21549"/>
                  </a:cubicBezTo>
                  <a:cubicBezTo>
                    <a:pt x="14232" y="21549"/>
                    <a:pt x="15204" y="21447"/>
                    <a:pt x="16162" y="21165"/>
                  </a:cubicBezTo>
                  <a:cubicBezTo>
                    <a:pt x="17121" y="20884"/>
                    <a:pt x="18066" y="20423"/>
                    <a:pt x="18795" y="19758"/>
                  </a:cubicBezTo>
                  <a:cubicBezTo>
                    <a:pt x="19524" y="19092"/>
                    <a:pt x="20037" y="18222"/>
                    <a:pt x="20469" y="17096"/>
                  </a:cubicBezTo>
                  <a:cubicBezTo>
                    <a:pt x="20901" y="15970"/>
                    <a:pt x="21252" y="14588"/>
                    <a:pt x="21401" y="13231"/>
                  </a:cubicBezTo>
                  <a:cubicBezTo>
                    <a:pt x="21549" y="11875"/>
                    <a:pt x="21495" y="10544"/>
                    <a:pt x="21211" y="9111"/>
                  </a:cubicBezTo>
                  <a:cubicBezTo>
                    <a:pt x="20928" y="7678"/>
                    <a:pt x="20415" y="6142"/>
                    <a:pt x="19861" y="5042"/>
                  </a:cubicBezTo>
                  <a:cubicBezTo>
                    <a:pt x="19308" y="3941"/>
                    <a:pt x="18714" y="3276"/>
                    <a:pt x="17931" y="3122"/>
                  </a:cubicBezTo>
                  <a:cubicBezTo>
                    <a:pt x="17148" y="2969"/>
                    <a:pt x="16176" y="3327"/>
                    <a:pt x="15204" y="36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804836" y="359985"/>
              <a:ext cx="2656018" cy="70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83" fill="norm" stroke="1" extrusionOk="0">
                  <a:moveTo>
                    <a:pt x="7703" y="3171"/>
                  </a:moveTo>
                  <a:cubicBezTo>
                    <a:pt x="7715" y="2947"/>
                    <a:pt x="7727" y="2722"/>
                    <a:pt x="7732" y="2498"/>
                  </a:cubicBezTo>
                  <a:cubicBezTo>
                    <a:pt x="7738" y="2273"/>
                    <a:pt x="7738" y="2049"/>
                    <a:pt x="7709" y="1914"/>
                  </a:cubicBezTo>
                  <a:cubicBezTo>
                    <a:pt x="7679" y="1779"/>
                    <a:pt x="7619" y="1734"/>
                    <a:pt x="7423" y="1645"/>
                  </a:cubicBezTo>
                  <a:cubicBezTo>
                    <a:pt x="7227" y="1555"/>
                    <a:pt x="6893" y="1420"/>
                    <a:pt x="6531" y="1330"/>
                  </a:cubicBezTo>
                  <a:cubicBezTo>
                    <a:pt x="6168" y="1240"/>
                    <a:pt x="5775" y="1195"/>
                    <a:pt x="5394" y="1218"/>
                  </a:cubicBezTo>
                  <a:cubicBezTo>
                    <a:pt x="5013" y="1240"/>
                    <a:pt x="4644" y="1330"/>
                    <a:pt x="4269" y="1555"/>
                  </a:cubicBezTo>
                  <a:cubicBezTo>
                    <a:pt x="3894" y="1779"/>
                    <a:pt x="3514" y="2139"/>
                    <a:pt x="3151" y="2543"/>
                  </a:cubicBezTo>
                  <a:cubicBezTo>
                    <a:pt x="2788" y="2947"/>
                    <a:pt x="2443" y="3396"/>
                    <a:pt x="2133" y="3890"/>
                  </a:cubicBezTo>
                  <a:cubicBezTo>
                    <a:pt x="1824" y="4384"/>
                    <a:pt x="1550" y="4923"/>
                    <a:pt x="1306" y="5731"/>
                  </a:cubicBezTo>
                  <a:cubicBezTo>
                    <a:pt x="1062" y="6539"/>
                    <a:pt x="848" y="7617"/>
                    <a:pt x="657" y="8830"/>
                  </a:cubicBezTo>
                  <a:cubicBezTo>
                    <a:pt x="467" y="10042"/>
                    <a:pt x="300" y="11389"/>
                    <a:pt x="193" y="12489"/>
                  </a:cubicBezTo>
                  <a:cubicBezTo>
                    <a:pt x="86" y="13590"/>
                    <a:pt x="39" y="14443"/>
                    <a:pt x="15" y="14982"/>
                  </a:cubicBezTo>
                  <a:cubicBezTo>
                    <a:pt x="-9" y="15521"/>
                    <a:pt x="-9" y="15745"/>
                    <a:pt x="45" y="16037"/>
                  </a:cubicBezTo>
                  <a:cubicBezTo>
                    <a:pt x="98" y="16329"/>
                    <a:pt x="205" y="16688"/>
                    <a:pt x="408" y="17003"/>
                  </a:cubicBezTo>
                  <a:cubicBezTo>
                    <a:pt x="610" y="17317"/>
                    <a:pt x="907" y="17586"/>
                    <a:pt x="1288" y="17744"/>
                  </a:cubicBezTo>
                  <a:cubicBezTo>
                    <a:pt x="1669" y="17901"/>
                    <a:pt x="2133" y="17946"/>
                    <a:pt x="2579" y="17990"/>
                  </a:cubicBezTo>
                  <a:cubicBezTo>
                    <a:pt x="3026" y="18035"/>
                    <a:pt x="3454" y="18080"/>
                    <a:pt x="3865" y="18260"/>
                  </a:cubicBezTo>
                  <a:cubicBezTo>
                    <a:pt x="4275" y="18440"/>
                    <a:pt x="4668" y="18754"/>
                    <a:pt x="5073" y="19023"/>
                  </a:cubicBezTo>
                  <a:cubicBezTo>
                    <a:pt x="5477" y="19293"/>
                    <a:pt x="5894" y="19517"/>
                    <a:pt x="6257" y="19674"/>
                  </a:cubicBezTo>
                  <a:cubicBezTo>
                    <a:pt x="6620" y="19832"/>
                    <a:pt x="6929" y="19921"/>
                    <a:pt x="7251" y="20056"/>
                  </a:cubicBezTo>
                  <a:cubicBezTo>
                    <a:pt x="7572" y="20191"/>
                    <a:pt x="7905" y="20371"/>
                    <a:pt x="8298" y="20505"/>
                  </a:cubicBezTo>
                  <a:cubicBezTo>
                    <a:pt x="8691" y="20640"/>
                    <a:pt x="9143" y="20730"/>
                    <a:pt x="9631" y="20775"/>
                  </a:cubicBezTo>
                  <a:cubicBezTo>
                    <a:pt x="10119" y="20820"/>
                    <a:pt x="10642" y="20820"/>
                    <a:pt x="11130" y="20864"/>
                  </a:cubicBezTo>
                  <a:cubicBezTo>
                    <a:pt x="11618" y="20909"/>
                    <a:pt x="12070" y="20999"/>
                    <a:pt x="12511" y="21111"/>
                  </a:cubicBezTo>
                  <a:cubicBezTo>
                    <a:pt x="12951" y="21224"/>
                    <a:pt x="13379" y="21358"/>
                    <a:pt x="13802" y="21448"/>
                  </a:cubicBezTo>
                  <a:cubicBezTo>
                    <a:pt x="14224" y="21538"/>
                    <a:pt x="14641" y="21583"/>
                    <a:pt x="15087" y="21583"/>
                  </a:cubicBezTo>
                  <a:cubicBezTo>
                    <a:pt x="15533" y="21583"/>
                    <a:pt x="16010" y="21538"/>
                    <a:pt x="16420" y="21426"/>
                  </a:cubicBezTo>
                  <a:cubicBezTo>
                    <a:pt x="16831" y="21314"/>
                    <a:pt x="17176" y="21134"/>
                    <a:pt x="17563" y="20820"/>
                  </a:cubicBezTo>
                  <a:cubicBezTo>
                    <a:pt x="17949" y="20505"/>
                    <a:pt x="18378" y="20056"/>
                    <a:pt x="18794" y="19472"/>
                  </a:cubicBezTo>
                  <a:cubicBezTo>
                    <a:pt x="19211" y="18889"/>
                    <a:pt x="19615" y="18170"/>
                    <a:pt x="19972" y="17407"/>
                  </a:cubicBezTo>
                  <a:cubicBezTo>
                    <a:pt x="20330" y="16643"/>
                    <a:pt x="20639" y="15835"/>
                    <a:pt x="20889" y="14937"/>
                  </a:cubicBezTo>
                  <a:cubicBezTo>
                    <a:pt x="21139" y="14039"/>
                    <a:pt x="21329" y="13051"/>
                    <a:pt x="21442" y="11928"/>
                  </a:cubicBezTo>
                  <a:cubicBezTo>
                    <a:pt x="21555" y="10805"/>
                    <a:pt x="21591" y="9548"/>
                    <a:pt x="21537" y="8448"/>
                  </a:cubicBezTo>
                  <a:cubicBezTo>
                    <a:pt x="21484" y="7348"/>
                    <a:pt x="21341" y="6405"/>
                    <a:pt x="21097" y="5596"/>
                  </a:cubicBezTo>
                  <a:cubicBezTo>
                    <a:pt x="20853" y="4788"/>
                    <a:pt x="20508" y="4114"/>
                    <a:pt x="20121" y="3598"/>
                  </a:cubicBezTo>
                  <a:cubicBezTo>
                    <a:pt x="19734" y="3082"/>
                    <a:pt x="19306" y="2722"/>
                    <a:pt x="18878" y="2408"/>
                  </a:cubicBezTo>
                  <a:cubicBezTo>
                    <a:pt x="18449" y="2094"/>
                    <a:pt x="18021" y="1824"/>
                    <a:pt x="17574" y="1577"/>
                  </a:cubicBezTo>
                  <a:cubicBezTo>
                    <a:pt x="17128" y="1330"/>
                    <a:pt x="16664" y="1106"/>
                    <a:pt x="16182" y="904"/>
                  </a:cubicBezTo>
                  <a:cubicBezTo>
                    <a:pt x="15700" y="702"/>
                    <a:pt x="15200" y="522"/>
                    <a:pt x="14736" y="387"/>
                  </a:cubicBezTo>
                  <a:cubicBezTo>
                    <a:pt x="14272" y="252"/>
                    <a:pt x="13844" y="163"/>
                    <a:pt x="13391" y="95"/>
                  </a:cubicBezTo>
                  <a:cubicBezTo>
                    <a:pt x="12939" y="28"/>
                    <a:pt x="12463" y="-17"/>
                    <a:pt x="12023" y="5"/>
                  </a:cubicBezTo>
                  <a:cubicBezTo>
                    <a:pt x="11582" y="28"/>
                    <a:pt x="11178" y="118"/>
                    <a:pt x="10773" y="230"/>
                  </a:cubicBezTo>
                  <a:cubicBezTo>
                    <a:pt x="10369" y="342"/>
                    <a:pt x="9964" y="477"/>
                    <a:pt x="9547" y="657"/>
                  </a:cubicBezTo>
                  <a:cubicBezTo>
                    <a:pt x="9131" y="836"/>
                    <a:pt x="8702" y="1061"/>
                    <a:pt x="8286" y="1263"/>
                  </a:cubicBezTo>
                  <a:cubicBezTo>
                    <a:pt x="7869" y="1465"/>
                    <a:pt x="7465" y="1645"/>
                    <a:pt x="6965" y="1914"/>
                  </a:cubicBezTo>
                  <a:cubicBezTo>
                    <a:pt x="6465" y="2183"/>
                    <a:pt x="5870" y="2543"/>
                    <a:pt x="5400" y="2924"/>
                  </a:cubicBezTo>
                  <a:cubicBezTo>
                    <a:pt x="4930" y="3306"/>
                    <a:pt x="4585" y="3710"/>
                    <a:pt x="4240" y="41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519845" y="815598"/>
              <a:ext cx="2122886" cy="58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84" fill="norm" stroke="1" extrusionOk="0">
                  <a:moveTo>
                    <a:pt x="4535" y="4538"/>
                  </a:moveTo>
                  <a:cubicBezTo>
                    <a:pt x="4505" y="4268"/>
                    <a:pt x="4476" y="3997"/>
                    <a:pt x="4342" y="3699"/>
                  </a:cubicBezTo>
                  <a:cubicBezTo>
                    <a:pt x="4208" y="3402"/>
                    <a:pt x="3970" y="3077"/>
                    <a:pt x="3627" y="2887"/>
                  </a:cubicBezTo>
                  <a:cubicBezTo>
                    <a:pt x="3285" y="2698"/>
                    <a:pt x="2838" y="2644"/>
                    <a:pt x="2384" y="2752"/>
                  </a:cubicBezTo>
                  <a:cubicBezTo>
                    <a:pt x="1930" y="2860"/>
                    <a:pt x="1469" y="3131"/>
                    <a:pt x="1141" y="3672"/>
                  </a:cubicBezTo>
                  <a:cubicBezTo>
                    <a:pt x="814" y="4214"/>
                    <a:pt x="620" y="5026"/>
                    <a:pt x="449" y="6271"/>
                  </a:cubicBezTo>
                  <a:cubicBezTo>
                    <a:pt x="278" y="7516"/>
                    <a:pt x="129" y="9194"/>
                    <a:pt x="54" y="10710"/>
                  </a:cubicBezTo>
                  <a:cubicBezTo>
                    <a:pt x="-20" y="12226"/>
                    <a:pt x="-20" y="13579"/>
                    <a:pt x="62" y="14716"/>
                  </a:cubicBezTo>
                  <a:cubicBezTo>
                    <a:pt x="144" y="15853"/>
                    <a:pt x="307" y="16773"/>
                    <a:pt x="561" y="17368"/>
                  </a:cubicBezTo>
                  <a:cubicBezTo>
                    <a:pt x="814" y="17964"/>
                    <a:pt x="1156" y="18235"/>
                    <a:pt x="1603" y="18586"/>
                  </a:cubicBezTo>
                  <a:cubicBezTo>
                    <a:pt x="2049" y="18938"/>
                    <a:pt x="2600" y="19371"/>
                    <a:pt x="3181" y="19642"/>
                  </a:cubicBezTo>
                  <a:cubicBezTo>
                    <a:pt x="3761" y="19913"/>
                    <a:pt x="4371" y="20021"/>
                    <a:pt x="5004" y="20102"/>
                  </a:cubicBezTo>
                  <a:cubicBezTo>
                    <a:pt x="5637" y="20183"/>
                    <a:pt x="6292" y="20238"/>
                    <a:pt x="6895" y="20319"/>
                  </a:cubicBezTo>
                  <a:cubicBezTo>
                    <a:pt x="7498" y="20400"/>
                    <a:pt x="8048" y="20508"/>
                    <a:pt x="8629" y="20644"/>
                  </a:cubicBezTo>
                  <a:cubicBezTo>
                    <a:pt x="9209" y="20779"/>
                    <a:pt x="9820" y="20941"/>
                    <a:pt x="10386" y="21050"/>
                  </a:cubicBezTo>
                  <a:cubicBezTo>
                    <a:pt x="10951" y="21158"/>
                    <a:pt x="11472" y="21212"/>
                    <a:pt x="12023" y="21266"/>
                  </a:cubicBezTo>
                  <a:cubicBezTo>
                    <a:pt x="12574" y="21320"/>
                    <a:pt x="13154" y="21374"/>
                    <a:pt x="13727" y="21429"/>
                  </a:cubicBezTo>
                  <a:cubicBezTo>
                    <a:pt x="14301" y="21483"/>
                    <a:pt x="14866" y="21537"/>
                    <a:pt x="15425" y="21564"/>
                  </a:cubicBezTo>
                  <a:cubicBezTo>
                    <a:pt x="15983" y="21591"/>
                    <a:pt x="16534" y="21591"/>
                    <a:pt x="17114" y="21564"/>
                  </a:cubicBezTo>
                  <a:cubicBezTo>
                    <a:pt x="17695" y="21537"/>
                    <a:pt x="18305" y="21483"/>
                    <a:pt x="18848" y="21266"/>
                  </a:cubicBezTo>
                  <a:cubicBezTo>
                    <a:pt x="19392" y="21050"/>
                    <a:pt x="19868" y="20671"/>
                    <a:pt x="20158" y="20075"/>
                  </a:cubicBezTo>
                  <a:cubicBezTo>
                    <a:pt x="20449" y="19480"/>
                    <a:pt x="20553" y="18668"/>
                    <a:pt x="20657" y="17558"/>
                  </a:cubicBezTo>
                  <a:cubicBezTo>
                    <a:pt x="20761" y="16448"/>
                    <a:pt x="20865" y="15041"/>
                    <a:pt x="21014" y="13525"/>
                  </a:cubicBezTo>
                  <a:cubicBezTo>
                    <a:pt x="21163" y="12009"/>
                    <a:pt x="21357" y="10385"/>
                    <a:pt x="21461" y="8977"/>
                  </a:cubicBezTo>
                  <a:cubicBezTo>
                    <a:pt x="21565" y="7570"/>
                    <a:pt x="21580" y="6379"/>
                    <a:pt x="21528" y="5432"/>
                  </a:cubicBezTo>
                  <a:cubicBezTo>
                    <a:pt x="21476" y="4484"/>
                    <a:pt x="21357" y="3780"/>
                    <a:pt x="21104" y="3266"/>
                  </a:cubicBezTo>
                  <a:cubicBezTo>
                    <a:pt x="20851" y="2752"/>
                    <a:pt x="20464" y="2427"/>
                    <a:pt x="20002" y="2156"/>
                  </a:cubicBezTo>
                  <a:cubicBezTo>
                    <a:pt x="19541" y="1886"/>
                    <a:pt x="19005" y="1669"/>
                    <a:pt x="18484" y="1453"/>
                  </a:cubicBezTo>
                  <a:cubicBezTo>
                    <a:pt x="17963" y="1236"/>
                    <a:pt x="17456" y="1020"/>
                    <a:pt x="16898" y="830"/>
                  </a:cubicBezTo>
                  <a:cubicBezTo>
                    <a:pt x="16340" y="641"/>
                    <a:pt x="15730" y="478"/>
                    <a:pt x="15157" y="343"/>
                  </a:cubicBezTo>
                  <a:cubicBezTo>
                    <a:pt x="14583" y="208"/>
                    <a:pt x="14048" y="99"/>
                    <a:pt x="13474" y="45"/>
                  </a:cubicBezTo>
                  <a:cubicBezTo>
                    <a:pt x="12901" y="-9"/>
                    <a:pt x="12291" y="-9"/>
                    <a:pt x="11629" y="18"/>
                  </a:cubicBezTo>
                  <a:cubicBezTo>
                    <a:pt x="10966" y="45"/>
                    <a:pt x="10252" y="99"/>
                    <a:pt x="9507" y="235"/>
                  </a:cubicBezTo>
                  <a:cubicBezTo>
                    <a:pt x="8763" y="370"/>
                    <a:pt x="7989" y="586"/>
                    <a:pt x="7267" y="830"/>
                  </a:cubicBezTo>
                  <a:cubicBezTo>
                    <a:pt x="6545" y="1074"/>
                    <a:pt x="5875" y="1344"/>
                    <a:pt x="5428" y="1534"/>
                  </a:cubicBezTo>
                  <a:cubicBezTo>
                    <a:pt x="4982" y="1723"/>
                    <a:pt x="4758" y="1832"/>
                    <a:pt x="4535" y="19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026900" y="2121245"/>
              <a:ext cx="311426" cy="43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37" fill="norm" stroke="1" extrusionOk="0">
                  <a:moveTo>
                    <a:pt x="21543" y="1956"/>
                  </a:moveTo>
                  <a:cubicBezTo>
                    <a:pt x="19413" y="1236"/>
                    <a:pt x="17284" y="516"/>
                    <a:pt x="15458" y="192"/>
                  </a:cubicBezTo>
                  <a:cubicBezTo>
                    <a:pt x="13633" y="-132"/>
                    <a:pt x="12112" y="-60"/>
                    <a:pt x="10642" y="516"/>
                  </a:cubicBezTo>
                  <a:cubicBezTo>
                    <a:pt x="9171" y="1092"/>
                    <a:pt x="7751" y="2172"/>
                    <a:pt x="6737" y="3612"/>
                  </a:cubicBezTo>
                  <a:cubicBezTo>
                    <a:pt x="5723" y="5052"/>
                    <a:pt x="5115" y="6852"/>
                    <a:pt x="4253" y="8940"/>
                  </a:cubicBezTo>
                  <a:cubicBezTo>
                    <a:pt x="3391" y="11028"/>
                    <a:pt x="2275" y="13404"/>
                    <a:pt x="1515" y="15204"/>
                  </a:cubicBezTo>
                  <a:cubicBezTo>
                    <a:pt x="754" y="17004"/>
                    <a:pt x="349" y="18228"/>
                    <a:pt x="146" y="19092"/>
                  </a:cubicBezTo>
                  <a:cubicBezTo>
                    <a:pt x="-57" y="19956"/>
                    <a:pt x="-57" y="20460"/>
                    <a:pt x="197" y="20820"/>
                  </a:cubicBezTo>
                  <a:cubicBezTo>
                    <a:pt x="450" y="21180"/>
                    <a:pt x="957" y="21396"/>
                    <a:pt x="2275" y="21432"/>
                  </a:cubicBezTo>
                  <a:cubicBezTo>
                    <a:pt x="3594" y="21468"/>
                    <a:pt x="5723" y="21324"/>
                    <a:pt x="8005" y="20928"/>
                  </a:cubicBezTo>
                  <a:cubicBezTo>
                    <a:pt x="10287" y="20532"/>
                    <a:pt x="12720" y="19884"/>
                    <a:pt x="15154" y="192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064197" y="2345776"/>
              <a:ext cx="155389" cy="5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02" y="21600"/>
                  </a:moveTo>
                  <a:cubicBezTo>
                    <a:pt x="0" y="18831"/>
                    <a:pt x="-202" y="16062"/>
                    <a:pt x="404" y="13846"/>
                  </a:cubicBezTo>
                  <a:cubicBezTo>
                    <a:pt x="1009" y="11631"/>
                    <a:pt x="2422" y="9969"/>
                    <a:pt x="6056" y="7754"/>
                  </a:cubicBezTo>
                  <a:cubicBezTo>
                    <a:pt x="9690" y="5538"/>
                    <a:pt x="15544" y="2769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2380888" y="2103350"/>
              <a:ext cx="318057" cy="429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53" fill="norm" stroke="1" extrusionOk="0">
                  <a:moveTo>
                    <a:pt x="21498" y="2004"/>
                  </a:moveTo>
                  <a:cubicBezTo>
                    <a:pt x="20507" y="1345"/>
                    <a:pt x="19516" y="686"/>
                    <a:pt x="18080" y="320"/>
                  </a:cubicBezTo>
                  <a:cubicBezTo>
                    <a:pt x="16643" y="-46"/>
                    <a:pt x="14760" y="-119"/>
                    <a:pt x="12927" y="210"/>
                  </a:cubicBezTo>
                  <a:cubicBezTo>
                    <a:pt x="11094" y="540"/>
                    <a:pt x="9311" y="1272"/>
                    <a:pt x="8023" y="2444"/>
                  </a:cubicBezTo>
                  <a:cubicBezTo>
                    <a:pt x="6735" y="3615"/>
                    <a:pt x="5942" y="5226"/>
                    <a:pt x="5149" y="7203"/>
                  </a:cubicBezTo>
                  <a:cubicBezTo>
                    <a:pt x="4357" y="9180"/>
                    <a:pt x="3564" y="11523"/>
                    <a:pt x="2722" y="13610"/>
                  </a:cubicBezTo>
                  <a:cubicBezTo>
                    <a:pt x="1880" y="15697"/>
                    <a:pt x="988" y="17527"/>
                    <a:pt x="492" y="18772"/>
                  </a:cubicBezTo>
                  <a:cubicBezTo>
                    <a:pt x="-3" y="20017"/>
                    <a:pt x="-102" y="20676"/>
                    <a:pt x="96" y="21042"/>
                  </a:cubicBezTo>
                  <a:cubicBezTo>
                    <a:pt x="294" y="21408"/>
                    <a:pt x="790" y="21481"/>
                    <a:pt x="2474" y="21444"/>
                  </a:cubicBezTo>
                  <a:cubicBezTo>
                    <a:pt x="4159" y="21408"/>
                    <a:pt x="7032" y="21261"/>
                    <a:pt x="8815" y="21115"/>
                  </a:cubicBezTo>
                  <a:cubicBezTo>
                    <a:pt x="10599" y="20968"/>
                    <a:pt x="11292" y="20822"/>
                    <a:pt x="11986" y="206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672557" y="2227036"/>
              <a:ext cx="149526" cy="29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1612"/>
                    <a:pt x="5929" y="3224"/>
                    <a:pt x="9106" y="5910"/>
                  </a:cubicBezTo>
                  <a:cubicBezTo>
                    <a:pt x="12282" y="8597"/>
                    <a:pt x="15671" y="12358"/>
                    <a:pt x="17788" y="15152"/>
                  </a:cubicBezTo>
                  <a:cubicBezTo>
                    <a:pt x="19906" y="17946"/>
                    <a:pt x="20753" y="197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2717338" y="2266616"/>
              <a:ext cx="144325" cy="28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40" fill="norm" stroke="1" extrusionOk="0">
                  <a:moveTo>
                    <a:pt x="21480" y="0"/>
                  </a:moveTo>
                  <a:cubicBezTo>
                    <a:pt x="18425" y="1303"/>
                    <a:pt x="15371" y="2605"/>
                    <a:pt x="12098" y="4939"/>
                  </a:cubicBezTo>
                  <a:cubicBezTo>
                    <a:pt x="8825" y="7272"/>
                    <a:pt x="5335" y="10637"/>
                    <a:pt x="3262" y="13188"/>
                  </a:cubicBezTo>
                  <a:cubicBezTo>
                    <a:pt x="1189" y="15739"/>
                    <a:pt x="535" y="17475"/>
                    <a:pt x="207" y="18778"/>
                  </a:cubicBezTo>
                  <a:cubicBezTo>
                    <a:pt x="-120" y="20080"/>
                    <a:pt x="-120" y="20949"/>
                    <a:pt x="644" y="21274"/>
                  </a:cubicBezTo>
                  <a:cubicBezTo>
                    <a:pt x="1407" y="21600"/>
                    <a:pt x="2935" y="21383"/>
                    <a:pt x="4462" y="211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2945220" y="2154578"/>
              <a:ext cx="292021" cy="41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56" fill="norm" stroke="1" extrusionOk="0">
                  <a:moveTo>
                    <a:pt x="0" y="1249"/>
                  </a:moveTo>
                  <a:cubicBezTo>
                    <a:pt x="216" y="869"/>
                    <a:pt x="432" y="488"/>
                    <a:pt x="918" y="298"/>
                  </a:cubicBezTo>
                  <a:cubicBezTo>
                    <a:pt x="1404" y="108"/>
                    <a:pt x="2160" y="108"/>
                    <a:pt x="4320" y="70"/>
                  </a:cubicBezTo>
                  <a:cubicBezTo>
                    <a:pt x="6480" y="32"/>
                    <a:pt x="10044" y="-44"/>
                    <a:pt x="12528" y="32"/>
                  </a:cubicBezTo>
                  <a:cubicBezTo>
                    <a:pt x="15012" y="108"/>
                    <a:pt x="16416" y="336"/>
                    <a:pt x="17442" y="907"/>
                  </a:cubicBezTo>
                  <a:cubicBezTo>
                    <a:pt x="18468" y="1477"/>
                    <a:pt x="19116" y="2390"/>
                    <a:pt x="19332" y="3987"/>
                  </a:cubicBezTo>
                  <a:cubicBezTo>
                    <a:pt x="19548" y="5584"/>
                    <a:pt x="19332" y="7866"/>
                    <a:pt x="19386" y="10071"/>
                  </a:cubicBezTo>
                  <a:cubicBezTo>
                    <a:pt x="19440" y="12277"/>
                    <a:pt x="19764" y="14407"/>
                    <a:pt x="20142" y="15890"/>
                  </a:cubicBezTo>
                  <a:cubicBezTo>
                    <a:pt x="20520" y="17373"/>
                    <a:pt x="20952" y="18210"/>
                    <a:pt x="21222" y="18856"/>
                  </a:cubicBezTo>
                  <a:cubicBezTo>
                    <a:pt x="21492" y="19502"/>
                    <a:pt x="21600" y="19959"/>
                    <a:pt x="21438" y="20301"/>
                  </a:cubicBezTo>
                  <a:cubicBezTo>
                    <a:pt x="21276" y="20643"/>
                    <a:pt x="20844" y="20871"/>
                    <a:pt x="19332" y="21062"/>
                  </a:cubicBezTo>
                  <a:cubicBezTo>
                    <a:pt x="17820" y="21252"/>
                    <a:pt x="15228" y="21404"/>
                    <a:pt x="13446" y="21480"/>
                  </a:cubicBezTo>
                  <a:cubicBezTo>
                    <a:pt x="11664" y="21556"/>
                    <a:pt x="10692" y="21556"/>
                    <a:pt x="9720" y="21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3574103" y="2314147"/>
              <a:ext cx="140730" cy="2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450" y="15434"/>
                    <a:pt x="900" y="9750"/>
                    <a:pt x="3037" y="5771"/>
                  </a:cubicBezTo>
                  <a:cubicBezTo>
                    <a:pt x="5175" y="1792"/>
                    <a:pt x="9000" y="-482"/>
                    <a:pt x="12375" y="86"/>
                  </a:cubicBezTo>
                  <a:cubicBezTo>
                    <a:pt x="15750" y="655"/>
                    <a:pt x="18675" y="4065"/>
                    <a:pt x="21600" y="7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3587296" y="2424936"/>
              <a:ext cx="175913" cy="2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125035" y="2124534"/>
              <a:ext cx="362343" cy="31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52" fill="norm" stroke="1" extrusionOk="0">
                  <a:moveTo>
                    <a:pt x="19525" y="2458"/>
                  </a:moveTo>
                  <a:cubicBezTo>
                    <a:pt x="19786" y="2064"/>
                    <a:pt x="20047" y="1669"/>
                    <a:pt x="20483" y="1226"/>
                  </a:cubicBezTo>
                  <a:cubicBezTo>
                    <a:pt x="20918" y="782"/>
                    <a:pt x="21528" y="289"/>
                    <a:pt x="21528" y="91"/>
                  </a:cubicBezTo>
                  <a:cubicBezTo>
                    <a:pt x="21528" y="-106"/>
                    <a:pt x="20918" y="-7"/>
                    <a:pt x="19394" y="634"/>
                  </a:cubicBezTo>
                  <a:cubicBezTo>
                    <a:pt x="17870" y="1275"/>
                    <a:pt x="15431" y="2458"/>
                    <a:pt x="13167" y="3741"/>
                  </a:cubicBezTo>
                  <a:cubicBezTo>
                    <a:pt x="10902" y="5023"/>
                    <a:pt x="8812" y="6404"/>
                    <a:pt x="7636" y="7291"/>
                  </a:cubicBezTo>
                  <a:cubicBezTo>
                    <a:pt x="6460" y="8179"/>
                    <a:pt x="6199" y="8573"/>
                    <a:pt x="6330" y="8919"/>
                  </a:cubicBezTo>
                  <a:cubicBezTo>
                    <a:pt x="6460" y="9264"/>
                    <a:pt x="6983" y="9560"/>
                    <a:pt x="8115" y="9806"/>
                  </a:cubicBezTo>
                  <a:cubicBezTo>
                    <a:pt x="9247" y="10053"/>
                    <a:pt x="10989" y="10250"/>
                    <a:pt x="12078" y="10497"/>
                  </a:cubicBezTo>
                  <a:cubicBezTo>
                    <a:pt x="13167" y="10743"/>
                    <a:pt x="13602" y="11039"/>
                    <a:pt x="13646" y="11384"/>
                  </a:cubicBezTo>
                  <a:cubicBezTo>
                    <a:pt x="13689" y="11730"/>
                    <a:pt x="13341" y="12124"/>
                    <a:pt x="12165" y="12815"/>
                  </a:cubicBezTo>
                  <a:cubicBezTo>
                    <a:pt x="10989" y="13505"/>
                    <a:pt x="8986" y="14491"/>
                    <a:pt x="6896" y="15675"/>
                  </a:cubicBezTo>
                  <a:cubicBezTo>
                    <a:pt x="4805" y="16858"/>
                    <a:pt x="2628" y="18239"/>
                    <a:pt x="1409" y="19176"/>
                  </a:cubicBezTo>
                  <a:cubicBezTo>
                    <a:pt x="189" y="20113"/>
                    <a:pt x="-72" y="20606"/>
                    <a:pt x="15" y="20952"/>
                  </a:cubicBezTo>
                  <a:cubicBezTo>
                    <a:pt x="102" y="21297"/>
                    <a:pt x="538" y="21494"/>
                    <a:pt x="2323" y="21445"/>
                  </a:cubicBezTo>
                  <a:cubicBezTo>
                    <a:pt x="4109" y="21395"/>
                    <a:pt x="7244" y="21099"/>
                    <a:pt x="10118" y="20853"/>
                  </a:cubicBezTo>
                  <a:cubicBezTo>
                    <a:pt x="12993" y="20606"/>
                    <a:pt x="15605" y="20409"/>
                    <a:pt x="17347" y="20508"/>
                  </a:cubicBezTo>
                  <a:cubicBezTo>
                    <a:pt x="19089" y="20606"/>
                    <a:pt x="19960" y="21001"/>
                    <a:pt x="20831" y="213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005086" y="2652934"/>
              <a:ext cx="189106" cy="10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6" fill="norm" stroke="1" extrusionOk="0">
                  <a:moveTo>
                    <a:pt x="0" y="3497"/>
                  </a:moveTo>
                  <a:cubicBezTo>
                    <a:pt x="670" y="2375"/>
                    <a:pt x="1340" y="1253"/>
                    <a:pt x="2595" y="692"/>
                  </a:cubicBezTo>
                  <a:cubicBezTo>
                    <a:pt x="3851" y="131"/>
                    <a:pt x="5693" y="131"/>
                    <a:pt x="7367" y="1674"/>
                  </a:cubicBezTo>
                  <a:cubicBezTo>
                    <a:pt x="9042" y="3217"/>
                    <a:pt x="10549" y="6302"/>
                    <a:pt x="10214" y="9809"/>
                  </a:cubicBezTo>
                  <a:cubicBezTo>
                    <a:pt x="9879" y="13315"/>
                    <a:pt x="7702" y="17243"/>
                    <a:pt x="6195" y="19206"/>
                  </a:cubicBezTo>
                  <a:cubicBezTo>
                    <a:pt x="4688" y="21170"/>
                    <a:pt x="3851" y="21170"/>
                    <a:pt x="3767" y="20469"/>
                  </a:cubicBezTo>
                  <a:cubicBezTo>
                    <a:pt x="3684" y="19767"/>
                    <a:pt x="4353" y="18365"/>
                    <a:pt x="5944" y="16401"/>
                  </a:cubicBezTo>
                  <a:cubicBezTo>
                    <a:pt x="7535" y="14438"/>
                    <a:pt x="10047" y="11913"/>
                    <a:pt x="11637" y="10230"/>
                  </a:cubicBezTo>
                  <a:cubicBezTo>
                    <a:pt x="13228" y="8547"/>
                    <a:pt x="13898" y="7705"/>
                    <a:pt x="15237" y="6022"/>
                  </a:cubicBezTo>
                  <a:cubicBezTo>
                    <a:pt x="16577" y="4339"/>
                    <a:pt x="18586" y="1814"/>
                    <a:pt x="19172" y="692"/>
                  </a:cubicBezTo>
                  <a:cubicBezTo>
                    <a:pt x="19758" y="-430"/>
                    <a:pt x="18921" y="-149"/>
                    <a:pt x="17749" y="1253"/>
                  </a:cubicBezTo>
                  <a:cubicBezTo>
                    <a:pt x="16577" y="2656"/>
                    <a:pt x="15070" y="5180"/>
                    <a:pt x="14233" y="7144"/>
                  </a:cubicBezTo>
                  <a:cubicBezTo>
                    <a:pt x="13395" y="9108"/>
                    <a:pt x="13228" y="10510"/>
                    <a:pt x="13479" y="12474"/>
                  </a:cubicBezTo>
                  <a:cubicBezTo>
                    <a:pt x="13730" y="14438"/>
                    <a:pt x="14400" y="16962"/>
                    <a:pt x="15823" y="18225"/>
                  </a:cubicBezTo>
                  <a:cubicBezTo>
                    <a:pt x="17247" y="19487"/>
                    <a:pt x="19423" y="19487"/>
                    <a:pt x="21600" y="19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279848" y="2627234"/>
              <a:ext cx="103449" cy="9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14870" y="0"/>
                  </a:moveTo>
                  <a:cubicBezTo>
                    <a:pt x="11570" y="982"/>
                    <a:pt x="8270" y="1964"/>
                    <a:pt x="5570" y="3927"/>
                  </a:cubicBezTo>
                  <a:cubicBezTo>
                    <a:pt x="2870" y="5891"/>
                    <a:pt x="770" y="8836"/>
                    <a:pt x="170" y="11782"/>
                  </a:cubicBezTo>
                  <a:cubicBezTo>
                    <a:pt x="-430" y="14727"/>
                    <a:pt x="470" y="17673"/>
                    <a:pt x="4220" y="19309"/>
                  </a:cubicBezTo>
                  <a:cubicBezTo>
                    <a:pt x="7970" y="20945"/>
                    <a:pt x="14570" y="21273"/>
                    <a:pt x="2117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286544" y="2671212"/>
              <a:ext cx="74764" cy="1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409682" y="2526738"/>
              <a:ext cx="316642" cy="21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2100" y="21233"/>
                    <a:pt x="4200" y="20933"/>
                    <a:pt x="5600" y="20783"/>
                  </a:cubicBezTo>
                  <a:cubicBezTo>
                    <a:pt x="7000" y="20633"/>
                    <a:pt x="7700" y="20633"/>
                    <a:pt x="7950" y="20183"/>
                  </a:cubicBezTo>
                  <a:cubicBezTo>
                    <a:pt x="8200" y="19733"/>
                    <a:pt x="8000" y="18833"/>
                    <a:pt x="7600" y="16283"/>
                  </a:cubicBezTo>
                  <a:cubicBezTo>
                    <a:pt x="7200" y="13733"/>
                    <a:pt x="6600" y="9533"/>
                    <a:pt x="6450" y="6758"/>
                  </a:cubicBezTo>
                  <a:cubicBezTo>
                    <a:pt x="6300" y="3983"/>
                    <a:pt x="6600" y="2633"/>
                    <a:pt x="7550" y="1658"/>
                  </a:cubicBezTo>
                  <a:cubicBezTo>
                    <a:pt x="8500" y="683"/>
                    <a:pt x="10100" y="83"/>
                    <a:pt x="11450" y="8"/>
                  </a:cubicBezTo>
                  <a:cubicBezTo>
                    <a:pt x="12800" y="-67"/>
                    <a:pt x="13900" y="383"/>
                    <a:pt x="14600" y="983"/>
                  </a:cubicBezTo>
                  <a:cubicBezTo>
                    <a:pt x="15300" y="1583"/>
                    <a:pt x="15600" y="2333"/>
                    <a:pt x="15750" y="3083"/>
                  </a:cubicBezTo>
                  <a:cubicBezTo>
                    <a:pt x="15900" y="3833"/>
                    <a:pt x="15900" y="4583"/>
                    <a:pt x="15450" y="5858"/>
                  </a:cubicBezTo>
                  <a:cubicBezTo>
                    <a:pt x="15000" y="7133"/>
                    <a:pt x="14100" y="8933"/>
                    <a:pt x="13550" y="10433"/>
                  </a:cubicBezTo>
                  <a:cubicBezTo>
                    <a:pt x="13000" y="11933"/>
                    <a:pt x="12800" y="13133"/>
                    <a:pt x="12950" y="13808"/>
                  </a:cubicBezTo>
                  <a:cubicBezTo>
                    <a:pt x="13100" y="14483"/>
                    <a:pt x="13600" y="14633"/>
                    <a:pt x="15100" y="14783"/>
                  </a:cubicBezTo>
                  <a:cubicBezTo>
                    <a:pt x="16600" y="14933"/>
                    <a:pt x="19100" y="15083"/>
                    <a:pt x="21600" y="152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701115" y="2140546"/>
              <a:ext cx="227507" cy="17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5" fill="norm" stroke="1" extrusionOk="0">
                  <a:moveTo>
                    <a:pt x="720" y="5620"/>
                  </a:moveTo>
                  <a:cubicBezTo>
                    <a:pt x="304" y="4390"/>
                    <a:pt x="-111" y="3161"/>
                    <a:pt x="27" y="2371"/>
                  </a:cubicBezTo>
                  <a:cubicBezTo>
                    <a:pt x="166" y="1580"/>
                    <a:pt x="858" y="1229"/>
                    <a:pt x="1897" y="1054"/>
                  </a:cubicBezTo>
                  <a:cubicBezTo>
                    <a:pt x="2935" y="878"/>
                    <a:pt x="4320" y="878"/>
                    <a:pt x="5912" y="2722"/>
                  </a:cubicBezTo>
                  <a:cubicBezTo>
                    <a:pt x="7504" y="4566"/>
                    <a:pt x="9304" y="8254"/>
                    <a:pt x="9374" y="11590"/>
                  </a:cubicBezTo>
                  <a:cubicBezTo>
                    <a:pt x="9443" y="14927"/>
                    <a:pt x="7781" y="17912"/>
                    <a:pt x="6604" y="19580"/>
                  </a:cubicBezTo>
                  <a:cubicBezTo>
                    <a:pt x="5427" y="21249"/>
                    <a:pt x="4735" y="21600"/>
                    <a:pt x="4181" y="21424"/>
                  </a:cubicBezTo>
                  <a:cubicBezTo>
                    <a:pt x="3627" y="21249"/>
                    <a:pt x="3212" y="20546"/>
                    <a:pt x="3420" y="19317"/>
                  </a:cubicBezTo>
                  <a:cubicBezTo>
                    <a:pt x="3627" y="18088"/>
                    <a:pt x="4458" y="16332"/>
                    <a:pt x="6535" y="13522"/>
                  </a:cubicBezTo>
                  <a:cubicBezTo>
                    <a:pt x="8612" y="10712"/>
                    <a:pt x="11935" y="6849"/>
                    <a:pt x="13874" y="4654"/>
                  </a:cubicBezTo>
                  <a:cubicBezTo>
                    <a:pt x="15812" y="2459"/>
                    <a:pt x="16366" y="1932"/>
                    <a:pt x="16851" y="1317"/>
                  </a:cubicBezTo>
                  <a:cubicBezTo>
                    <a:pt x="17335" y="702"/>
                    <a:pt x="17751" y="0"/>
                    <a:pt x="17612" y="0"/>
                  </a:cubicBezTo>
                  <a:cubicBezTo>
                    <a:pt x="17474" y="0"/>
                    <a:pt x="16781" y="702"/>
                    <a:pt x="15674" y="2722"/>
                  </a:cubicBezTo>
                  <a:cubicBezTo>
                    <a:pt x="14566" y="4741"/>
                    <a:pt x="13043" y="8078"/>
                    <a:pt x="12351" y="10712"/>
                  </a:cubicBezTo>
                  <a:cubicBezTo>
                    <a:pt x="11658" y="13346"/>
                    <a:pt x="11797" y="15278"/>
                    <a:pt x="13043" y="16595"/>
                  </a:cubicBezTo>
                  <a:cubicBezTo>
                    <a:pt x="14289" y="17912"/>
                    <a:pt x="16643" y="18615"/>
                    <a:pt x="18235" y="18966"/>
                  </a:cubicBezTo>
                  <a:cubicBezTo>
                    <a:pt x="19827" y="19317"/>
                    <a:pt x="20658" y="19317"/>
                    <a:pt x="21489" y="193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042963" y="2266616"/>
              <a:ext cx="4399" cy="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258706" y="2026366"/>
              <a:ext cx="154755" cy="43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23" fill="norm" stroke="1" extrusionOk="0">
                  <a:moveTo>
                    <a:pt x="1166" y="11218"/>
                  </a:moveTo>
                  <a:cubicBezTo>
                    <a:pt x="766" y="13279"/>
                    <a:pt x="366" y="15339"/>
                    <a:pt x="166" y="17400"/>
                  </a:cubicBezTo>
                  <a:cubicBezTo>
                    <a:pt x="-34" y="19460"/>
                    <a:pt x="-34" y="21521"/>
                    <a:pt x="66" y="21308"/>
                  </a:cubicBezTo>
                  <a:cubicBezTo>
                    <a:pt x="166" y="21095"/>
                    <a:pt x="366" y="18608"/>
                    <a:pt x="766" y="16014"/>
                  </a:cubicBezTo>
                  <a:cubicBezTo>
                    <a:pt x="1166" y="13421"/>
                    <a:pt x="1766" y="10721"/>
                    <a:pt x="2766" y="8199"/>
                  </a:cubicBezTo>
                  <a:cubicBezTo>
                    <a:pt x="3766" y="5676"/>
                    <a:pt x="5166" y="3332"/>
                    <a:pt x="6166" y="1982"/>
                  </a:cubicBezTo>
                  <a:cubicBezTo>
                    <a:pt x="7166" y="632"/>
                    <a:pt x="7766" y="276"/>
                    <a:pt x="8566" y="99"/>
                  </a:cubicBezTo>
                  <a:cubicBezTo>
                    <a:pt x="9366" y="-79"/>
                    <a:pt x="10366" y="-79"/>
                    <a:pt x="12366" y="632"/>
                  </a:cubicBezTo>
                  <a:cubicBezTo>
                    <a:pt x="14366" y="1342"/>
                    <a:pt x="17366" y="2763"/>
                    <a:pt x="19166" y="4291"/>
                  </a:cubicBezTo>
                  <a:cubicBezTo>
                    <a:pt x="20966" y="5818"/>
                    <a:pt x="21566" y="7453"/>
                    <a:pt x="20766" y="8696"/>
                  </a:cubicBezTo>
                  <a:cubicBezTo>
                    <a:pt x="19966" y="9939"/>
                    <a:pt x="17766" y="10792"/>
                    <a:pt x="15466" y="11218"/>
                  </a:cubicBezTo>
                  <a:cubicBezTo>
                    <a:pt x="13166" y="11645"/>
                    <a:pt x="10766" y="11645"/>
                    <a:pt x="9266" y="11503"/>
                  </a:cubicBezTo>
                  <a:cubicBezTo>
                    <a:pt x="7766" y="11360"/>
                    <a:pt x="7166" y="11076"/>
                    <a:pt x="6566" y="107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456355" y="2227036"/>
              <a:ext cx="92355" cy="11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2492"/>
                    <a:pt x="5486" y="4985"/>
                    <a:pt x="9086" y="8585"/>
                  </a:cubicBezTo>
                  <a:cubicBezTo>
                    <a:pt x="12686" y="12185"/>
                    <a:pt x="17143" y="168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5478344" y="2240229"/>
              <a:ext cx="87957" cy="13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877"/>
                    <a:pt x="11520" y="9755"/>
                    <a:pt x="7920" y="13355"/>
                  </a:cubicBezTo>
                  <a:cubicBezTo>
                    <a:pt x="4320" y="16955"/>
                    <a:pt x="2160" y="19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673160" y="2081909"/>
              <a:ext cx="95439" cy="25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7120" y="632"/>
                    <a:pt x="13252" y="1263"/>
                    <a:pt x="9867" y="3158"/>
                  </a:cubicBezTo>
                  <a:cubicBezTo>
                    <a:pt x="6482" y="5053"/>
                    <a:pt x="3580" y="8211"/>
                    <a:pt x="1807" y="11053"/>
                  </a:cubicBezTo>
                  <a:cubicBezTo>
                    <a:pt x="34" y="13895"/>
                    <a:pt x="-611" y="16421"/>
                    <a:pt x="679" y="18126"/>
                  </a:cubicBezTo>
                  <a:cubicBezTo>
                    <a:pt x="1968" y="19832"/>
                    <a:pt x="5192" y="20716"/>
                    <a:pt x="841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5799139" y="2137386"/>
              <a:ext cx="127780" cy="15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30" fill="norm" stroke="1" extrusionOk="0">
                  <a:moveTo>
                    <a:pt x="40" y="1445"/>
                  </a:moveTo>
                  <a:cubicBezTo>
                    <a:pt x="769" y="637"/>
                    <a:pt x="1497" y="-170"/>
                    <a:pt x="2710" y="32"/>
                  </a:cubicBezTo>
                  <a:cubicBezTo>
                    <a:pt x="3924" y="234"/>
                    <a:pt x="5622" y="1445"/>
                    <a:pt x="7079" y="3968"/>
                  </a:cubicBezTo>
                  <a:cubicBezTo>
                    <a:pt x="8535" y="6492"/>
                    <a:pt x="9748" y="10327"/>
                    <a:pt x="9142" y="13254"/>
                  </a:cubicBezTo>
                  <a:cubicBezTo>
                    <a:pt x="8535" y="16181"/>
                    <a:pt x="6108" y="18200"/>
                    <a:pt x="4288" y="19411"/>
                  </a:cubicBezTo>
                  <a:cubicBezTo>
                    <a:pt x="2467" y="20623"/>
                    <a:pt x="1254" y="21026"/>
                    <a:pt x="526" y="20320"/>
                  </a:cubicBezTo>
                  <a:cubicBezTo>
                    <a:pt x="-202" y="19613"/>
                    <a:pt x="-445" y="17796"/>
                    <a:pt x="1618" y="15071"/>
                  </a:cubicBezTo>
                  <a:cubicBezTo>
                    <a:pt x="3681" y="12346"/>
                    <a:pt x="8049" y="8712"/>
                    <a:pt x="10719" y="6593"/>
                  </a:cubicBezTo>
                  <a:cubicBezTo>
                    <a:pt x="13389" y="4473"/>
                    <a:pt x="14359" y="3867"/>
                    <a:pt x="14724" y="4170"/>
                  </a:cubicBezTo>
                  <a:cubicBezTo>
                    <a:pt x="15088" y="4473"/>
                    <a:pt x="14845" y="5684"/>
                    <a:pt x="14481" y="7602"/>
                  </a:cubicBezTo>
                  <a:cubicBezTo>
                    <a:pt x="14117" y="9520"/>
                    <a:pt x="13631" y="12144"/>
                    <a:pt x="13874" y="14466"/>
                  </a:cubicBezTo>
                  <a:cubicBezTo>
                    <a:pt x="14117" y="16787"/>
                    <a:pt x="15088" y="18806"/>
                    <a:pt x="16422" y="19916"/>
                  </a:cubicBezTo>
                  <a:cubicBezTo>
                    <a:pt x="17757" y="21026"/>
                    <a:pt x="19456" y="21228"/>
                    <a:pt x="21155" y="21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5931316" y="2086306"/>
              <a:ext cx="105548" cy="30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0" y="0"/>
                  </a:moveTo>
                  <a:cubicBezTo>
                    <a:pt x="14400" y="1043"/>
                    <a:pt x="15300" y="2087"/>
                    <a:pt x="17100" y="4226"/>
                  </a:cubicBezTo>
                  <a:cubicBezTo>
                    <a:pt x="18900" y="6365"/>
                    <a:pt x="21600" y="9600"/>
                    <a:pt x="21600" y="12209"/>
                  </a:cubicBezTo>
                  <a:cubicBezTo>
                    <a:pt x="21600" y="14817"/>
                    <a:pt x="18900" y="16800"/>
                    <a:pt x="14850" y="18261"/>
                  </a:cubicBezTo>
                  <a:cubicBezTo>
                    <a:pt x="10800" y="19722"/>
                    <a:pt x="5400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245825" y="1220831"/>
              <a:ext cx="3038425" cy="37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48" fill="norm" stroke="1" extrusionOk="0">
                  <a:moveTo>
                    <a:pt x="2837" y="1479"/>
                  </a:moveTo>
                  <a:cubicBezTo>
                    <a:pt x="2837" y="968"/>
                    <a:pt x="2837" y="458"/>
                    <a:pt x="2806" y="203"/>
                  </a:cubicBezTo>
                  <a:cubicBezTo>
                    <a:pt x="2775" y="-52"/>
                    <a:pt x="2712" y="-52"/>
                    <a:pt x="2561" y="118"/>
                  </a:cubicBezTo>
                  <a:cubicBezTo>
                    <a:pt x="2410" y="288"/>
                    <a:pt x="2171" y="628"/>
                    <a:pt x="1884" y="1054"/>
                  </a:cubicBezTo>
                  <a:cubicBezTo>
                    <a:pt x="1598" y="1479"/>
                    <a:pt x="1265" y="1989"/>
                    <a:pt x="983" y="2414"/>
                  </a:cubicBezTo>
                  <a:cubicBezTo>
                    <a:pt x="702" y="2839"/>
                    <a:pt x="473" y="3179"/>
                    <a:pt x="332" y="3435"/>
                  </a:cubicBezTo>
                  <a:cubicBezTo>
                    <a:pt x="192" y="3690"/>
                    <a:pt x="140" y="3860"/>
                    <a:pt x="98" y="4413"/>
                  </a:cubicBezTo>
                  <a:cubicBezTo>
                    <a:pt x="56" y="4965"/>
                    <a:pt x="25" y="5901"/>
                    <a:pt x="10" y="7814"/>
                  </a:cubicBezTo>
                  <a:cubicBezTo>
                    <a:pt x="-6" y="9728"/>
                    <a:pt x="-6" y="12619"/>
                    <a:pt x="36" y="14787"/>
                  </a:cubicBezTo>
                  <a:cubicBezTo>
                    <a:pt x="77" y="16956"/>
                    <a:pt x="161" y="18402"/>
                    <a:pt x="249" y="19337"/>
                  </a:cubicBezTo>
                  <a:cubicBezTo>
                    <a:pt x="338" y="20272"/>
                    <a:pt x="431" y="20698"/>
                    <a:pt x="603" y="20953"/>
                  </a:cubicBezTo>
                  <a:cubicBezTo>
                    <a:pt x="775" y="21208"/>
                    <a:pt x="1025" y="21293"/>
                    <a:pt x="1317" y="21378"/>
                  </a:cubicBezTo>
                  <a:cubicBezTo>
                    <a:pt x="1608" y="21463"/>
                    <a:pt x="1942" y="21548"/>
                    <a:pt x="2316" y="21548"/>
                  </a:cubicBezTo>
                  <a:cubicBezTo>
                    <a:pt x="2691" y="21548"/>
                    <a:pt x="3108" y="21463"/>
                    <a:pt x="3483" y="21378"/>
                  </a:cubicBezTo>
                  <a:cubicBezTo>
                    <a:pt x="3858" y="21293"/>
                    <a:pt x="4191" y="21208"/>
                    <a:pt x="4535" y="21038"/>
                  </a:cubicBezTo>
                  <a:cubicBezTo>
                    <a:pt x="4878" y="20868"/>
                    <a:pt x="5233" y="20613"/>
                    <a:pt x="5581" y="20442"/>
                  </a:cubicBezTo>
                  <a:cubicBezTo>
                    <a:pt x="5930" y="20272"/>
                    <a:pt x="6274" y="20187"/>
                    <a:pt x="6633" y="20102"/>
                  </a:cubicBezTo>
                  <a:cubicBezTo>
                    <a:pt x="6993" y="20017"/>
                    <a:pt x="7368" y="19932"/>
                    <a:pt x="7716" y="19762"/>
                  </a:cubicBezTo>
                  <a:cubicBezTo>
                    <a:pt x="8065" y="19592"/>
                    <a:pt x="8388" y="19337"/>
                    <a:pt x="8701" y="19124"/>
                  </a:cubicBezTo>
                  <a:cubicBezTo>
                    <a:pt x="9013" y="18912"/>
                    <a:pt x="9315" y="18742"/>
                    <a:pt x="9654" y="18614"/>
                  </a:cubicBezTo>
                  <a:cubicBezTo>
                    <a:pt x="9992" y="18487"/>
                    <a:pt x="10367" y="18402"/>
                    <a:pt x="10773" y="18359"/>
                  </a:cubicBezTo>
                  <a:cubicBezTo>
                    <a:pt x="11179" y="18317"/>
                    <a:pt x="11617" y="18317"/>
                    <a:pt x="12039" y="18317"/>
                  </a:cubicBezTo>
                  <a:cubicBezTo>
                    <a:pt x="12460" y="18317"/>
                    <a:pt x="12867" y="18317"/>
                    <a:pt x="13252" y="18444"/>
                  </a:cubicBezTo>
                  <a:cubicBezTo>
                    <a:pt x="13637" y="18572"/>
                    <a:pt x="14002" y="18827"/>
                    <a:pt x="14392" y="18954"/>
                  </a:cubicBezTo>
                  <a:cubicBezTo>
                    <a:pt x="14783" y="19082"/>
                    <a:pt x="15199" y="19082"/>
                    <a:pt x="15590" y="19124"/>
                  </a:cubicBezTo>
                  <a:cubicBezTo>
                    <a:pt x="15980" y="19167"/>
                    <a:pt x="16345" y="19252"/>
                    <a:pt x="16725" y="19337"/>
                  </a:cubicBezTo>
                  <a:cubicBezTo>
                    <a:pt x="17105" y="19422"/>
                    <a:pt x="17501" y="19507"/>
                    <a:pt x="17876" y="19507"/>
                  </a:cubicBezTo>
                  <a:cubicBezTo>
                    <a:pt x="18251" y="19507"/>
                    <a:pt x="18605" y="19422"/>
                    <a:pt x="18970" y="19337"/>
                  </a:cubicBezTo>
                  <a:cubicBezTo>
                    <a:pt x="19334" y="19252"/>
                    <a:pt x="19709" y="19167"/>
                    <a:pt x="20027" y="19082"/>
                  </a:cubicBezTo>
                  <a:cubicBezTo>
                    <a:pt x="20344" y="18997"/>
                    <a:pt x="20605" y="18912"/>
                    <a:pt x="20792" y="18827"/>
                  </a:cubicBezTo>
                  <a:cubicBezTo>
                    <a:pt x="20980" y="18742"/>
                    <a:pt x="21094" y="18657"/>
                    <a:pt x="21193" y="18529"/>
                  </a:cubicBezTo>
                  <a:cubicBezTo>
                    <a:pt x="21292" y="18402"/>
                    <a:pt x="21375" y="18231"/>
                    <a:pt x="21427" y="17551"/>
                  </a:cubicBezTo>
                  <a:cubicBezTo>
                    <a:pt x="21479" y="16871"/>
                    <a:pt x="21500" y="15680"/>
                    <a:pt x="21516" y="13852"/>
                  </a:cubicBezTo>
                  <a:cubicBezTo>
                    <a:pt x="21532" y="12024"/>
                    <a:pt x="21542" y="9557"/>
                    <a:pt x="21547" y="8112"/>
                  </a:cubicBezTo>
                  <a:cubicBezTo>
                    <a:pt x="21552" y="6666"/>
                    <a:pt x="21552" y="6241"/>
                    <a:pt x="21563" y="5518"/>
                  </a:cubicBezTo>
                  <a:cubicBezTo>
                    <a:pt x="21573" y="4795"/>
                    <a:pt x="21594" y="3775"/>
                    <a:pt x="21584" y="3392"/>
                  </a:cubicBezTo>
                  <a:cubicBezTo>
                    <a:pt x="21573" y="3009"/>
                    <a:pt x="21532" y="3265"/>
                    <a:pt x="21412" y="3392"/>
                  </a:cubicBezTo>
                  <a:cubicBezTo>
                    <a:pt x="21292" y="3520"/>
                    <a:pt x="21094" y="3520"/>
                    <a:pt x="20787" y="3477"/>
                  </a:cubicBezTo>
                  <a:cubicBezTo>
                    <a:pt x="20480" y="3435"/>
                    <a:pt x="20063" y="3350"/>
                    <a:pt x="19678" y="3350"/>
                  </a:cubicBezTo>
                  <a:cubicBezTo>
                    <a:pt x="19292" y="3350"/>
                    <a:pt x="18938" y="3435"/>
                    <a:pt x="18558" y="3562"/>
                  </a:cubicBezTo>
                  <a:cubicBezTo>
                    <a:pt x="18178" y="3690"/>
                    <a:pt x="17772" y="3860"/>
                    <a:pt x="17360" y="3987"/>
                  </a:cubicBezTo>
                  <a:cubicBezTo>
                    <a:pt x="16949" y="4115"/>
                    <a:pt x="16532" y="4200"/>
                    <a:pt x="16132" y="4285"/>
                  </a:cubicBezTo>
                  <a:cubicBezTo>
                    <a:pt x="15731" y="4370"/>
                    <a:pt x="15345" y="4455"/>
                    <a:pt x="14960" y="4540"/>
                  </a:cubicBezTo>
                  <a:cubicBezTo>
                    <a:pt x="14575" y="4625"/>
                    <a:pt x="14189" y="4710"/>
                    <a:pt x="13793" y="4795"/>
                  </a:cubicBezTo>
                  <a:cubicBezTo>
                    <a:pt x="13398" y="4880"/>
                    <a:pt x="12991" y="4965"/>
                    <a:pt x="12585" y="5008"/>
                  </a:cubicBezTo>
                  <a:cubicBezTo>
                    <a:pt x="12179" y="5050"/>
                    <a:pt x="11773" y="5050"/>
                    <a:pt x="11362" y="5050"/>
                  </a:cubicBezTo>
                  <a:cubicBezTo>
                    <a:pt x="10950" y="5050"/>
                    <a:pt x="10534" y="5050"/>
                    <a:pt x="10112" y="5050"/>
                  </a:cubicBezTo>
                  <a:cubicBezTo>
                    <a:pt x="9690" y="5050"/>
                    <a:pt x="9263" y="5050"/>
                    <a:pt x="8846" y="5008"/>
                  </a:cubicBezTo>
                  <a:cubicBezTo>
                    <a:pt x="8430" y="4965"/>
                    <a:pt x="8024" y="4880"/>
                    <a:pt x="7618" y="4795"/>
                  </a:cubicBezTo>
                  <a:cubicBezTo>
                    <a:pt x="7211" y="4710"/>
                    <a:pt x="6805" y="4625"/>
                    <a:pt x="6368" y="4583"/>
                  </a:cubicBezTo>
                  <a:cubicBezTo>
                    <a:pt x="5930" y="4540"/>
                    <a:pt x="5462" y="4540"/>
                    <a:pt x="5009" y="4540"/>
                  </a:cubicBezTo>
                  <a:cubicBezTo>
                    <a:pt x="4556" y="4540"/>
                    <a:pt x="4118" y="4540"/>
                    <a:pt x="3681" y="4583"/>
                  </a:cubicBezTo>
                  <a:cubicBezTo>
                    <a:pt x="3243" y="4625"/>
                    <a:pt x="2806" y="4710"/>
                    <a:pt x="2374" y="4710"/>
                  </a:cubicBezTo>
                  <a:cubicBezTo>
                    <a:pt x="1942" y="4710"/>
                    <a:pt x="1515" y="4625"/>
                    <a:pt x="1171" y="4540"/>
                  </a:cubicBezTo>
                  <a:cubicBezTo>
                    <a:pt x="827" y="4455"/>
                    <a:pt x="567" y="4370"/>
                    <a:pt x="405" y="4455"/>
                  </a:cubicBezTo>
                  <a:cubicBezTo>
                    <a:pt x="244" y="4540"/>
                    <a:pt x="181" y="4795"/>
                    <a:pt x="119" y="5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3689362" y="1141672"/>
              <a:ext cx="1515622" cy="49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69" fill="norm" stroke="1" extrusionOk="0">
                  <a:moveTo>
                    <a:pt x="6436" y="4536"/>
                  </a:moveTo>
                  <a:cubicBezTo>
                    <a:pt x="6436" y="4154"/>
                    <a:pt x="6436" y="3773"/>
                    <a:pt x="6384" y="3487"/>
                  </a:cubicBezTo>
                  <a:cubicBezTo>
                    <a:pt x="6331" y="3202"/>
                    <a:pt x="6227" y="3011"/>
                    <a:pt x="6018" y="2947"/>
                  </a:cubicBezTo>
                  <a:cubicBezTo>
                    <a:pt x="5810" y="2884"/>
                    <a:pt x="5497" y="2947"/>
                    <a:pt x="5069" y="3106"/>
                  </a:cubicBezTo>
                  <a:cubicBezTo>
                    <a:pt x="4641" y="3265"/>
                    <a:pt x="4098" y="3519"/>
                    <a:pt x="3472" y="3805"/>
                  </a:cubicBezTo>
                  <a:cubicBezTo>
                    <a:pt x="2846" y="4091"/>
                    <a:pt x="2137" y="4409"/>
                    <a:pt x="1594" y="4663"/>
                  </a:cubicBezTo>
                  <a:cubicBezTo>
                    <a:pt x="1051" y="4917"/>
                    <a:pt x="676" y="5107"/>
                    <a:pt x="436" y="5203"/>
                  </a:cubicBezTo>
                  <a:cubicBezTo>
                    <a:pt x="196" y="5298"/>
                    <a:pt x="91" y="5298"/>
                    <a:pt x="39" y="5457"/>
                  </a:cubicBezTo>
                  <a:cubicBezTo>
                    <a:pt x="-13" y="5616"/>
                    <a:pt x="-13" y="5933"/>
                    <a:pt x="39" y="6410"/>
                  </a:cubicBezTo>
                  <a:cubicBezTo>
                    <a:pt x="91" y="6886"/>
                    <a:pt x="196" y="7522"/>
                    <a:pt x="237" y="8760"/>
                  </a:cubicBezTo>
                  <a:cubicBezTo>
                    <a:pt x="279" y="9999"/>
                    <a:pt x="258" y="11842"/>
                    <a:pt x="227" y="13620"/>
                  </a:cubicBezTo>
                  <a:cubicBezTo>
                    <a:pt x="196" y="15399"/>
                    <a:pt x="154" y="17114"/>
                    <a:pt x="133" y="18131"/>
                  </a:cubicBezTo>
                  <a:cubicBezTo>
                    <a:pt x="112" y="19147"/>
                    <a:pt x="112" y="19465"/>
                    <a:pt x="102" y="19910"/>
                  </a:cubicBezTo>
                  <a:cubicBezTo>
                    <a:pt x="91" y="20354"/>
                    <a:pt x="70" y="20926"/>
                    <a:pt x="144" y="21212"/>
                  </a:cubicBezTo>
                  <a:cubicBezTo>
                    <a:pt x="217" y="21498"/>
                    <a:pt x="384" y="21498"/>
                    <a:pt x="790" y="21434"/>
                  </a:cubicBezTo>
                  <a:cubicBezTo>
                    <a:pt x="1197" y="21371"/>
                    <a:pt x="1844" y="21244"/>
                    <a:pt x="2554" y="21085"/>
                  </a:cubicBezTo>
                  <a:cubicBezTo>
                    <a:pt x="3264" y="20926"/>
                    <a:pt x="4036" y="20736"/>
                    <a:pt x="4829" y="20513"/>
                  </a:cubicBezTo>
                  <a:cubicBezTo>
                    <a:pt x="5622" y="20291"/>
                    <a:pt x="6436" y="20037"/>
                    <a:pt x="7291" y="19783"/>
                  </a:cubicBezTo>
                  <a:cubicBezTo>
                    <a:pt x="8147" y="19529"/>
                    <a:pt x="9044" y="19274"/>
                    <a:pt x="9942" y="19052"/>
                  </a:cubicBezTo>
                  <a:cubicBezTo>
                    <a:pt x="10839" y="18830"/>
                    <a:pt x="11737" y="18639"/>
                    <a:pt x="12592" y="18544"/>
                  </a:cubicBezTo>
                  <a:cubicBezTo>
                    <a:pt x="13448" y="18449"/>
                    <a:pt x="14262" y="18449"/>
                    <a:pt x="15128" y="18449"/>
                  </a:cubicBezTo>
                  <a:cubicBezTo>
                    <a:pt x="15994" y="18449"/>
                    <a:pt x="16912" y="18449"/>
                    <a:pt x="17601" y="18385"/>
                  </a:cubicBezTo>
                  <a:cubicBezTo>
                    <a:pt x="18290" y="18322"/>
                    <a:pt x="18749" y="18194"/>
                    <a:pt x="19051" y="18131"/>
                  </a:cubicBezTo>
                  <a:cubicBezTo>
                    <a:pt x="19354" y="18067"/>
                    <a:pt x="19500" y="18067"/>
                    <a:pt x="19625" y="18004"/>
                  </a:cubicBezTo>
                  <a:cubicBezTo>
                    <a:pt x="19750" y="17940"/>
                    <a:pt x="19855" y="17813"/>
                    <a:pt x="20001" y="16892"/>
                  </a:cubicBezTo>
                  <a:cubicBezTo>
                    <a:pt x="20147" y="15971"/>
                    <a:pt x="20335" y="14256"/>
                    <a:pt x="20575" y="12223"/>
                  </a:cubicBezTo>
                  <a:cubicBezTo>
                    <a:pt x="20815" y="10190"/>
                    <a:pt x="21107" y="7839"/>
                    <a:pt x="21284" y="5965"/>
                  </a:cubicBezTo>
                  <a:cubicBezTo>
                    <a:pt x="21462" y="4091"/>
                    <a:pt x="21524" y="2693"/>
                    <a:pt x="21556" y="1740"/>
                  </a:cubicBezTo>
                  <a:cubicBezTo>
                    <a:pt x="21587" y="787"/>
                    <a:pt x="21587" y="279"/>
                    <a:pt x="21535" y="89"/>
                  </a:cubicBezTo>
                  <a:cubicBezTo>
                    <a:pt x="21483" y="-102"/>
                    <a:pt x="21378" y="25"/>
                    <a:pt x="21065" y="374"/>
                  </a:cubicBezTo>
                  <a:cubicBezTo>
                    <a:pt x="20752" y="724"/>
                    <a:pt x="20230" y="1296"/>
                    <a:pt x="19604" y="1613"/>
                  </a:cubicBezTo>
                  <a:cubicBezTo>
                    <a:pt x="18978" y="1931"/>
                    <a:pt x="18248" y="1994"/>
                    <a:pt x="17465" y="2026"/>
                  </a:cubicBezTo>
                  <a:cubicBezTo>
                    <a:pt x="16683" y="2058"/>
                    <a:pt x="15848" y="2058"/>
                    <a:pt x="15013" y="1994"/>
                  </a:cubicBezTo>
                  <a:cubicBezTo>
                    <a:pt x="14178" y="1931"/>
                    <a:pt x="13344" y="1804"/>
                    <a:pt x="12498" y="1709"/>
                  </a:cubicBezTo>
                  <a:cubicBezTo>
                    <a:pt x="11653" y="1613"/>
                    <a:pt x="10797" y="1550"/>
                    <a:pt x="9994" y="1518"/>
                  </a:cubicBezTo>
                  <a:cubicBezTo>
                    <a:pt x="9190" y="1486"/>
                    <a:pt x="8439" y="1486"/>
                    <a:pt x="7604" y="1518"/>
                  </a:cubicBezTo>
                  <a:cubicBezTo>
                    <a:pt x="6770" y="1550"/>
                    <a:pt x="5851" y="1613"/>
                    <a:pt x="5173" y="1740"/>
                  </a:cubicBezTo>
                  <a:cubicBezTo>
                    <a:pt x="4495" y="1867"/>
                    <a:pt x="4057" y="2058"/>
                    <a:pt x="3618" y="22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351329" y="2424000"/>
              <a:ext cx="423532" cy="47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07" fill="norm" stroke="1" extrusionOk="0">
                  <a:moveTo>
                    <a:pt x="16704" y="2825"/>
                  </a:moveTo>
                  <a:cubicBezTo>
                    <a:pt x="16704" y="2097"/>
                    <a:pt x="16704" y="1368"/>
                    <a:pt x="16519" y="904"/>
                  </a:cubicBezTo>
                  <a:cubicBezTo>
                    <a:pt x="16334" y="440"/>
                    <a:pt x="15964" y="241"/>
                    <a:pt x="15187" y="109"/>
                  </a:cubicBezTo>
                  <a:cubicBezTo>
                    <a:pt x="14411" y="-24"/>
                    <a:pt x="13227" y="-90"/>
                    <a:pt x="11748" y="241"/>
                  </a:cubicBezTo>
                  <a:cubicBezTo>
                    <a:pt x="10268" y="573"/>
                    <a:pt x="8493" y="1301"/>
                    <a:pt x="6680" y="2362"/>
                  </a:cubicBezTo>
                  <a:cubicBezTo>
                    <a:pt x="4868" y="3422"/>
                    <a:pt x="3019" y="4813"/>
                    <a:pt x="1835" y="6370"/>
                  </a:cubicBezTo>
                  <a:cubicBezTo>
                    <a:pt x="652" y="7927"/>
                    <a:pt x="134" y="9650"/>
                    <a:pt x="23" y="11571"/>
                  </a:cubicBezTo>
                  <a:cubicBezTo>
                    <a:pt x="-88" y="13493"/>
                    <a:pt x="208" y="15613"/>
                    <a:pt x="911" y="17236"/>
                  </a:cubicBezTo>
                  <a:cubicBezTo>
                    <a:pt x="1613" y="18860"/>
                    <a:pt x="2723" y="19986"/>
                    <a:pt x="4424" y="20649"/>
                  </a:cubicBezTo>
                  <a:cubicBezTo>
                    <a:pt x="6126" y="21311"/>
                    <a:pt x="8419" y="21510"/>
                    <a:pt x="10712" y="21079"/>
                  </a:cubicBezTo>
                  <a:cubicBezTo>
                    <a:pt x="13005" y="20649"/>
                    <a:pt x="15298" y="19589"/>
                    <a:pt x="17074" y="18131"/>
                  </a:cubicBezTo>
                  <a:cubicBezTo>
                    <a:pt x="18849" y="16673"/>
                    <a:pt x="20107" y="14818"/>
                    <a:pt x="20772" y="13029"/>
                  </a:cubicBezTo>
                  <a:cubicBezTo>
                    <a:pt x="21438" y="11240"/>
                    <a:pt x="21512" y="9517"/>
                    <a:pt x="21179" y="7960"/>
                  </a:cubicBezTo>
                  <a:cubicBezTo>
                    <a:pt x="20846" y="6403"/>
                    <a:pt x="20107" y="5012"/>
                    <a:pt x="18886" y="4349"/>
                  </a:cubicBezTo>
                  <a:cubicBezTo>
                    <a:pt x="17665" y="3687"/>
                    <a:pt x="15964" y="3753"/>
                    <a:pt x="14891" y="4150"/>
                  </a:cubicBezTo>
                  <a:cubicBezTo>
                    <a:pt x="13819" y="4548"/>
                    <a:pt x="13375" y="5277"/>
                    <a:pt x="12931" y="60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563605" y="3018637"/>
              <a:ext cx="13194" cy="19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73"/>
                    <a:pt x="9600" y="10145"/>
                    <a:pt x="13200" y="13745"/>
                  </a:cubicBezTo>
                  <a:cubicBezTo>
                    <a:pt x="16800" y="17345"/>
                    <a:pt x="19200" y="194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535752" y="3004689"/>
              <a:ext cx="89423" cy="7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755" fill="norm" stroke="1" extrusionOk="0">
                  <a:moveTo>
                    <a:pt x="13936" y="6702"/>
                  </a:moveTo>
                  <a:cubicBezTo>
                    <a:pt x="10800" y="9294"/>
                    <a:pt x="7665" y="11886"/>
                    <a:pt x="5226" y="14694"/>
                  </a:cubicBezTo>
                  <a:cubicBezTo>
                    <a:pt x="2787" y="17502"/>
                    <a:pt x="1046" y="20526"/>
                    <a:pt x="349" y="20742"/>
                  </a:cubicBezTo>
                  <a:cubicBezTo>
                    <a:pt x="-348" y="20958"/>
                    <a:pt x="0" y="18366"/>
                    <a:pt x="1394" y="14910"/>
                  </a:cubicBezTo>
                  <a:cubicBezTo>
                    <a:pt x="2787" y="11454"/>
                    <a:pt x="5226" y="7134"/>
                    <a:pt x="7316" y="4110"/>
                  </a:cubicBezTo>
                  <a:cubicBezTo>
                    <a:pt x="9407" y="1086"/>
                    <a:pt x="11149" y="-642"/>
                    <a:pt x="12542" y="222"/>
                  </a:cubicBezTo>
                  <a:cubicBezTo>
                    <a:pt x="13936" y="1086"/>
                    <a:pt x="14981" y="4542"/>
                    <a:pt x="16375" y="8214"/>
                  </a:cubicBezTo>
                  <a:cubicBezTo>
                    <a:pt x="17768" y="11886"/>
                    <a:pt x="19510" y="15774"/>
                    <a:pt x="21252" y="196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267487" y="3305147"/>
              <a:ext cx="111412" cy="33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0747" y="793"/>
                  </a:moveTo>
                  <a:cubicBezTo>
                    <a:pt x="19611" y="423"/>
                    <a:pt x="18474" y="52"/>
                    <a:pt x="16342" y="5"/>
                  </a:cubicBezTo>
                  <a:cubicBezTo>
                    <a:pt x="14211" y="-41"/>
                    <a:pt x="11084" y="237"/>
                    <a:pt x="9095" y="840"/>
                  </a:cubicBezTo>
                  <a:cubicBezTo>
                    <a:pt x="7105" y="1442"/>
                    <a:pt x="6253" y="2369"/>
                    <a:pt x="6821" y="3528"/>
                  </a:cubicBezTo>
                  <a:cubicBezTo>
                    <a:pt x="7389" y="4687"/>
                    <a:pt x="9379" y="6077"/>
                    <a:pt x="10658" y="7005"/>
                  </a:cubicBezTo>
                  <a:cubicBezTo>
                    <a:pt x="11937" y="7932"/>
                    <a:pt x="12505" y="8395"/>
                    <a:pt x="12790" y="8859"/>
                  </a:cubicBezTo>
                  <a:cubicBezTo>
                    <a:pt x="13074" y="9322"/>
                    <a:pt x="13074" y="9786"/>
                    <a:pt x="12221" y="10249"/>
                  </a:cubicBezTo>
                  <a:cubicBezTo>
                    <a:pt x="11368" y="10713"/>
                    <a:pt x="9663" y="11176"/>
                    <a:pt x="7958" y="11454"/>
                  </a:cubicBezTo>
                  <a:cubicBezTo>
                    <a:pt x="6253" y="11732"/>
                    <a:pt x="4547" y="11825"/>
                    <a:pt x="2984" y="11732"/>
                  </a:cubicBezTo>
                  <a:cubicBezTo>
                    <a:pt x="1421" y="11640"/>
                    <a:pt x="0" y="11362"/>
                    <a:pt x="0" y="11223"/>
                  </a:cubicBezTo>
                  <a:cubicBezTo>
                    <a:pt x="0" y="11083"/>
                    <a:pt x="1421" y="11083"/>
                    <a:pt x="2558" y="11315"/>
                  </a:cubicBezTo>
                  <a:cubicBezTo>
                    <a:pt x="3695" y="11547"/>
                    <a:pt x="4547" y="12010"/>
                    <a:pt x="4832" y="13077"/>
                  </a:cubicBezTo>
                  <a:cubicBezTo>
                    <a:pt x="5116" y="14143"/>
                    <a:pt x="4832" y="15811"/>
                    <a:pt x="4263" y="17063"/>
                  </a:cubicBezTo>
                  <a:cubicBezTo>
                    <a:pt x="3695" y="18314"/>
                    <a:pt x="2842" y="19149"/>
                    <a:pt x="2274" y="19798"/>
                  </a:cubicBezTo>
                  <a:cubicBezTo>
                    <a:pt x="1705" y="20447"/>
                    <a:pt x="1421" y="20910"/>
                    <a:pt x="2132" y="21188"/>
                  </a:cubicBezTo>
                  <a:cubicBezTo>
                    <a:pt x="2842" y="21466"/>
                    <a:pt x="4547" y="21559"/>
                    <a:pt x="7958" y="21095"/>
                  </a:cubicBezTo>
                  <a:cubicBezTo>
                    <a:pt x="11368" y="20632"/>
                    <a:pt x="16484" y="19612"/>
                    <a:pt x="21600" y="185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387693" y="3401244"/>
              <a:ext cx="127537" cy="14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0"/>
                  </a:moveTo>
                  <a:cubicBezTo>
                    <a:pt x="3972" y="5184"/>
                    <a:pt x="7945" y="10368"/>
                    <a:pt x="10800" y="14040"/>
                  </a:cubicBezTo>
                  <a:cubicBezTo>
                    <a:pt x="13655" y="17712"/>
                    <a:pt x="15393" y="19872"/>
                    <a:pt x="17007" y="20736"/>
                  </a:cubicBezTo>
                  <a:cubicBezTo>
                    <a:pt x="18621" y="21600"/>
                    <a:pt x="20110" y="2116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439396" y="3396847"/>
              <a:ext cx="102221" cy="18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8172" y="1029"/>
                    <a:pt x="15129" y="2057"/>
                    <a:pt x="11479" y="4543"/>
                  </a:cubicBezTo>
                  <a:cubicBezTo>
                    <a:pt x="7828" y="7029"/>
                    <a:pt x="3569" y="10971"/>
                    <a:pt x="1591" y="14057"/>
                  </a:cubicBezTo>
                  <a:cubicBezTo>
                    <a:pt x="-386" y="17143"/>
                    <a:pt x="-82" y="19371"/>
                    <a:pt x="22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554810" y="3515587"/>
              <a:ext cx="13194" cy="9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29"/>
                    <a:pt x="0" y="11657"/>
                    <a:pt x="3600" y="15257"/>
                  </a:cubicBezTo>
                  <a:cubicBezTo>
                    <a:pt x="7200" y="18857"/>
                    <a:pt x="144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686743" y="3568360"/>
              <a:ext cx="61570" cy="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867052" y="3563962"/>
              <a:ext cx="2199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020974" y="3361664"/>
              <a:ext cx="118742" cy="17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508"/>
                    <a:pt x="8000" y="7015"/>
                    <a:pt x="11600" y="10615"/>
                  </a:cubicBezTo>
                  <a:cubicBezTo>
                    <a:pt x="15200" y="14215"/>
                    <a:pt x="18400" y="17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5010863" y="3335277"/>
              <a:ext cx="146444" cy="21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21364" y="0"/>
                  </a:moveTo>
                  <a:cubicBezTo>
                    <a:pt x="17301" y="3600"/>
                    <a:pt x="13237" y="7200"/>
                    <a:pt x="9709" y="10440"/>
                  </a:cubicBezTo>
                  <a:cubicBezTo>
                    <a:pt x="6180" y="13680"/>
                    <a:pt x="3186" y="16560"/>
                    <a:pt x="1582" y="18360"/>
                  </a:cubicBezTo>
                  <a:cubicBezTo>
                    <a:pt x="-22" y="20160"/>
                    <a:pt x="-236" y="20880"/>
                    <a:pt x="192" y="21240"/>
                  </a:cubicBezTo>
                  <a:cubicBezTo>
                    <a:pt x="619" y="21600"/>
                    <a:pt x="1689" y="21600"/>
                    <a:pt x="275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181325" y="3508838"/>
              <a:ext cx="99120" cy="9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74" fill="norm" stroke="1" extrusionOk="0">
                  <a:moveTo>
                    <a:pt x="2419" y="7180"/>
                  </a:moveTo>
                  <a:cubicBezTo>
                    <a:pt x="2101" y="10674"/>
                    <a:pt x="1784" y="14168"/>
                    <a:pt x="1307" y="16868"/>
                  </a:cubicBezTo>
                  <a:cubicBezTo>
                    <a:pt x="831" y="19568"/>
                    <a:pt x="196" y="21474"/>
                    <a:pt x="37" y="21474"/>
                  </a:cubicBezTo>
                  <a:cubicBezTo>
                    <a:pt x="-122" y="21474"/>
                    <a:pt x="196" y="19568"/>
                    <a:pt x="1784" y="15915"/>
                  </a:cubicBezTo>
                  <a:cubicBezTo>
                    <a:pt x="3372" y="12262"/>
                    <a:pt x="6231" y="6862"/>
                    <a:pt x="8454" y="3845"/>
                  </a:cubicBezTo>
                  <a:cubicBezTo>
                    <a:pt x="10678" y="827"/>
                    <a:pt x="12266" y="192"/>
                    <a:pt x="14013" y="33"/>
                  </a:cubicBezTo>
                  <a:cubicBezTo>
                    <a:pt x="15760" y="-126"/>
                    <a:pt x="17666" y="192"/>
                    <a:pt x="18937" y="3209"/>
                  </a:cubicBezTo>
                  <a:cubicBezTo>
                    <a:pt x="20207" y="6227"/>
                    <a:pt x="20843" y="11945"/>
                    <a:pt x="21478" y="176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370812" y="3308891"/>
              <a:ext cx="35703" cy="35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600" fill="norm" stroke="1" extrusionOk="0">
                  <a:moveTo>
                    <a:pt x="1126" y="0"/>
                  </a:moveTo>
                  <a:cubicBezTo>
                    <a:pt x="7772" y="1260"/>
                    <a:pt x="14418" y="2520"/>
                    <a:pt x="17741" y="3465"/>
                  </a:cubicBezTo>
                  <a:cubicBezTo>
                    <a:pt x="21064" y="4410"/>
                    <a:pt x="21064" y="5040"/>
                    <a:pt x="17741" y="5805"/>
                  </a:cubicBezTo>
                  <a:cubicBezTo>
                    <a:pt x="14418" y="6570"/>
                    <a:pt x="7772" y="7470"/>
                    <a:pt x="4033" y="8370"/>
                  </a:cubicBezTo>
                  <a:cubicBezTo>
                    <a:pt x="295" y="9270"/>
                    <a:pt x="-536" y="10170"/>
                    <a:pt x="295" y="11205"/>
                  </a:cubicBezTo>
                  <a:cubicBezTo>
                    <a:pt x="1126" y="12240"/>
                    <a:pt x="3618" y="13410"/>
                    <a:pt x="8187" y="14535"/>
                  </a:cubicBezTo>
                  <a:cubicBezTo>
                    <a:pt x="12756" y="15660"/>
                    <a:pt x="19403" y="16740"/>
                    <a:pt x="18572" y="17910"/>
                  </a:cubicBezTo>
                  <a:cubicBezTo>
                    <a:pt x="17741" y="19080"/>
                    <a:pt x="9433" y="20340"/>
                    <a:pt x="112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231286" y="2483573"/>
              <a:ext cx="768259" cy="5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88" fill="norm" stroke="1" extrusionOk="0">
                  <a:moveTo>
                    <a:pt x="1133" y="14194"/>
                  </a:moveTo>
                  <a:cubicBezTo>
                    <a:pt x="927" y="14194"/>
                    <a:pt x="722" y="14194"/>
                    <a:pt x="495" y="14811"/>
                  </a:cubicBezTo>
                  <a:cubicBezTo>
                    <a:pt x="269" y="15429"/>
                    <a:pt x="22" y="16663"/>
                    <a:pt x="2" y="17897"/>
                  </a:cubicBezTo>
                  <a:cubicBezTo>
                    <a:pt x="-19" y="19131"/>
                    <a:pt x="187" y="20366"/>
                    <a:pt x="989" y="20983"/>
                  </a:cubicBezTo>
                  <a:cubicBezTo>
                    <a:pt x="1791" y="21600"/>
                    <a:pt x="3190" y="21600"/>
                    <a:pt x="4692" y="20366"/>
                  </a:cubicBezTo>
                  <a:cubicBezTo>
                    <a:pt x="6194" y="19131"/>
                    <a:pt x="7798" y="16663"/>
                    <a:pt x="9444" y="14194"/>
                  </a:cubicBezTo>
                  <a:cubicBezTo>
                    <a:pt x="11090" y="11726"/>
                    <a:pt x="12776" y="9257"/>
                    <a:pt x="14402" y="7406"/>
                  </a:cubicBezTo>
                  <a:cubicBezTo>
                    <a:pt x="16027" y="5554"/>
                    <a:pt x="17590" y="4320"/>
                    <a:pt x="18701" y="3394"/>
                  </a:cubicBezTo>
                  <a:cubicBezTo>
                    <a:pt x="19812" y="2469"/>
                    <a:pt x="20470" y="1851"/>
                    <a:pt x="20902" y="1234"/>
                  </a:cubicBezTo>
                  <a:cubicBezTo>
                    <a:pt x="21334" y="617"/>
                    <a:pt x="21540" y="0"/>
                    <a:pt x="21560" y="0"/>
                  </a:cubicBezTo>
                  <a:cubicBezTo>
                    <a:pt x="21581" y="0"/>
                    <a:pt x="21416" y="617"/>
                    <a:pt x="21252" y="12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775573" y="2568372"/>
              <a:ext cx="102971" cy="9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50" fill="norm" stroke="1" extrusionOk="0">
                  <a:moveTo>
                    <a:pt x="6766" y="2453"/>
                  </a:moveTo>
                  <a:cubicBezTo>
                    <a:pt x="5245" y="7253"/>
                    <a:pt x="3724" y="12053"/>
                    <a:pt x="2659" y="15481"/>
                  </a:cubicBezTo>
                  <a:cubicBezTo>
                    <a:pt x="1594" y="18910"/>
                    <a:pt x="986" y="20967"/>
                    <a:pt x="530" y="21139"/>
                  </a:cubicBezTo>
                  <a:cubicBezTo>
                    <a:pt x="73" y="21310"/>
                    <a:pt x="-231" y="19596"/>
                    <a:pt x="225" y="16510"/>
                  </a:cubicBezTo>
                  <a:cubicBezTo>
                    <a:pt x="682" y="13424"/>
                    <a:pt x="1899" y="8967"/>
                    <a:pt x="3420" y="5710"/>
                  </a:cubicBezTo>
                  <a:cubicBezTo>
                    <a:pt x="4941" y="2453"/>
                    <a:pt x="6766" y="396"/>
                    <a:pt x="8287" y="53"/>
                  </a:cubicBezTo>
                  <a:cubicBezTo>
                    <a:pt x="9808" y="-290"/>
                    <a:pt x="11025" y="1081"/>
                    <a:pt x="13155" y="2967"/>
                  </a:cubicBezTo>
                  <a:cubicBezTo>
                    <a:pt x="15285" y="4853"/>
                    <a:pt x="18327" y="7253"/>
                    <a:pt x="21369" y="96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5812576" y="2596450"/>
              <a:ext cx="197901" cy="29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0"/>
                  </a:moveTo>
                  <a:cubicBezTo>
                    <a:pt x="2080" y="2329"/>
                    <a:pt x="4160" y="4659"/>
                    <a:pt x="6480" y="7412"/>
                  </a:cubicBezTo>
                  <a:cubicBezTo>
                    <a:pt x="8800" y="10165"/>
                    <a:pt x="11360" y="13341"/>
                    <a:pt x="13200" y="15671"/>
                  </a:cubicBezTo>
                  <a:cubicBezTo>
                    <a:pt x="15040" y="18000"/>
                    <a:pt x="16160" y="19482"/>
                    <a:pt x="17120" y="20382"/>
                  </a:cubicBezTo>
                  <a:cubicBezTo>
                    <a:pt x="18080" y="21282"/>
                    <a:pt x="18880" y="21600"/>
                    <a:pt x="19520" y="21547"/>
                  </a:cubicBezTo>
                  <a:cubicBezTo>
                    <a:pt x="20160" y="21494"/>
                    <a:pt x="20640" y="21071"/>
                    <a:pt x="20960" y="20806"/>
                  </a:cubicBezTo>
                  <a:cubicBezTo>
                    <a:pt x="21280" y="20541"/>
                    <a:pt x="21440" y="20435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327116" y="2869112"/>
              <a:ext cx="21991" cy="15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909"/>
                    <a:pt x="2880" y="7817"/>
                    <a:pt x="6480" y="11417"/>
                  </a:cubicBezTo>
                  <a:cubicBezTo>
                    <a:pt x="10080" y="15017"/>
                    <a:pt x="15840" y="18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6252354" y="3066623"/>
              <a:ext cx="224288" cy="13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41" y="11375"/>
                    <a:pt x="9882" y="2735"/>
                    <a:pt x="13482" y="575"/>
                  </a:cubicBezTo>
                  <a:cubicBezTo>
                    <a:pt x="17082" y="-1585"/>
                    <a:pt x="1934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6367051" y="3147146"/>
              <a:ext cx="140376" cy="12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953" fill="norm" stroke="1" extrusionOk="0">
                  <a:moveTo>
                    <a:pt x="3286" y="1295"/>
                  </a:moveTo>
                  <a:cubicBezTo>
                    <a:pt x="1950" y="6634"/>
                    <a:pt x="614" y="11973"/>
                    <a:pt x="168" y="14643"/>
                  </a:cubicBezTo>
                  <a:cubicBezTo>
                    <a:pt x="-277" y="17313"/>
                    <a:pt x="168" y="17313"/>
                    <a:pt x="1393" y="14400"/>
                  </a:cubicBezTo>
                  <a:cubicBezTo>
                    <a:pt x="2618" y="11488"/>
                    <a:pt x="4622" y="5663"/>
                    <a:pt x="6849" y="2629"/>
                  </a:cubicBezTo>
                  <a:cubicBezTo>
                    <a:pt x="9076" y="-404"/>
                    <a:pt x="11525" y="-647"/>
                    <a:pt x="13863" y="1052"/>
                  </a:cubicBezTo>
                  <a:cubicBezTo>
                    <a:pt x="16201" y="2751"/>
                    <a:pt x="18428" y="6391"/>
                    <a:pt x="19653" y="10032"/>
                  </a:cubicBezTo>
                  <a:cubicBezTo>
                    <a:pt x="20878" y="13672"/>
                    <a:pt x="21100" y="17313"/>
                    <a:pt x="21323" y="209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6721524" y="2886703"/>
              <a:ext cx="225682" cy="21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16" fill="norm" stroke="1" extrusionOk="0">
                  <a:moveTo>
                    <a:pt x="19782" y="0"/>
                  </a:moveTo>
                  <a:cubicBezTo>
                    <a:pt x="18528" y="450"/>
                    <a:pt x="17273" y="900"/>
                    <a:pt x="15462" y="1725"/>
                  </a:cubicBezTo>
                  <a:cubicBezTo>
                    <a:pt x="13650" y="2550"/>
                    <a:pt x="11281" y="3750"/>
                    <a:pt x="9609" y="4725"/>
                  </a:cubicBezTo>
                  <a:cubicBezTo>
                    <a:pt x="7937" y="5700"/>
                    <a:pt x="6961" y="6450"/>
                    <a:pt x="6752" y="7050"/>
                  </a:cubicBezTo>
                  <a:cubicBezTo>
                    <a:pt x="6543" y="7650"/>
                    <a:pt x="7100" y="8100"/>
                    <a:pt x="7728" y="8400"/>
                  </a:cubicBezTo>
                  <a:cubicBezTo>
                    <a:pt x="8355" y="8700"/>
                    <a:pt x="9051" y="8850"/>
                    <a:pt x="9748" y="9150"/>
                  </a:cubicBezTo>
                  <a:cubicBezTo>
                    <a:pt x="10445" y="9450"/>
                    <a:pt x="11142" y="9900"/>
                    <a:pt x="11281" y="10425"/>
                  </a:cubicBezTo>
                  <a:cubicBezTo>
                    <a:pt x="11420" y="10950"/>
                    <a:pt x="11002" y="11550"/>
                    <a:pt x="9748" y="12450"/>
                  </a:cubicBezTo>
                  <a:cubicBezTo>
                    <a:pt x="8494" y="13350"/>
                    <a:pt x="6404" y="14550"/>
                    <a:pt x="4662" y="15750"/>
                  </a:cubicBezTo>
                  <a:cubicBezTo>
                    <a:pt x="2920" y="16950"/>
                    <a:pt x="1526" y="18150"/>
                    <a:pt x="760" y="19125"/>
                  </a:cubicBezTo>
                  <a:cubicBezTo>
                    <a:pt x="-7" y="20100"/>
                    <a:pt x="-146" y="20850"/>
                    <a:pt x="133" y="21225"/>
                  </a:cubicBezTo>
                  <a:cubicBezTo>
                    <a:pt x="411" y="21600"/>
                    <a:pt x="1108" y="21600"/>
                    <a:pt x="3826" y="21300"/>
                  </a:cubicBezTo>
                  <a:cubicBezTo>
                    <a:pt x="6543" y="21000"/>
                    <a:pt x="11281" y="20400"/>
                    <a:pt x="14556" y="20175"/>
                  </a:cubicBezTo>
                  <a:cubicBezTo>
                    <a:pt x="17831" y="19950"/>
                    <a:pt x="19642" y="20100"/>
                    <a:pt x="21454" y="20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7197878" y="2895499"/>
              <a:ext cx="1" cy="17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116460" y="2885009"/>
              <a:ext cx="173773" cy="6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185" fill="norm" stroke="1" extrusionOk="0">
                  <a:moveTo>
                    <a:pt x="1914" y="21185"/>
                  </a:moveTo>
                  <a:cubicBezTo>
                    <a:pt x="1006" y="18240"/>
                    <a:pt x="98" y="15294"/>
                    <a:pt x="8" y="12840"/>
                  </a:cubicBezTo>
                  <a:cubicBezTo>
                    <a:pt x="-83" y="10385"/>
                    <a:pt x="643" y="8421"/>
                    <a:pt x="3093" y="5967"/>
                  </a:cubicBezTo>
                  <a:cubicBezTo>
                    <a:pt x="5544" y="3512"/>
                    <a:pt x="9719" y="567"/>
                    <a:pt x="13077" y="76"/>
                  </a:cubicBezTo>
                  <a:cubicBezTo>
                    <a:pt x="16435" y="-415"/>
                    <a:pt x="18976" y="1549"/>
                    <a:pt x="21517" y="3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101127" y="3067012"/>
              <a:ext cx="167117" cy="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21600"/>
                    <a:pt x="9474" y="21600"/>
                    <a:pt x="13074" y="18000"/>
                  </a:cubicBezTo>
                  <a:cubicBezTo>
                    <a:pt x="16674" y="14400"/>
                    <a:pt x="1913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363333" y="2857758"/>
              <a:ext cx="111607" cy="20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900" fill="norm" stroke="1" extrusionOk="0">
                  <a:moveTo>
                    <a:pt x="21083" y="257"/>
                  </a:moveTo>
                  <a:cubicBezTo>
                    <a:pt x="18314" y="-37"/>
                    <a:pt x="15545" y="-331"/>
                    <a:pt x="12221" y="918"/>
                  </a:cubicBezTo>
                  <a:cubicBezTo>
                    <a:pt x="8898" y="2167"/>
                    <a:pt x="5021" y="4959"/>
                    <a:pt x="2668" y="7751"/>
                  </a:cubicBezTo>
                  <a:cubicBezTo>
                    <a:pt x="314" y="10542"/>
                    <a:pt x="-517" y="13334"/>
                    <a:pt x="314" y="15685"/>
                  </a:cubicBezTo>
                  <a:cubicBezTo>
                    <a:pt x="1145" y="18036"/>
                    <a:pt x="3637" y="19947"/>
                    <a:pt x="6683" y="20608"/>
                  </a:cubicBezTo>
                  <a:cubicBezTo>
                    <a:pt x="9729" y="21269"/>
                    <a:pt x="13329" y="20681"/>
                    <a:pt x="16929" y="200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492530" y="2908692"/>
              <a:ext cx="87957" cy="12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455"/>
                    <a:pt x="11520" y="12910"/>
                    <a:pt x="15120" y="16510"/>
                  </a:cubicBezTo>
                  <a:cubicBezTo>
                    <a:pt x="18720" y="20110"/>
                    <a:pt x="20160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492530" y="2899897"/>
              <a:ext cx="105548" cy="21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2850"/>
                    <a:pt x="11400" y="5700"/>
                    <a:pt x="7800" y="9300"/>
                  </a:cubicBezTo>
                  <a:cubicBezTo>
                    <a:pt x="4200" y="12900"/>
                    <a:pt x="2100" y="17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7615668" y="3058217"/>
              <a:ext cx="1" cy="30785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7646452" y="2987853"/>
              <a:ext cx="4399" cy="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7756397" y="2979057"/>
              <a:ext cx="96752" cy="2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0"/>
                    <a:pt x="9818" y="0"/>
                    <a:pt x="13418" y="3600"/>
                  </a:cubicBezTo>
                  <a:cubicBezTo>
                    <a:pt x="17018" y="7200"/>
                    <a:pt x="1930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7773989" y="3045024"/>
              <a:ext cx="101149" cy="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7924330" y="2921886"/>
              <a:ext cx="153106" cy="15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9634" y="0"/>
                  </a:moveTo>
                  <a:cubicBezTo>
                    <a:pt x="20251" y="800"/>
                    <a:pt x="20868" y="1600"/>
                    <a:pt x="21074" y="2500"/>
                  </a:cubicBezTo>
                  <a:cubicBezTo>
                    <a:pt x="21279" y="3400"/>
                    <a:pt x="21074" y="4400"/>
                    <a:pt x="19531" y="6600"/>
                  </a:cubicBezTo>
                  <a:cubicBezTo>
                    <a:pt x="17988" y="8800"/>
                    <a:pt x="15108" y="12200"/>
                    <a:pt x="12125" y="14500"/>
                  </a:cubicBezTo>
                  <a:cubicBezTo>
                    <a:pt x="9142" y="16800"/>
                    <a:pt x="6056" y="18000"/>
                    <a:pt x="3999" y="18500"/>
                  </a:cubicBezTo>
                  <a:cubicBezTo>
                    <a:pt x="1942" y="19000"/>
                    <a:pt x="914" y="18800"/>
                    <a:pt x="399" y="18100"/>
                  </a:cubicBezTo>
                  <a:cubicBezTo>
                    <a:pt x="-115" y="17400"/>
                    <a:pt x="-115" y="16200"/>
                    <a:pt x="296" y="15300"/>
                  </a:cubicBezTo>
                  <a:cubicBezTo>
                    <a:pt x="708" y="14400"/>
                    <a:pt x="1531" y="13800"/>
                    <a:pt x="2971" y="13500"/>
                  </a:cubicBezTo>
                  <a:cubicBezTo>
                    <a:pt x="4411" y="13200"/>
                    <a:pt x="6468" y="13200"/>
                    <a:pt x="9656" y="14600"/>
                  </a:cubicBezTo>
                  <a:cubicBezTo>
                    <a:pt x="12845" y="16000"/>
                    <a:pt x="17165" y="18800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8103822" y="2891101"/>
              <a:ext cx="92167" cy="26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600" fill="norm" stroke="1" extrusionOk="0">
                  <a:moveTo>
                    <a:pt x="18376" y="0"/>
                  </a:moveTo>
                  <a:cubicBezTo>
                    <a:pt x="19988" y="4080"/>
                    <a:pt x="21600" y="8160"/>
                    <a:pt x="18537" y="11760"/>
                  </a:cubicBezTo>
                  <a:cubicBezTo>
                    <a:pt x="15475" y="15360"/>
                    <a:pt x="7737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521330" y="4235977"/>
              <a:ext cx="189106" cy="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353" y="4868"/>
                    <a:pt x="8707" y="-1303"/>
                    <a:pt x="12307" y="240"/>
                  </a:cubicBezTo>
                  <a:cubicBezTo>
                    <a:pt x="15907" y="1783"/>
                    <a:pt x="18753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574103" y="4351166"/>
              <a:ext cx="153923" cy="2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3" y="21600"/>
                    <a:pt x="4526" y="21600"/>
                    <a:pt x="8126" y="18000"/>
                  </a:cubicBezTo>
                  <a:cubicBezTo>
                    <a:pt x="11726" y="14400"/>
                    <a:pt x="1666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137020" y="4182800"/>
              <a:ext cx="211095" cy="23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112"/>
                  </a:moveTo>
                  <a:cubicBezTo>
                    <a:pt x="750" y="-19"/>
                    <a:pt x="1500" y="-151"/>
                    <a:pt x="2475" y="442"/>
                  </a:cubicBezTo>
                  <a:cubicBezTo>
                    <a:pt x="3450" y="1034"/>
                    <a:pt x="4650" y="2351"/>
                    <a:pt x="6825" y="4722"/>
                  </a:cubicBezTo>
                  <a:cubicBezTo>
                    <a:pt x="9000" y="7093"/>
                    <a:pt x="12150" y="10517"/>
                    <a:pt x="14400" y="13415"/>
                  </a:cubicBezTo>
                  <a:cubicBezTo>
                    <a:pt x="16650" y="16312"/>
                    <a:pt x="18000" y="18683"/>
                    <a:pt x="19050" y="19934"/>
                  </a:cubicBezTo>
                  <a:cubicBezTo>
                    <a:pt x="20100" y="21186"/>
                    <a:pt x="20850" y="21317"/>
                    <a:pt x="21600" y="214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216180" y="4197243"/>
              <a:ext cx="184708" cy="290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945"/>
                    <a:pt x="16457" y="5891"/>
                    <a:pt x="13629" y="8945"/>
                  </a:cubicBezTo>
                  <a:cubicBezTo>
                    <a:pt x="10800" y="12000"/>
                    <a:pt x="7714" y="15164"/>
                    <a:pt x="5400" y="17291"/>
                  </a:cubicBezTo>
                  <a:cubicBezTo>
                    <a:pt x="3086" y="19418"/>
                    <a:pt x="1543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110633" y="4106504"/>
              <a:ext cx="272664" cy="2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858" y="11375"/>
                    <a:pt x="3716" y="2735"/>
                    <a:pt x="7316" y="575"/>
                  </a:cubicBezTo>
                  <a:cubicBezTo>
                    <a:pt x="10916" y="-1585"/>
                    <a:pt x="1625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532821" y="4293605"/>
              <a:ext cx="127536" cy="13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0" y="11375"/>
                    <a:pt x="11421" y="2735"/>
                    <a:pt x="15021" y="575"/>
                  </a:cubicBezTo>
                  <a:cubicBezTo>
                    <a:pt x="18621" y="-1585"/>
                    <a:pt x="2011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576798" y="4381950"/>
              <a:ext cx="118742" cy="2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135317" y="4139292"/>
              <a:ext cx="24369" cy="21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87" fill="norm" stroke="1" extrusionOk="0">
                  <a:moveTo>
                    <a:pt x="0" y="947"/>
                  </a:moveTo>
                  <a:cubicBezTo>
                    <a:pt x="5082" y="367"/>
                    <a:pt x="10165" y="-213"/>
                    <a:pt x="13976" y="77"/>
                  </a:cubicBezTo>
                  <a:cubicBezTo>
                    <a:pt x="17788" y="367"/>
                    <a:pt x="20329" y="1527"/>
                    <a:pt x="20965" y="4426"/>
                  </a:cubicBezTo>
                  <a:cubicBezTo>
                    <a:pt x="21600" y="7325"/>
                    <a:pt x="20329" y="11964"/>
                    <a:pt x="16518" y="15081"/>
                  </a:cubicBezTo>
                  <a:cubicBezTo>
                    <a:pt x="12706" y="18198"/>
                    <a:pt x="6353" y="19792"/>
                    <a:pt x="0" y="213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056157" y="4376087"/>
              <a:ext cx="184708" cy="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0800"/>
                    <a:pt x="10629" y="0"/>
                    <a:pt x="14229" y="0"/>
                  </a:cubicBezTo>
                  <a:cubicBezTo>
                    <a:pt x="17829" y="0"/>
                    <a:pt x="197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131619" y="4456431"/>
              <a:ext cx="135633" cy="15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57" fill="norm" stroke="1" extrusionOk="0">
                  <a:moveTo>
                    <a:pt x="3373" y="1789"/>
                  </a:moveTo>
                  <a:cubicBezTo>
                    <a:pt x="2676" y="6070"/>
                    <a:pt x="1979" y="10351"/>
                    <a:pt x="1631" y="13172"/>
                  </a:cubicBezTo>
                  <a:cubicBezTo>
                    <a:pt x="1283" y="15994"/>
                    <a:pt x="1283" y="17356"/>
                    <a:pt x="1050" y="18621"/>
                  </a:cubicBezTo>
                  <a:cubicBezTo>
                    <a:pt x="818" y="19886"/>
                    <a:pt x="354" y="21053"/>
                    <a:pt x="121" y="21151"/>
                  </a:cubicBezTo>
                  <a:cubicBezTo>
                    <a:pt x="-111" y="21248"/>
                    <a:pt x="-111" y="20275"/>
                    <a:pt x="1050" y="17259"/>
                  </a:cubicBezTo>
                  <a:cubicBezTo>
                    <a:pt x="2212" y="14243"/>
                    <a:pt x="4534" y="9183"/>
                    <a:pt x="6508" y="5875"/>
                  </a:cubicBezTo>
                  <a:cubicBezTo>
                    <a:pt x="8483" y="2567"/>
                    <a:pt x="10108" y="1010"/>
                    <a:pt x="12083" y="329"/>
                  </a:cubicBezTo>
                  <a:cubicBezTo>
                    <a:pt x="14057" y="-352"/>
                    <a:pt x="16379" y="-157"/>
                    <a:pt x="18005" y="2664"/>
                  </a:cubicBezTo>
                  <a:cubicBezTo>
                    <a:pt x="19631" y="5486"/>
                    <a:pt x="20560" y="10934"/>
                    <a:pt x="21489" y="163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5548709" y="4185516"/>
              <a:ext cx="191341" cy="22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38" fill="norm" stroke="1" extrusionOk="0">
                  <a:moveTo>
                    <a:pt x="18797" y="1115"/>
                  </a:moveTo>
                  <a:cubicBezTo>
                    <a:pt x="20116" y="557"/>
                    <a:pt x="21435" y="0"/>
                    <a:pt x="21518" y="0"/>
                  </a:cubicBezTo>
                  <a:cubicBezTo>
                    <a:pt x="21600" y="0"/>
                    <a:pt x="20446" y="557"/>
                    <a:pt x="17808" y="1672"/>
                  </a:cubicBezTo>
                  <a:cubicBezTo>
                    <a:pt x="15169" y="2787"/>
                    <a:pt x="11047" y="4459"/>
                    <a:pt x="8492" y="5435"/>
                  </a:cubicBezTo>
                  <a:cubicBezTo>
                    <a:pt x="5936" y="6410"/>
                    <a:pt x="4947" y="6689"/>
                    <a:pt x="3875" y="7246"/>
                  </a:cubicBezTo>
                  <a:cubicBezTo>
                    <a:pt x="2803" y="7804"/>
                    <a:pt x="1649" y="8640"/>
                    <a:pt x="1566" y="9058"/>
                  </a:cubicBezTo>
                  <a:cubicBezTo>
                    <a:pt x="1484" y="9476"/>
                    <a:pt x="2473" y="9476"/>
                    <a:pt x="4369" y="9685"/>
                  </a:cubicBezTo>
                  <a:cubicBezTo>
                    <a:pt x="6266" y="9894"/>
                    <a:pt x="9069" y="10312"/>
                    <a:pt x="10718" y="10800"/>
                  </a:cubicBezTo>
                  <a:cubicBezTo>
                    <a:pt x="12366" y="11288"/>
                    <a:pt x="12861" y="11845"/>
                    <a:pt x="12779" y="12333"/>
                  </a:cubicBezTo>
                  <a:cubicBezTo>
                    <a:pt x="12696" y="12821"/>
                    <a:pt x="12037" y="13239"/>
                    <a:pt x="9976" y="14284"/>
                  </a:cubicBezTo>
                  <a:cubicBezTo>
                    <a:pt x="7915" y="15329"/>
                    <a:pt x="4452" y="17001"/>
                    <a:pt x="2473" y="18116"/>
                  </a:cubicBezTo>
                  <a:cubicBezTo>
                    <a:pt x="495" y="19231"/>
                    <a:pt x="0" y="19788"/>
                    <a:pt x="0" y="20346"/>
                  </a:cubicBezTo>
                  <a:cubicBezTo>
                    <a:pt x="0" y="20903"/>
                    <a:pt x="495" y="21461"/>
                    <a:pt x="2803" y="21530"/>
                  </a:cubicBezTo>
                  <a:cubicBezTo>
                    <a:pt x="5111" y="21600"/>
                    <a:pt x="9234" y="21182"/>
                    <a:pt x="12614" y="20764"/>
                  </a:cubicBezTo>
                  <a:cubicBezTo>
                    <a:pt x="15994" y="20346"/>
                    <a:pt x="18632" y="19928"/>
                    <a:pt x="21270" y="195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843361" y="4159988"/>
              <a:ext cx="145128" cy="23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193"/>
                  </a:moveTo>
                  <a:cubicBezTo>
                    <a:pt x="1091" y="57"/>
                    <a:pt x="2182" y="-80"/>
                    <a:pt x="3273" y="57"/>
                  </a:cubicBezTo>
                  <a:cubicBezTo>
                    <a:pt x="4364" y="193"/>
                    <a:pt x="5455" y="604"/>
                    <a:pt x="7418" y="2791"/>
                  </a:cubicBezTo>
                  <a:cubicBezTo>
                    <a:pt x="9382" y="4978"/>
                    <a:pt x="12218" y="8943"/>
                    <a:pt x="14291" y="12155"/>
                  </a:cubicBezTo>
                  <a:cubicBezTo>
                    <a:pt x="16364" y="15368"/>
                    <a:pt x="17673" y="17829"/>
                    <a:pt x="18764" y="19264"/>
                  </a:cubicBezTo>
                  <a:cubicBezTo>
                    <a:pt x="19855" y="20700"/>
                    <a:pt x="20727" y="21110"/>
                    <a:pt x="21600" y="215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878543" y="4170857"/>
              <a:ext cx="145128" cy="23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5" y="1467"/>
                    <a:pt x="15491" y="2933"/>
                    <a:pt x="12436" y="5333"/>
                  </a:cubicBezTo>
                  <a:cubicBezTo>
                    <a:pt x="9382" y="7733"/>
                    <a:pt x="6327" y="11067"/>
                    <a:pt x="4255" y="13933"/>
                  </a:cubicBezTo>
                  <a:cubicBezTo>
                    <a:pt x="2182" y="16800"/>
                    <a:pt x="1091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054454" y="4342370"/>
              <a:ext cx="8797" cy="11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081093" y="4239654"/>
              <a:ext cx="23232" cy="3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7" h="19522" fill="norm" stroke="1" extrusionOk="0">
                  <a:moveTo>
                    <a:pt x="3394" y="3516"/>
                  </a:moveTo>
                  <a:cubicBezTo>
                    <a:pt x="994" y="10428"/>
                    <a:pt x="-1406" y="17340"/>
                    <a:pt x="994" y="19068"/>
                  </a:cubicBezTo>
                  <a:cubicBezTo>
                    <a:pt x="3394" y="20796"/>
                    <a:pt x="10594" y="17340"/>
                    <a:pt x="14794" y="13020"/>
                  </a:cubicBezTo>
                  <a:cubicBezTo>
                    <a:pt x="18994" y="8700"/>
                    <a:pt x="20194" y="3516"/>
                    <a:pt x="17794" y="1356"/>
                  </a:cubicBezTo>
                  <a:cubicBezTo>
                    <a:pt x="15394" y="-804"/>
                    <a:pt x="9394" y="60"/>
                    <a:pt x="3394" y="9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69312" y="5111816"/>
              <a:ext cx="418381" cy="65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1" fill="norm" stroke="1" extrusionOk="0">
                  <a:moveTo>
                    <a:pt x="17208" y="3020"/>
                  </a:moveTo>
                  <a:cubicBezTo>
                    <a:pt x="18077" y="2466"/>
                    <a:pt x="18945" y="1912"/>
                    <a:pt x="19759" y="1428"/>
                  </a:cubicBezTo>
                  <a:cubicBezTo>
                    <a:pt x="20573" y="943"/>
                    <a:pt x="21333" y="528"/>
                    <a:pt x="21441" y="286"/>
                  </a:cubicBezTo>
                  <a:cubicBezTo>
                    <a:pt x="21550" y="43"/>
                    <a:pt x="21007" y="-26"/>
                    <a:pt x="19162" y="9"/>
                  </a:cubicBezTo>
                  <a:cubicBezTo>
                    <a:pt x="17317" y="43"/>
                    <a:pt x="14169" y="182"/>
                    <a:pt x="11238" y="770"/>
                  </a:cubicBezTo>
                  <a:cubicBezTo>
                    <a:pt x="8308" y="1359"/>
                    <a:pt x="5594" y="2397"/>
                    <a:pt x="3749" y="3609"/>
                  </a:cubicBezTo>
                  <a:cubicBezTo>
                    <a:pt x="1904" y="4820"/>
                    <a:pt x="927" y="6205"/>
                    <a:pt x="438" y="8212"/>
                  </a:cubicBezTo>
                  <a:cubicBezTo>
                    <a:pt x="-50" y="10220"/>
                    <a:pt x="-50" y="12851"/>
                    <a:pt x="59" y="15066"/>
                  </a:cubicBezTo>
                  <a:cubicBezTo>
                    <a:pt x="167" y="17282"/>
                    <a:pt x="384" y="19082"/>
                    <a:pt x="1090" y="20155"/>
                  </a:cubicBezTo>
                  <a:cubicBezTo>
                    <a:pt x="1795" y="21228"/>
                    <a:pt x="2989" y="21574"/>
                    <a:pt x="4889" y="21539"/>
                  </a:cubicBezTo>
                  <a:cubicBezTo>
                    <a:pt x="6788" y="21505"/>
                    <a:pt x="9393" y="21089"/>
                    <a:pt x="11293" y="20605"/>
                  </a:cubicBezTo>
                  <a:cubicBezTo>
                    <a:pt x="13192" y="20120"/>
                    <a:pt x="14386" y="19566"/>
                    <a:pt x="15580" y="1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42934" y="5420046"/>
              <a:ext cx="330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9543"/>
                    <a:pt x="3600" y="17486"/>
                    <a:pt x="7200" y="13886"/>
                  </a:cubicBezTo>
                  <a:cubicBezTo>
                    <a:pt x="10800" y="10286"/>
                    <a:pt x="16200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714968" y="5094039"/>
              <a:ext cx="361417" cy="675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84" fill="norm" stroke="1" extrusionOk="0">
                  <a:moveTo>
                    <a:pt x="21568" y="1280"/>
                  </a:moveTo>
                  <a:cubicBezTo>
                    <a:pt x="21568" y="876"/>
                    <a:pt x="21568" y="472"/>
                    <a:pt x="21189" y="237"/>
                  </a:cubicBezTo>
                  <a:cubicBezTo>
                    <a:pt x="20810" y="1"/>
                    <a:pt x="20052" y="-66"/>
                    <a:pt x="17652" y="69"/>
                  </a:cubicBezTo>
                  <a:cubicBezTo>
                    <a:pt x="15252" y="203"/>
                    <a:pt x="11210" y="540"/>
                    <a:pt x="8242" y="1044"/>
                  </a:cubicBezTo>
                  <a:cubicBezTo>
                    <a:pt x="5273" y="1549"/>
                    <a:pt x="3379" y="2222"/>
                    <a:pt x="2305" y="3164"/>
                  </a:cubicBezTo>
                  <a:cubicBezTo>
                    <a:pt x="1231" y="4106"/>
                    <a:pt x="979" y="5317"/>
                    <a:pt x="1042" y="7100"/>
                  </a:cubicBezTo>
                  <a:cubicBezTo>
                    <a:pt x="1105" y="8884"/>
                    <a:pt x="1484" y="11239"/>
                    <a:pt x="1421" y="13291"/>
                  </a:cubicBezTo>
                  <a:cubicBezTo>
                    <a:pt x="1357" y="15343"/>
                    <a:pt x="852" y="17093"/>
                    <a:pt x="536" y="18170"/>
                  </a:cubicBezTo>
                  <a:cubicBezTo>
                    <a:pt x="221" y="19246"/>
                    <a:pt x="94" y="19650"/>
                    <a:pt x="31" y="20054"/>
                  </a:cubicBezTo>
                  <a:cubicBezTo>
                    <a:pt x="-32" y="20457"/>
                    <a:pt x="-32" y="20861"/>
                    <a:pt x="347" y="21130"/>
                  </a:cubicBezTo>
                  <a:cubicBezTo>
                    <a:pt x="726" y="21399"/>
                    <a:pt x="1484" y="21534"/>
                    <a:pt x="3379" y="21467"/>
                  </a:cubicBezTo>
                  <a:cubicBezTo>
                    <a:pt x="5273" y="21399"/>
                    <a:pt x="8305" y="21130"/>
                    <a:pt x="10326" y="20827"/>
                  </a:cubicBezTo>
                  <a:cubicBezTo>
                    <a:pt x="12347" y="20525"/>
                    <a:pt x="13357" y="20188"/>
                    <a:pt x="14368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057334" y="5318446"/>
              <a:ext cx="2032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900"/>
                    <a:pt x="9000" y="7800"/>
                    <a:pt x="12600" y="11400"/>
                  </a:cubicBezTo>
                  <a:cubicBezTo>
                    <a:pt x="16200" y="15000"/>
                    <a:pt x="1890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112531" y="5337496"/>
              <a:ext cx="192454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66" fill="norm" stroke="1" extrusionOk="0">
                  <a:moveTo>
                    <a:pt x="21347" y="0"/>
                  </a:moveTo>
                  <a:cubicBezTo>
                    <a:pt x="17121" y="2147"/>
                    <a:pt x="12895" y="4293"/>
                    <a:pt x="9373" y="7446"/>
                  </a:cubicBezTo>
                  <a:cubicBezTo>
                    <a:pt x="5851" y="10599"/>
                    <a:pt x="3034" y="14758"/>
                    <a:pt x="1508" y="17307"/>
                  </a:cubicBezTo>
                  <a:cubicBezTo>
                    <a:pt x="-18" y="19856"/>
                    <a:pt x="-253" y="20795"/>
                    <a:pt x="217" y="21198"/>
                  </a:cubicBezTo>
                  <a:cubicBezTo>
                    <a:pt x="686" y="21600"/>
                    <a:pt x="1860" y="21466"/>
                    <a:pt x="3034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387534" y="5140646"/>
              <a:ext cx="209116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0" y="0"/>
                  </a:moveTo>
                  <a:cubicBezTo>
                    <a:pt x="5832" y="0"/>
                    <a:pt x="11664" y="0"/>
                    <a:pt x="15120" y="0"/>
                  </a:cubicBezTo>
                  <a:cubicBezTo>
                    <a:pt x="18576" y="0"/>
                    <a:pt x="19656" y="0"/>
                    <a:pt x="20412" y="184"/>
                  </a:cubicBezTo>
                  <a:cubicBezTo>
                    <a:pt x="21168" y="367"/>
                    <a:pt x="21600" y="735"/>
                    <a:pt x="21168" y="1873"/>
                  </a:cubicBezTo>
                  <a:cubicBezTo>
                    <a:pt x="20736" y="3012"/>
                    <a:pt x="19440" y="4922"/>
                    <a:pt x="18576" y="6980"/>
                  </a:cubicBezTo>
                  <a:cubicBezTo>
                    <a:pt x="17712" y="9037"/>
                    <a:pt x="17280" y="11241"/>
                    <a:pt x="17712" y="13298"/>
                  </a:cubicBezTo>
                  <a:cubicBezTo>
                    <a:pt x="18144" y="15355"/>
                    <a:pt x="19440" y="17265"/>
                    <a:pt x="20088" y="18441"/>
                  </a:cubicBezTo>
                  <a:cubicBezTo>
                    <a:pt x="20736" y="19616"/>
                    <a:pt x="20736" y="20057"/>
                    <a:pt x="20088" y="20351"/>
                  </a:cubicBezTo>
                  <a:cubicBezTo>
                    <a:pt x="19440" y="20645"/>
                    <a:pt x="18144" y="20792"/>
                    <a:pt x="14904" y="20976"/>
                  </a:cubicBezTo>
                  <a:cubicBezTo>
                    <a:pt x="11664" y="21159"/>
                    <a:pt x="6480" y="21380"/>
                    <a:pt x="1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2098734" y="5542813"/>
              <a:ext cx="2222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0800"/>
                    <a:pt x="9051" y="0"/>
                    <a:pt x="12651" y="0"/>
                  </a:cubicBezTo>
                  <a:cubicBezTo>
                    <a:pt x="16251" y="0"/>
                    <a:pt x="1892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066984" y="5693096"/>
              <a:ext cx="247651" cy="2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0" fill="norm" stroke="1" extrusionOk="0">
                  <a:moveTo>
                    <a:pt x="0" y="0"/>
                  </a:moveTo>
                  <a:cubicBezTo>
                    <a:pt x="554" y="7855"/>
                    <a:pt x="1108" y="15709"/>
                    <a:pt x="4062" y="18655"/>
                  </a:cubicBezTo>
                  <a:cubicBezTo>
                    <a:pt x="7015" y="21600"/>
                    <a:pt x="12369" y="19636"/>
                    <a:pt x="15692" y="18655"/>
                  </a:cubicBezTo>
                  <a:cubicBezTo>
                    <a:pt x="19015" y="17673"/>
                    <a:pt x="20308" y="17673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756709" y="5429481"/>
              <a:ext cx="719976" cy="53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61" fill="norm" stroke="1" extrusionOk="0">
                  <a:moveTo>
                    <a:pt x="14895" y="644"/>
                  </a:moveTo>
                  <a:cubicBezTo>
                    <a:pt x="15402" y="303"/>
                    <a:pt x="15908" y="-39"/>
                    <a:pt x="15877" y="4"/>
                  </a:cubicBezTo>
                  <a:cubicBezTo>
                    <a:pt x="15845" y="46"/>
                    <a:pt x="15275" y="473"/>
                    <a:pt x="14103" y="1455"/>
                  </a:cubicBezTo>
                  <a:cubicBezTo>
                    <a:pt x="12931" y="2437"/>
                    <a:pt x="11158" y="3974"/>
                    <a:pt x="9542" y="5212"/>
                  </a:cubicBezTo>
                  <a:cubicBezTo>
                    <a:pt x="7927" y="6450"/>
                    <a:pt x="6470" y="7389"/>
                    <a:pt x="5647" y="8029"/>
                  </a:cubicBezTo>
                  <a:cubicBezTo>
                    <a:pt x="4823" y="8669"/>
                    <a:pt x="4633" y="9011"/>
                    <a:pt x="4728" y="9310"/>
                  </a:cubicBezTo>
                  <a:cubicBezTo>
                    <a:pt x="4823" y="9608"/>
                    <a:pt x="5203" y="9865"/>
                    <a:pt x="6027" y="10121"/>
                  </a:cubicBezTo>
                  <a:cubicBezTo>
                    <a:pt x="6850" y="10377"/>
                    <a:pt x="8117" y="10633"/>
                    <a:pt x="9004" y="10889"/>
                  </a:cubicBezTo>
                  <a:cubicBezTo>
                    <a:pt x="9891" y="11145"/>
                    <a:pt x="10398" y="11401"/>
                    <a:pt x="10619" y="11743"/>
                  </a:cubicBezTo>
                  <a:cubicBezTo>
                    <a:pt x="10841" y="12084"/>
                    <a:pt x="10778" y="12511"/>
                    <a:pt x="9764" y="13408"/>
                  </a:cubicBezTo>
                  <a:cubicBezTo>
                    <a:pt x="8751" y="14304"/>
                    <a:pt x="6787" y="15670"/>
                    <a:pt x="5077" y="16823"/>
                  </a:cubicBezTo>
                  <a:cubicBezTo>
                    <a:pt x="3367" y="17975"/>
                    <a:pt x="1910" y="18914"/>
                    <a:pt x="1055" y="19640"/>
                  </a:cubicBezTo>
                  <a:cubicBezTo>
                    <a:pt x="199" y="20366"/>
                    <a:pt x="-54" y="20878"/>
                    <a:pt x="9" y="21177"/>
                  </a:cubicBezTo>
                  <a:cubicBezTo>
                    <a:pt x="73" y="21476"/>
                    <a:pt x="453" y="21561"/>
                    <a:pt x="1751" y="21561"/>
                  </a:cubicBezTo>
                  <a:cubicBezTo>
                    <a:pt x="3050" y="21561"/>
                    <a:pt x="5267" y="21476"/>
                    <a:pt x="7611" y="21390"/>
                  </a:cubicBezTo>
                  <a:cubicBezTo>
                    <a:pt x="9954" y="21305"/>
                    <a:pt x="12425" y="21219"/>
                    <a:pt x="14768" y="21177"/>
                  </a:cubicBezTo>
                  <a:cubicBezTo>
                    <a:pt x="17112" y="21134"/>
                    <a:pt x="19329" y="21134"/>
                    <a:pt x="21546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472866" y="6238718"/>
              <a:ext cx="178319" cy="20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18" fill="norm" stroke="1" extrusionOk="0">
                  <a:moveTo>
                    <a:pt x="815" y="1993"/>
                  </a:moveTo>
                  <a:cubicBezTo>
                    <a:pt x="1819" y="1129"/>
                    <a:pt x="2824" y="265"/>
                    <a:pt x="4080" y="49"/>
                  </a:cubicBezTo>
                  <a:cubicBezTo>
                    <a:pt x="5336" y="-167"/>
                    <a:pt x="6843" y="265"/>
                    <a:pt x="8224" y="2749"/>
                  </a:cubicBezTo>
                  <a:cubicBezTo>
                    <a:pt x="9606" y="5233"/>
                    <a:pt x="10861" y="9769"/>
                    <a:pt x="10108" y="13225"/>
                  </a:cubicBezTo>
                  <a:cubicBezTo>
                    <a:pt x="9354" y="16681"/>
                    <a:pt x="6592" y="19057"/>
                    <a:pt x="4582" y="20245"/>
                  </a:cubicBezTo>
                  <a:cubicBezTo>
                    <a:pt x="2573" y="21433"/>
                    <a:pt x="1317" y="21433"/>
                    <a:pt x="564" y="20785"/>
                  </a:cubicBezTo>
                  <a:cubicBezTo>
                    <a:pt x="-190" y="20137"/>
                    <a:pt x="-441" y="18841"/>
                    <a:pt x="1443" y="16573"/>
                  </a:cubicBezTo>
                  <a:cubicBezTo>
                    <a:pt x="3326" y="14305"/>
                    <a:pt x="7345" y="11065"/>
                    <a:pt x="9982" y="9229"/>
                  </a:cubicBezTo>
                  <a:cubicBezTo>
                    <a:pt x="12619" y="7393"/>
                    <a:pt x="13875" y="6961"/>
                    <a:pt x="15131" y="6529"/>
                  </a:cubicBezTo>
                  <a:cubicBezTo>
                    <a:pt x="16387" y="6097"/>
                    <a:pt x="17643" y="5665"/>
                    <a:pt x="17768" y="5881"/>
                  </a:cubicBezTo>
                  <a:cubicBezTo>
                    <a:pt x="17894" y="6097"/>
                    <a:pt x="16889" y="6961"/>
                    <a:pt x="15508" y="8581"/>
                  </a:cubicBezTo>
                  <a:cubicBezTo>
                    <a:pt x="14126" y="10201"/>
                    <a:pt x="12368" y="12577"/>
                    <a:pt x="11489" y="14305"/>
                  </a:cubicBezTo>
                  <a:cubicBezTo>
                    <a:pt x="10610" y="16033"/>
                    <a:pt x="10610" y="17113"/>
                    <a:pt x="12368" y="17761"/>
                  </a:cubicBezTo>
                  <a:cubicBezTo>
                    <a:pt x="14126" y="18409"/>
                    <a:pt x="17643" y="18625"/>
                    <a:pt x="21159" y="1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745083" y="6226496"/>
              <a:ext cx="160102" cy="17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80" fill="norm" stroke="1" extrusionOk="0">
                  <a:moveTo>
                    <a:pt x="21218" y="0"/>
                  </a:moveTo>
                  <a:cubicBezTo>
                    <a:pt x="17291" y="781"/>
                    <a:pt x="13363" y="1561"/>
                    <a:pt x="9857" y="3904"/>
                  </a:cubicBezTo>
                  <a:cubicBezTo>
                    <a:pt x="6350" y="6246"/>
                    <a:pt x="3265" y="10149"/>
                    <a:pt x="1582" y="12752"/>
                  </a:cubicBezTo>
                  <a:cubicBezTo>
                    <a:pt x="-101" y="15354"/>
                    <a:pt x="-382" y="16655"/>
                    <a:pt x="460" y="18087"/>
                  </a:cubicBezTo>
                  <a:cubicBezTo>
                    <a:pt x="1301" y="19518"/>
                    <a:pt x="3265" y="21080"/>
                    <a:pt x="5930" y="21340"/>
                  </a:cubicBezTo>
                  <a:cubicBezTo>
                    <a:pt x="8595" y="21600"/>
                    <a:pt x="11961" y="20559"/>
                    <a:pt x="15327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803584" y="630904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005056" y="6157654"/>
              <a:ext cx="135079" cy="32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69" fill="norm" stroke="1" extrusionOk="0">
                  <a:moveTo>
                    <a:pt x="21207" y="2037"/>
                  </a:moveTo>
                  <a:cubicBezTo>
                    <a:pt x="20875" y="1336"/>
                    <a:pt x="20542" y="634"/>
                    <a:pt x="19545" y="284"/>
                  </a:cubicBezTo>
                  <a:cubicBezTo>
                    <a:pt x="18549" y="-67"/>
                    <a:pt x="16887" y="-67"/>
                    <a:pt x="14395" y="143"/>
                  </a:cubicBezTo>
                  <a:cubicBezTo>
                    <a:pt x="11902" y="354"/>
                    <a:pt x="8579" y="775"/>
                    <a:pt x="6253" y="1265"/>
                  </a:cubicBezTo>
                  <a:cubicBezTo>
                    <a:pt x="3927" y="1756"/>
                    <a:pt x="2598" y="2317"/>
                    <a:pt x="2099" y="2949"/>
                  </a:cubicBezTo>
                  <a:cubicBezTo>
                    <a:pt x="1601" y="3580"/>
                    <a:pt x="1933" y="4281"/>
                    <a:pt x="3429" y="5193"/>
                  </a:cubicBezTo>
                  <a:cubicBezTo>
                    <a:pt x="4924" y="6104"/>
                    <a:pt x="7582" y="7227"/>
                    <a:pt x="9410" y="8138"/>
                  </a:cubicBezTo>
                  <a:cubicBezTo>
                    <a:pt x="11238" y="9050"/>
                    <a:pt x="12235" y="9751"/>
                    <a:pt x="12567" y="10452"/>
                  </a:cubicBezTo>
                  <a:cubicBezTo>
                    <a:pt x="12899" y="11154"/>
                    <a:pt x="12567" y="11855"/>
                    <a:pt x="10905" y="12697"/>
                  </a:cubicBezTo>
                  <a:cubicBezTo>
                    <a:pt x="9244" y="13538"/>
                    <a:pt x="6253" y="14520"/>
                    <a:pt x="4259" y="15291"/>
                  </a:cubicBezTo>
                  <a:cubicBezTo>
                    <a:pt x="2265" y="16063"/>
                    <a:pt x="1269" y="16624"/>
                    <a:pt x="604" y="17255"/>
                  </a:cubicBezTo>
                  <a:cubicBezTo>
                    <a:pt x="-61" y="17886"/>
                    <a:pt x="-393" y="18588"/>
                    <a:pt x="770" y="19359"/>
                  </a:cubicBezTo>
                  <a:cubicBezTo>
                    <a:pt x="1933" y="20130"/>
                    <a:pt x="4592" y="20972"/>
                    <a:pt x="7582" y="21252"/>
                  </a:cubicBezTo>
                  <a:cubicBezTo>
                    <a:pt x="10573" y="21533"/>
                    <a:pt x="13896" y="21252"/>
                    <a:pt x="17219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218451" y="6264596"/>
              <a:ext cx="423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152834" y="6244415"/>
              <a:ext cx="139701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999"/>
                  </a:moveTo>
                  <a:cubicBezTo>
                    <a:pt x="0" y="951"/>
                    <a:pt x="0" y="-98"/>
                    <a:pt x="491" y="7"/>
                  </a:cubicBezTo>
                  <a:cubicBezTo>
                    <a:pt x="982" y="112"/>
                    <a:pt x="1964" y="1370"/>
                    <a:pt x="4091" y="4201"/>
                  </a:cubicBezTo>
                  <a:cubicBezTo>
                    <a:pt x="6218" y="7032"/>
                    <a:pt x="9491" y="11436"/>
                    <a:pt x="12600" y="14582"/>
                  </a:cubicBezTo>
                  <a:cubicBezTo>
                    <a:pt x="15709" y="17727"/>
                    <a:pt x="18655" y="19615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133842" y="6213796"/>
              <a:ext cx="152343" cy="31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31" fill="norm" stroke="1" extrusionOk="0">
                  <a:moveTo>
                    <a:pt x="21296" y="0"/>
                  </a:moveTo>
                  <a:cubicBezTo>
                    <a:pt x="17745" y="3888"/>
                    <a:pt x="14195" y="7776"/>
                    <a:pt x="10792" y="11016"/>
                  </a:cubicBezTo>
                  <a:cubicBezTo>
                    <a:pt x="7389" y="14256"/>
                    <a:pt x="4134" y="16848"/>
                    <a:pt x="2211" y="18504"/>
                  </a:cubicBezTo>
                  <a:cubicBezTo>
                    <a:pt x="288" y="20160"/>
                    <a:pt x="-304" y="20880"/>
                    <a:pt x="140" y="21240"/>
                  </a:cubicBezTo>
                  <a:cubicBezTo>
                    <a:pt x="584" y="21600"/>
                    <a:pt x="2063" y="21600"/>
                    <a:pt x="3543" y="21384"/>
                  </a:cubicBezTo>
                  <a:cubicBezTo>
                    <a:pt x="5022" y="21168"/>
                    <a:pt x="6501" y="20736"/>
                    <a:pt x="7981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394134" y="6416996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451284" y="6480496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597334" y="6251896"/>
              <a:ext cx="177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4145"/>
                    <a:pt x="6686" y="8291"/>
                    <a:pt x="10286" y="11891"/>
                  </a:cubicBezTo>
                  <a:cubicBezTo>
                    <a:pt x="13886" y="15491"/>
                    <a:pt x="17743" y="185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667184" y="6249219"/>
              <a:ext cx="152401" cy="26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213"/>
                  </a:moveTo>
                  <a:cubicBezTo>
                    <a:pt x="20100" y="45"/>
                    <a:pt x="18600" y="-124"/>
                    <a:pt x="17400" y="129"/>
                  </a:cubicBezTo>
                  <a:cubicBezTo>
                    <a:pt x="16200" y="382"/>
                    <a:pt x="15300" y="1057"/>
                    <a:pt x="12900" y="3588"/>
                  </a:cubicBezTo>
                  <a:cubicBezTo>
                    <a:pt x="10500" y="6120"/>
                    <a:pt x="6600" y="10507"/>
                    <a:pt x="4200" y="13798"/>
                  </a:cubicBezTo>
                  <a:cubicBezTo>
                    <a:pt x="1800" y="17088"/>
                    <a:pt x="900" y="19282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832284" y="6422123"/>
              <a:ext cx="107951" cy="83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1932"/>
                  </a:moveTo>
                  <a:cubicBezTo>
                    <a:pt x="2118" y="852"/>
                    <a:pt x="4235" y="-228"/>
                    <a:pt x="6141" y="42"/>
                  </a:cubicBezTo>
                  <a:cubicBezTo>
                    <a:pt x="8047" y="312"/>
                    <a:pt x="9741" y="1932"/>
                    <a:pt x="10165" y="4092"/>
                  </a:cubicBezTo>
                  <a:cubicBezTo>
                    <a:pt x="10588" y="6252"/>
                    <a:pt x="9741" y="8952"/>
                    <a:pt x="8047" y="11922"/>
                  </a:cubicBezTo>
                  <a:cubicBezTo>
                    <a:pt x="6353" y="14892"/>
                    <a:pt x="3812" y="18132"/>
                    <a:pt x="3600" y="19752"/>
                  </a:cubicBezTo>
                  <a:cubicBezTo>
                    <a:pt x="3388" y="21372"/>
                    <a:pt x="5506" y="21372"/>
                    <a:pt x="8894" y="21102"/>
                  </a:cubicBezTo>
                  <a:cubicBezTo>
                    <a:pt x="12282" y="20832"/>
                    <a:pt x="16941" y="20292"/>
                    <a:pt x="21600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969008" y="6499546"/>
              <a:ext cx="47427" cy="4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20879" fill="norm" stroke="1" extrusionOk="0">
                  <a:moveTo>
                    <a:pt x="20166" y="0"/>
                  </a:moveTo>
                  <a:cubicBezTo>
                    <a:pt x="14766" y="3927"/>
                    <a:pt x="9366" y="7855"/>
                    <a:pt x="5316" y="11782"/>
                  </a:cubicBezTo>
                  <a:cubicBezTo>
                    <a:pt x="1266" y="15709"/>
                    <a:pt x="-1434" y="19636"/>
                    <a:pt x="816" y="20618"/>
                  </a:cubicBezTo>
                  <a:cubicBezTo>
                    <a:pt x="3066" y="21600"/>
                    <a:pt x="10266" y="19636"/>
                    <a:pt x="17466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118034" y="651224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302184" y="6493196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537134" y="6270946"/>
              <a:ext cx="1968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4297" y="1851"/>
                  </a:cubicBezTo>
                  <a:cubicBezTo>
                    <a:pt x="6271" y="3703"/>
                    <a:pt x="9058" y="7406"/>
                    <a:pt x="12077" y="11006"/>
                  </a:cubicBezTo>
                  <a:cubicBezTo>
                    <a:pt x="15097" y="14606"/>
                    <a:pt x="18348" y="18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626034" y="6232846"/>
              <a:ext cx="146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645"/>
                    <a:pt x="14087" y="5290"/>
                    <a:pt x="10800" y="7788"/>
                  </a:cubicBezTo>
                  <a:cubicBezTo>
                    <a:pt x="7513" y="10286"/>
                    <a:pt x="4696" y="12637"/>
                    <a:pt x="2974" y="14914"/>
                  </a:cubicBezTo>
                  <a:cubicBezTo>
                    <a:pt x="1252" y="17192"/>
                    <a:pt x="626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777217" y="6461455"/>
              <a:ext cx="150262" cy="11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0645" fill="norm" stroke="1" extrusionOk="0">
                  <a:moveTo>
                    <a:pt x="2873" y="2313"/>
                  </a:moveTo>
                  <a:cubicBezTo>
                    <a:pt x="2573" y="6556"/>
                    <a:pt x="2273" y="10798"/>
                    <a:pt x="1673" y="14270"/>
                  </a:cubicBezTo>
                  <a:cubicBezTo>
                    <a:pt x="1073" y="17741"/>
                    <a:pt x="173" y="20441"/>
                    <a:pt x="23" y="20634"/>
                  </a:cubicBezTo>
                  <a:cubicBezTo>
                    <a:pt x="-127" y="20827"/>
                    <a:pt x="473" y="18513"/>
                    <a:pt x="1823" y="15041"/>
                  </a:cubicBezTo>
                  <a:cubicBezTo>
                    <a:pt x="3173" y="11570"/>
                    <a:pt x="5273" y="6941"/>
                    <a:pt x="8273" y="3856"/>
                  </a:cubicBezTo>
                  <a:cubicBezTo>
                    <a:pt x="11273" y="770"/>
                    <a:pt x="15173" y="-773"/>
                    <a:pt x="17573" y="384"/>
                  </a:cubicBezTo>
                  <a:cubicBezTo>
                    <a:pt x="19973" y="1541"/>
                    <a:pt x="20873" y="5398"/>
                    <a:pt x="21173" y="8291"/>
                  </a:cubicBezTo>
                  <a:cubicBezTo>
                    <a:pt x="21473" y="11184"/>
                    <a:pt x="21173" y="13113"/>
                    <a:pt x="20873" y="15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5019734" y="6251896"/>
              <a:ext cx="7097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7406" y="0"/>
                  </a:moveTo>
                  <a:cubicBezTo>
                    <a:pt x="10491" y="0"/>
                    <a:pt x="13577" y="0"/>
                    <a:pt x="16354" y="783"/>
                  </a:cubicBezTo>
                  <a:cubicBezTo>
                    <a:pt x="19131" y="1565"/>
                    <a:pt x="21600" y="3130"/>
                    <a:pt x="20366" y="4643"/>
                  </a:cubicBezTo>
                  <a:cubicBezTo>
                    <a:pt x="19131" y="6157"/>
                    <a:pt x="14194" y="7617"/>
                    <a:pt x="11109" y="8609"/>
                  </a:cubicBezTo>
                  <a:cubicBezTo>
                    <a:pt x="8023" y="9600"/>
                    <a:pt x="6789" y="10122"/>
                    <a:pt x="8023" y="10852"/>
                  </a:cubicBezTo>
                  <a:cubicBezTo>
                    <a:pt x="9257" y="11583"/>
                    <a:pt x="12960" y="12522"/>
                    <a:pt x="15737" y="13826"/>
                  </a:cubicBezTo>
                  <a:cubicBezTo>
                    <a:pt x="18514" y="15130"/>
                    <a:pt x="20366" y="16800"/>
                    <a:pt x="17589" y="18157"/>
                  </a:cubicBezTo>
                  <a:cubicBezTo>
                    <a:pt x="14811" y="19513"/>
                    <a:pt x="7406" y="20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156134" y="5481665"/>
              <a:ext cx="425451" cy="3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2319"/>
                  </a:moveTo>
                  <a:cubicBezTo>
                    <a:pt x="215" y="1582"/>
                    <a:pt x="430" y="846"/>
                    <a:pt x="967" y="416"/>
                  </a:cubicBezTo>
                  <a:cubicBezTo>
                    <a:pt x="1504" y="-13"/>
                    <a:pt x="2364" y="-136"/>
                    <a:pt x="3063" y="171"/>
                  </a:cubicBezTo>
                  <a:cubicBezTo>
                    <a:pt x="3761" y="478"/>
                    <a:pt x="4299" y="1214"/>
                    <a:pt x="4836" y="2994"/>
                  </a:cubicBezTo>
                  <a:cubicBezTo>
                    <a:pt x="5373" y="4773"/>
                    <a:pt x="5910" y="7596"/>
                    <a:pt x="6018" y="10419"/>
                  </a:cubicBezTo>
                  <a:cubicBezTo>
                    <a:pt x="6125" y="13241"/>
                    <a:pt x="5803" y="16064"/>
                    <a:pt x="5427" y="17782"/>
                  </a:cubicBezTo>
                  <a:cubicBezTo>
                    <a:pt x="5051" y="19500"/>
                    <a:pt x="4621" y="20114"/>
                    <a:pt x="4137" y="20605"/>
                  </a:cubicBezTo>
                  <a:cubicBezTo>
                    <a:pt x="3654" y="21096"/>
                    <a:pt x="3116" y="21464"/>
                    <a:pt x="2848" y="21096"/>
                  </a:cubicBezTo>
                  <a:cubicBezTo>
                    <a:pt x="2579" y="20728"/>
                    <a:pt x="2579" y="19623"/>
                    <a:pt x="3546" y="17782"/>
                  </a:cubicBezTo>
                  <a:cubicBezTo>
                    <a:pt x="4513" y="15941"/>
                    <a:pt x="6448" y="13364"/>
                    <a:pt x="8490" y="10909"/>
                  </a:cubicBezTo>
                  <a:cubicBezTo>
                    <a:pt x="10531" y="8455"/>
                    <a:pt x="12681" y="6123"/>
                    <a:pt x="13916" y="4712"/>
                  </a:cubicBezTo>
                  <a:cubicBezTo>
                    <a:pt x="15152" y="3300"/>
                    <a:pt x="15475" y="2809"/>
                    <a:pt x="15421" y="2809"/>
                  </a:cubicBezTo>
                  <a:cubicBezTo>
                    <a:pt x="15367" y="2809"/>
                    <a:pt x="14937" y="3300"/>
                    <a:pt x="14454" y="4896"/>
                  </a:cubicBezTo>
                  <a:cubicBezTo>
                    <a:pt x="13970" y="6491"/>
                    <a:pt x="13433" y="9191"/>
                    <a:pt x="13379" y="11216"/>
                  </a:cubicBezTo>
                  <a:cubicBezTo>
                    <a:pt x="13325" y="13241"/>
                    <a:pt x="13755" y="14591"/>
                    <a:pt x="15206" y="15573"/>
                  </a:cubicBezTo>
                  <a:cubicBezTo>
                    <a:pt x="16657" y="16555"/>
                    <a:pt x="19128" y="17169"/>
                    <a:pt x="21600" y="17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784784" y="571849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472701" y="5316001"/>
              <a:ext cx="23284" cy="30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1059"/>
                  </a:moveTo>
                  <a:cubicBezTo>
                    <a:pt x="15709" y="467"/>
                    <a:pt x="9818" y="-125"/>
                    <a:pt x="6873" y="23"/>
                  </a:cubicBezTo>
                  <a:cubicBezTo>
                    <a:pt x="3927" y="171"/>
                    <a:pt x="3927" y="1059"/>
                    <a:pt x="2945" y="3796"/>
                  </a:cubicBezTo>
                  <a:cubicBezTo>
                    <a:pt x="1964" y="6533"/>
                    <a:pt x="0" y="11119"/>
                    <a:pt x="0" y="14374"/>
                  </a:cubicBezTo>
                  <a:cubicBezTo>
                    <a:pt x="0" y="17628"/>
                    <a:pt x="1964" y="19552"/>
                    <a:pt x="3927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5330884" y="5674046"/>
              <a:ext cx="355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1800"/>
                    <a:pt x="8743" y="3600"/>
                    <a:pt x="12343" y="7200"/>
                  </a:cubicBezTo>
                  <a:cubicBezTo>
                    <a:pt x="15943" y="10800"/>
                    <a:pt x="18771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469361" y="5774842"/>
              <a:ext cx="202975" cy="18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555" fill="norm" stroke="1" extrusionOk="0">
                  <a:moveTo>
                    <a:pt x="797" y="5851"/>
                  </a:moveTo>
                  <a:cubicBezTo>
                    <a:pt x="351" y="11371"/>
                    <a:pt x="-94" y="16891"/>
                    <a:pt x="17" y="18331"/>
                  </a:cubicBezTo>
                  <a:cubicBezTo>
                    <a:pt x="129" y="19771"/>
                    <a:pt x="797" y="17131"/>
                    <a:pt x="2021" y="13651"/>
                  </a:cubicBezTo>
                  <a:cubicBezTo>
                    <a:pt x="3246" y="10171"/>
                    <a:pt x="5028" y="5851"/>
                    <a:pt x="6920" y="3091"/>
                  </a:cubicBezTo>
                  <a:cubicBezTo>
                    <a:pt x="8813" y="331"/>
                    <a:pt x="10817" y="-869"/>
                    <a:pt x="13267" y="691"/>
                  </a:cubicBezTo>
                  <a:cubicBezTo>
                    <a:pt x="15716" y="2251"/>
                    <a:pt x="18611" y="6571"/>
                    <a:pt x="20059" y="9931"/>
                  </a:cubicBezTo>
                  <a:cubicBezTo>
                    <a:pt x="21506" y="13291"/>
                    <a:pt x="21506" y="15691"/>
                    <a:pt x="21172" y="17371"/>
                  </a:cubicBezTo>
                  <a:cubicBezTo>
                    <a:pt x="20838" y="19051"/>
                    <a:pt x="20170" y="20011"/>
                    <a:pt x="19836" y="20371"/>
                  </a:cubicBezTo>
                  <a:cubicBezTo>
                    <a:pt x="19502" y="20731"/>
                    <a:pt x="19502" y="20491"/>
                    <a:pt x="19502" y="2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6019097" y="5440043"/>
              <a:ext cx="340488" cy="39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49" fill="norm" stroke="1" extrusionOk="0">
                  <a:moveTo>
                    <a:pt x="14648" y="978"/>
                  </a:moveTo>
                  <a:cubicBezTo>
                    <a:pt x="15581" y="520"/>
                    <a:pt x="16515" y="63"/>
                    <a:pt x="16715" y="6"/>
                  </a:cubicBezTo>
                  <a:cubicBezTo>
                    <a:pt x="16915" y="-51"/>
                    <a:pt x="16381" y="292"/>
                    <a:pt x="14181" y="1320"/>
                  </a:cubicBezTo>
                  <a:cubicBezTo>
                    <a:pt x="11981" y="2349"/>
                    <a:pt x="8115" y="4063"/>
                    <a:pt x="5915" y="5092"/>
                  </a:cubicBezTo>
                  <a:cubicBezTo>
                    <a:pt x="3715" y="6120"/>
                    <a:pt x="3181" y="6463"/>
                    <a:pt x="2981" y="6920"/>
                  </a:cubicBezTo>
                  <a:cubicBezTo>
                    <a:pt x="2781" y="7378"/>
                    <a:pt x="2915" y="7949"/>
                    <a:pt x="4181" y="8463"/>
                  </a:cubicBezTo>
                  <a:cubicBezTo>
                    <a:pt x="5448" y="8978"/>
                    <a:pt x="7848" y="9435"/>
                    <a:pt x="9381" y="9892"/>
                  </a:cubicBezTo>
                  <a:cubicBezTo>
                    <a:pt x="10915" y="10349"/>
                    <a:pt x="11581" y="10806"/>
                    <a:pt x="11781" y="11320"/>
                  </a:cubicBezTo>
                  <a:cubicBezTo>
                    <a:pt x="11981" y="11835"/>
                    <a:pt x="11715" y="12406"/>
                    <a:pt x="9981" y="13435"/>
                  </a:cubicBezTo>
                  <a:cubicBezTo>
                    <a:pt x="8248" y="14463"/>
                    <a:pt x="5048" y="15949"/>
                    <a:pt x="3048" y="16978"/>
                  </a:cubicBezTo>
                  <a:cubicBezTo>
                    <a:pt x="1048" y="18006"/>
                    <a:pt x="248" y="18578"/>
                    <a:pt x="48" y="19092"/>
                  </a:cubicBezTo>
                  <a:cubicBezTo>
                    <a:pt x="-152" y="19606"/>
                    <a:pt x="248" y="20063"/>
                    <a:pt x="1715" y="20349"/>
                  </a:cubicBezTo>
                  <a:cubicBezTo>
                    <a:pt x="3181" y="20635"/>
                    <a:pt x="5715" y="20749"/>
                    <a:pt x="9181" y="20920"/>
                  </a:cubicBezTo>
                  <a:cubicBezTo>
                    <a:pt x="12648" y="21092"/>
                    <a:pt x="17048" y="21320"/>
                    <a:pt x="21448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6683434" y="5470846"/>
              <a:ext cx="41558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9440" y="0"/>
                  </a:moveTo>
                  <a:cubicBezTo>
                    <a:pt x="20520" y="4288"/>
                    <a:pt x="21600" y="8576"/>
                    <a:pt x="21060" y="11912"/>
                  </a:cubicBezTo>
                  <a:cubicBezTo>
                    <a:pt x="20520" y="15247"/>
                    <a:pt x="18360" y="17629"/>
                    <a:pt x="16740" y="19218"/>
                  </a:cubicBezTo>
                  <a:cubicBezTo>
                    <a:pt x="15120" y="20806"/>
                    <a:pt x="14040" y="21600"/>
                    <a:pt x="13500" y="21600"/>
                  </a:cubicBezTo>
                  <a:cubicBezTo>
                    <a:pt x="12960" y="21600"/>
                    <a:pt x="12960" y="20806"/>
                    <a:pt x="10800" y="19615"/>
                  </a:cubicBezTo>
                  <a:cubicBezTo>
                    <a:pt x="8640" y="18424"/>
                    <a:pt x="4320" y="16835"/>
                    <a:pt x="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6567514" y="5457014"/>
              <a:ext cx="344521" cy="10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003" fill="norm" stroke="1" extrusionOk="0">
                  <a:moveTo>
                    <a:pt x="1681" y="21003"/>
                  </a:moveTo>
                  <a:cubicBezTo>
                    <a:pt x="1154" y="18150"/>
                    <a:pt x="627" y="15297"/>
                    <a:pt x="298" y="12852"/>
                  </a:cubicBezTo>
                  <a:cubicBezTo>
                    <a:pt x="-31" y="10407"/>
                    <a:pt x="-163" y="8369"/>
                    <a:pt x="298" y="6739"/>
                  </a:cubicBezTo>
                  <a:cubicBezTo>
                    <a:pt x="759" y="5109"/>
                    <a:pt x="1813" y="3886"/>
                    <a:pt x="4315" y="2460"/>
                  </a:cubicBezTo>
                  <a:cubicBezTo>
                    <a:pt x="6817" y="1033"/>
                    <a:pt x="10769" y="-597"/>
                    <a:pt x="13864" y="218"/>
                  </a:cubicBezTo>
                  <a:cubicBezTo>
                    <a:pt x="16959" y="1033"/>
                    <a:pt x="19198" y="4294"/>
                    <a:pt x="21437" y="7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6594534" y="5718496"/>
              <a:ext cx="323851" cy="4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3" fill="norm" stroke="1" extrusionOk="0">
                  <a:moveTo>
                    <a:pt x="0" y="15429"/>
                  </a:moveTo>
                  <a:cubicBezTo>
                    <a:pt x="1694" y="18514"/>
                    <a:pt x="3388" y="21600"/>
                    <a:pt x="6353" y="20571"/>
                  </a:cubicBezTo>
                  <a:cubicBezTo>
                    <a:pt x="9318" y="19543"/>
                    <a:pt x="13553" y="14400"/>
                    <a:pt x="16306" y="10286"/>
                  </a:cubicBezTo>
                  <a:cubicBezTo>
                    <a:pt x="19059" y="6171"/>
                    <a:pt x="2032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090804" y="5413696"/>
              <a:ext cx="157781" cy="348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28" fill="norm" stroke="1" extrusionOk="0">
                  <a:moveTo>
                    <a:pt x="16923" y="781"/>
                  </a:moveTo>
                  <a:cubicBezTo>
                    <a:pt x="15786" y="390"/>
                    <a:pt x="14649" y="0"/>
                    <a:pt x="13512" y="0"/>
                  </a:cubicBezTo>
                  <a:cubicBezTo>
                    <a:pt x="12375" y="0"/>
                    <a:pt x="11239" y="390"/>
                    <a:pt x="9107" y="2212"/>
                  </a:cubicBezTo>
                  <a:cubicBezTo>
                    <a:pt x="6975" y="4034"/>
                    <a:pt x="3849" y="7287"/>
                    <a:pt x="2002" y="10410"/>
                  </a:cubicBezTo>
                  <a:cubicBezTo>
                    <a:pt x="154" y="13533"/>
                    <a:pt x="-414" y="16525"/>
                    <a:pt x="297" y="18542"/>
                  </a:cubicBezTo>
                  <a:cubicBezTo>
                    <a:pt x="1007" y="20559"/>
                    <a:pt x="2997" y="21600"/>
                    <a:pt x="6691" y="21405"/>
                  </a:cubicBezTo>
                  <a:cubicBezTo>
                    <a:pt x="10386" y="21210"/>
                    <a:pt x="15786" y="19778"/>
                    <a:pt x="21186" y="18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7305734" y="5451796"/>
              <a:ext cx="2032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4136"/>
                    <a:pt x="8100" y="8272"/>
                    <a:pt x="11700" y="11872"/>
                  </a:cubicBezTo>
                  <a:cubicBezTo>
                    <a:pt x="15300" y="15472"/>
                    <a:pt x="18450" y="185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7388284" y="5451796"/>
              <a:ext cx="1270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600"/>
                    <a:pt x="11520" y="7200"/>
                    <a:pt x="7920" y="10800"/>
                  </a:cubicBezTo>
                  <a:cubicBezTo>
                    <a:pt x="4320" y="14400"/>
                    <a:pt x="216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597834" y="5686746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7586193" y="5534346"/>
              <a:ext cx="52971" cy="6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305" fill="norm" stroke="1" extrusionOk="0">
                  <a:moveTo>
                    <a:pt x="9554" y="0"/>
                  </a:moveTo>
                  <a:cubicBezTo>
                    <a:pt x="6231" y="2090"/>
                    <a:pt x="2908" y="4181"/>
                    <a:pt x="1247" y="6968"/>
                  </a:cubicBezTo>
                  <a:cubicBezTo>
                    <a:pt x="-415" y="9755"/>
                    <a:pt x="-415" y="13239"/>
                    <a:pt x="1247" y="16026"/>
                  </a:cubicBezTo>
                  <a:cubicBezTo>
                    <a:pt x="2908" y="18813"/>
                    <a:pt x="6231" y="20903"/>
                    <a:pt x="10800" y="21252"/>
                  </a:cubicBezTo>
                  <a:cubicBezTo>
                    <a:pt x="15370" y="21600"/>
                    <a:pt x="21185" y="20206"/>
                    <a:pt x="20770" y="18465"/>
                  </a:cubicBezTo>
                  <a:cubicBezTo>
                    <a:pt x="20354" y="16723"/>
                    <a:pt x="13708" y="14632"/>
                    <a:pt x="7062" y="12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7934384" y="5568990"/>
              <a:ext cx="1714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67" y="2735"/>
                    <a:pt x="11733" y="-1585"/>
                    <a:pt x="15333" y="575"/>
                  </a:cubicBezTo>
                  <a:cubicBezTo>
                    <a:pt x="18933" y="2735"/>
                    <a:pt x="2026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7934384" y="5699446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18" y="0"/>
                    <a:pt x="10036" y="0"/>
                    <a:pt x="13636" y="3600"/>
                  </a:cubicBezTo>
                  <a:cubicBezTo>
                    <a:pt x="17236" y="7200"/>
                    <a:pt x="1941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8391584" y="5498201"/>
              <a:ext cx="222251" cy="269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2357"/>
                  </a:moveTo>
                  <a:cubicBezTo>
                    <a:pt x="206" y="1519"/>
                    <a:pt x="411" y="682"/>
                    <a:pt x="1029" y="264"/>
                  </a:cubicBezTo>
                  <a:cubicBezTo>
                    <a:pt x="1646" y="-155"/>
                    <a:pt x="2674" y="-155"/>
                    <a:pt x="4011" y="850"/>
                  </a:cubicBezTo>
                  <a:cubicBezTo>
                    <a:pt x="5349" y="1854"/>
                    <a:pt x="6994" y="3864"/>
                    <a:pt x="7406" y="6878"/>
                  </a:cubicBezTo>
                  <a:cubicBezTo>
                    <a:pt x="7817" y="9892"/>
                    <a:pt x="6994" y="13910"/>
                    <a:pt x="6274" y="16338"/>
                  </a:cubicBezTo>
                  <a:cubicBezTo>
                    <a:pt x="5554" y="18766"/>
                    <a:pt x="4937" y="19603"/>
                    <a:pt x="3909" y="20273"/>
                  </a:cubicBezTo>
                  <a:cubicBezTo>
                    <a:pt x="2880" y="20943"/>
                    <a:pt x="1440" y="21445"/>
                    <a:pt x="720" y="21278"/>
                  </a:cubicBezTo>
                  <a:cubicBezTo>
                    <a:pt x="0" y="21110"/>
                    <a:pt x="0" y="20273"/>
                    <a:pt x="1234" y="18598"/>
                  </a:cubicBezTo>
                  <a:cubicBezTo>
                    <a:pt x="2469" y="16924"/>
                    <a:pt x="4937" y="14412"/>
                    <a:pt x="7509" y="12068"/>
                  </a:cubicBezTo>
                  <a:cubicBezTo>
                    <a:pt x="10080" y="9724"/>
                    <a:pt x="12754" y="7547"/>
                    <a:pt x="14297" y="6040"/>
                  </a:cubicBezTo>
                  <a:cubicBezTo>
                    <a:pt x="15840" y="4533"/>
                    <a:pt x="16251" y="3696"/>
                    <a:pt x="16046" y="3529"/>
                  </a:cubicBezTo>
                  <a:cubicBezTo>
                    <a:pt x="15840" y="3361"/>
                    <a:pt x="15017" y="3864"/>
                    <a:pt x="13989" y="5454"/>
                  </a:cubicBezTo>
                  <a:cubicBezTo>
                    <a:pt x="12960" y="7045"/>
                    <a:pt x="11726" y="9724"/>
                    <a:pt x="11109" y="11817"/>
                  </a:cubicBezTo>
                  <a:cubicBezTo>
                    <a:pt x="10491" y="13910"/>
                    <a:pt x="10491" y="15417"/>
                    <a:pt x="11417" y="16422"/>
                  </a:cubicBezTo>
                  <a:cubicBezTo>
                    <a:pt x="12343" y="17426"/>
                    <a:pt x="14194" y="17929"/>
                    <a:pt x="16046" y="17678"/>
                  </a:cubicBezTo>
                  <a:cubicBezTo>
                    <a:pt x="17897" y="17426"/>
                    <a:pt x="19749" y="16422"/>
                    <a:pt x="21600" y="15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613834" y="5400996"/>
              <a:ext cx="17340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3114" y="0"/>
                  </a:moveTo>
                  <a:cubicBezTo>
                    <a:pt x="15943" y="2548"/>
                    <a:pt x="18771" y="5095"/>
                    <a:pt x="20186" y="7698"/>
                  </a:cubicBezTo>
                  <a:cubicBezTo>
                    <a:pt x="21600" y="10302"/>
                    <a:pt x="21600" y="12960"/>
                    <a:pt x="18000" y="15286"/>
                  </a:cubicBezTo>
                  <a:cubicBezTo>
                    <a:pt x="14400" y="17612"/>
                    <a:pt x="7200" y="196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045757" y="5997896"/>
              <a:ext cx="2172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2769"/>
                    <a:pt x="-1443" y="5538"/>
                    <a:pt x="1502" y="9138"/>
                  </a:cubicBezTo>
                  <a:cubicBezTo>
                    <a:pt x="4448" y="12738"/>
                    <a:pt x="12302" y="17169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067484" y="5915346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6162734" y="5985196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6137334" y="6029646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315134" y="5985196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6129262" y="5134296"/>
              <a:ext cx="89773" cy="21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406" fill="norm" stroke="1" extrusionOk="0">
                  <a:moveTo>
                    <a:pt x="12182" y="0"/>
                  </a:moveTo>
                  <a:cubicBezTo>
                    <a:pt x="15127" y="3738"/>
                    <a:pt x="18073" y="7477"/>
                    <a:pt x="19545" y="10592"/>
                  </a:cubicBezTo>
                  <a:cubicBezTo>
                    <a:pt x="21018" y="13708"/>
                    <a:pt x="21018" y="16200"/>
                    <a:pt x="20527" y="17965"/>
                  </a:cubicBezTo>
                  <a:cubicBezTo>
                    <a:pt x="20036" y="19731"/>
                    <a:pt x="19054" y="20769"/>
                    <a:pt x="16109" y="21185"/>
                  </a:cubicBezTo>
                  <a:cubicBezTo>
                    <a:pt x="13163" y="21600"/>
                    <a:pt x="8254" y="21392"/>
                    <a:pt x="4818" y="20873"/>
                  </a:cubicBezTo>
                  <a:cubicBezTo>
                    <a:pt x="1382" y="20354"/>
                    <a:pt x="-582" y="19523"/>
                    <a:pt x="154" y="17654"/>
                  </a:cubicBezTo>
                  <a:cubicBezTo>
                    <a:pt x="891" y="15785"/>
                    <a:pt x="4327" y="12877"/>
                    <a:pt x="7763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6156384" y="4995538"/>
              <a:ext cx="444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086" y="10932"/>
                    <a:pt x="6171" y="1332"/>
                    <a:pt x="9771" y="132"/>
                  </a:cubicBezTo>
                  <a:cubicBezTo>
                    <a:pt x="13371" y="-1068"/>
                    <a:pt x="1748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5099022" y="4814279"/>
              <a:ext cx="4218986" cy="169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78" fill="norm" stroke="1" extrusionOk="0">
                  <a:moveTo>
                    <a:pt x="8263" y="1085"/>
                  </a:moveTo>
                  <a:cubicBezTo>
                    <a:pt x="8274" y="950"/>
                    <a:pt x="8284" y="815"/>
                    <a:pt x="8268" y="707"/>
                  </a:cubicBezTo>
                  <a:cubicBezTo>
                    <a:pt x="8252" y="599"/>
                    <a:pt x="8209" y="518"/>
                    <a:pt x="8035" y="410"/>
                  </a:cubicBezTo>
                  <a:cubicBezTo>
                    <a:pt x="7862" y="302"/>
                    <a:pt x="7559" y="167"/>
                    <a:pt x="7224" y="86"/>
                  </a:cubicBezTo>
                  <a:cubicBezTo>
                    <a:pt x="6888" y="5"/>
                    <a:pt x="6520" y="-22"/>
                    <a:pt x="6142" y="19"/>
                  </a:cubicBezTo>
                  <a:cubicBezTo>
                    <a:pt x="5763" y="59"/>
                    <a:pt x="5373" y="167"/>
                    <a:pt x="4968" y="329"/>
                  </a:cubicBezTo>
                  <a:cubicBezTo>
                    <a:pt x="4562" y="491"/>
                    <a:pt x="4140" y="707"/>
                    <a:pt x="3766" y="950"/>
                  </a:cubicBezTo>
                  <a:cubicBezTo>
                    <a:pt x="3393" y="1193"/>
                    <a:pt x="3068" y="1463"/>
                    <a:pt x="2733" y="1760"/>
                  </a:cubicBezTo>
                  <a:cubicBezTo>
                    <a:pt x="2397" y="2057"/>
                    <a:pt x="2051" y="2381"/>
                    <a:pt x="1786" y="2665"/>
                  </a:cubicBezTo>
                  <a:cubicBezTo>
                    <a:pt x="1521" y="2948"/>
                    <a:pt x="1337" y="3191"/>
                    <a:pt x="1142" y="3650"/>
                  </a:cubicBezTo>
                  <a:cubicBezTo>
                    <a:pt x="947" y="4109"/>
                    <a:pt x="742" y="4784"/>
                    <a:pt x="569" y="5500"/>
                  </a:cubicBezTo>
                  <a:cubicBezTo>
                    <a:pt x="395" y="6215"/>
                    <a:pt x="255" y="6971"/>
                    <a:pt x="157" y="7794"/>
                  </a:cubicBezTo>
                  <a:cubicBezTo>
                    <a:pt x="60" y="8618"/>
                    <a:pt x="6" y="9509"/>
                    <a:pt x="0" y="10305"/>
                  </a:cubicBezTo>
                  <a:cubicBezTo>
                    <a:pt x="-5" y="11102"/>
                    <a:pt x="38" y="11804"/>
                    <a:pt x="168" y="12533"/>
                  </a:cubicBezTo>
                  <a:cubicBezTo>
                    <a:pt x="298" y="13262"/>
                    <a:pt x="514" y="14018"/>
                    <a:pt x="758" y="14679"/>
                  </a:cubicBezTo>
                  <a:cubicBezTo>
                    <a:pt x="1001" y="15341"/>
                    <a:pt x="1272" y="15908"/>
                    <a:pt x="1559" y="16461"/>
                  </a:cubicBezTo>
                  <a:cubicBezTo>
                    <a:pt x="1846" y="17015"/>
                    <a:pt x="2149" y="17555"/>
                    <a:pt x="2484" y="18014"/>
                  </a:cubicBezTo>
                  <a:cubicBezTo>
                    <a:pt x="2819" y="18473"/>
                    <a:pt x="3187" y="18851"/>
                    <a:pt x="3539" y="19175"/>
                  </a:cubicBezTo>
                  <a:cubicBezTo>
                    <a:pt x="3891" y="19499"/>
                    <a:pt x="4226" y="19769"/>
                    <a:pt x="4583" y="20025"/>
                  </a:cubicBezTo>
                  <a:cubicBezTo>
                    <a:pt x="4940" y="20282"/>
                    <a:pt x="5319" y="20525"/>
                    <a:pt x="5725" y="20741"/>
                  </a:cubicBezTo>
                  <a:cubicBezTo>
                    <a:pt x="6131" y="20957"/>
                    <a:pt x="6564" y="21146"/>
                    <a:pt x="6964" y="21281"/>
                  </a:cubicBezTo>
                  <a:cubicBezTo>
                    <a:pt x="7365" y="21416"/>
                    <a:pt x="7732" y="21497"/>
                    <a:pt x="8155" y="21537"/>
                  </a:cubicBezTo>
                  <a:cubicBezTo>
                    <a:pt x="8577" y="21578"/>
                    <a:pt x="9053" y="21578"/>
                    <a:pt x="9507" y="21578"/>
                  </a:cubicBezTo>
                  <a:cubicBezTo>
                    <a:pt x="9962" y="21578"/>
                    <a:pt x="10395" y="21578"/>
                    <a:pt x="10827" y="21537"/>
                  </a:cubicBezTo>
                  <a:cubicBezTo>
                    <a:pt x="11260" y="21497"/>
                    <a:pt x="11693" y="21416"/>
                    <a:pt x="12148" y="21308"/>
                  </a:cubicBezTo>
                  <a:cubicBezTo>
                    <a:pt x="12602" y="21200"/>
                    <a:pt x="13078" y="21065"/>
                    <a:pt x="13544" y="20916"/>
                  </a:cubicBezTo>
                  <a:cubicBezTo>
                    <a:pt x="14009" y="20768"/>
                    <a:pt x="14464" y="20606"/>
                    <a:pt x="14880" y="20430"/>
                  </a:cubicBezTo>
                  <a:cubicBezTo>
                    <a:pt x="15297" y="20255"/>
                    <a:pt x="15676" y="20066"/>
                    <a:pt x="16049" y="19850"/>
                  </a:cubicBezTo>
                  <a:cubicBezTo>
                    <a:pt x="16422" y="19634"/>
                    <a:pt x="16790" y="19391"/>
                    <a:pt x="17196" y="19107"/>
                  </a:cubicBezTo>
                  <a:cubicBezTo>
                    <a:pt x="17602" y="18824"/>
                    <a:pt x="18046" y="18500"/>
                    <a:pt x="18457" y="18176"/>
                  </a:cubicBezTo>
                  <a:cubicBezTo>
                    <a:pt x="18868" y="17852"/>
                    <a:pt x="19247" y="17528"/>
                    <a:pt x="19593" y="17177"/>
                  </a:cubicBezTo>
                  <a:cubicBezTo>
                    <a:pt x="19939" y="16826"/>
                    <a:pt x="20253" y="16448"/>
                    <a:pt x="20524" y="16016"/>
                  </a:cubicBezTo>
                  <a:cubicBezTo>
                    <a:pt x="20794" y="15584"/>
                    <a:pt x="21021" y="15098"/>
                    <a:pt x="21205" y="14369"/>
                  </a:cubicBezTo>
                  <a:cubicBezTo>
                    <a:pt x="21389" y="13640"/>
                    <a:pt x="21530" y="12668"/>
                    <a:pt x="21563" y="11777"/>
                  </a:cubicBezTo>
                  <a:cubicBezTo>
                    <a:pt x="21595" y="10886"/>
                    <a:pt x="21519" y="10076"/>
                    <a:pt x="21352" y="9374"/>
                  </a:cubicBezTo>
                  <a:cubicBezTo>
                    <a:pt x="21184" y="8672"/>
                    <a:pt x="20924" y="8078"/>
                    <a:pt x="20626" y="7511"/>
                  </a:cubicBezTo>
                  <a:cubicBezTo>
                    <a:pt x="20329" y="6944"/>
                    <a:pt x="19993" y="6404"/>
                    <a:pt x="19647" y="5891"/>
                  </a:cubicBezTo>
                  <a:cubicBezTo>
                    <a:pt x="19301" y="5378"/>
                    <a:pt x="18944" y="4892"/>
                    <a:pt x="18576" y="4487"/>
                  </a:cubicBezTo>
                  <a:cubicBezTo>
                    <a:pt x="18208" y="4082"/>
                    <a:pt x="17829" y="3758"/>
                    <a:pt x="17423" y="3461"/>
                  </a:cubicBezTo>
                  <a:cubicBezTo>
                    <a:pt x="17017" y="3164"/>
                    <a:pt x="16585" y="2894"/>
                    <a:pt x="16152" y="2624"/>
                  </a:cubicBezTo>
                  <a:cubicBezTo>
                    <a:pt x="15719" y="2354"/>
                    <a:pt x="15286" y="2084"/>
                    <a:pt x="14853" y="1855"/>
                  </a:cubicBezTo>
                  <a:cubicBezTo>
                    <a:pt x="14420" y="1625"/>
                    <a:pt x="13987" y="1436"/>
                    <a:pt x="13544" y="1261"/>
                  </a:cubicBezTo>
                  <a:cubicBezTo>
                    <a:pt x="13100" y="1085"/>
                    <a:pt x="12646" y="923"/>
                    <a:pt x="12191" y="815"/>
                  </a:cubicBezTo>
                  <a:cubicBezTo>
                    <a:pt x="11736" y="707"/>
                    <a:pt x="11282" y="653"/>
                    <a:pt x="10860" y="626"/>
                  </a:cubicBezTo>
                  <a:cubicBezTo>
                    <a:pt x="10438" y="599"/>
                    <a:pt x="10048" y="599"/>
                    <a:pt x="9664" y="653"/>
                  </a:cubicBezTo>
                  <a:cubicBezTo>
                    <a:pt x="9280" y="707"/>
                    <a:pt x="8901" y="815"/>
                    <a:pt x="8517" y="977"/>
                  </a:cubicBezTo>
                  <a:cubicBezTo>
                    <a:pt x="8133" y="1139"/>
                    <a:pt x="7743" y="1355"/>
                    <a:pt x="7435" y="1571"/>
                  </a:cubicBezTo>
                  <a:cubicBezTo>
                    <a:pt x="7126" y="1787"/>
                    <a:pt x="6899" y="2003"/>
                    <a:pt x="6769" y="2179"/>
                  </a:cubicBezTo>
                  <a:cubicBezTo>
                    <a:pt x="6639" y="2354"/>
                    <a:pt x="6607" y="2489"/>
                    <a:pt x="6575" y="2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9432984" y="5161142"/>
              <a:ext cx="165101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17180"/>
                  </a:moveTo>
                  <a:cubicBezTo>
                    <a:pt x="831" y="11180"/>
                    <a:pt x="1662" y="5180"/>
                    <a:pt x="4431" y="2180"/>
                  </a:cubicBezTo>
                  <a:cubicBezTo>
                    <a:pt x="7200" y="-820"/>
                    <a:pt x="11908" y="-820"/>
                    <a:pt x="15092" y="2780"/>
                  </a:cubicBezTo>
                  <a:cubicBezTo>
                    <a:pt x="18277" y="6380"/>
                    <a:pt x="19938" y="13580"/>
                    <a:pt x="2160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9471084" y="5329923"/>
              <a:ext cx="1778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29" y="11040"/>
                    <a:pt x="9257" y="1783"/>
                    <a:pt x="12857" y="240"/>
                  </a:cubicBezTo>
                  <a:cubicBezTo>
                    <a:pt x="16457" y="-1303"/>
                    <a:pt x="1902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9940984" y="5039046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9775884" y="5392530"/>
              <a:ext cx="2286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0800"/>
                    <a:pt x="12000" y="0"/>
                    <a:pt x="15600" y="0"/>
                  </a:cubicBezTo>
                  <a:cubicBezTo>
                    <a:pt x="19200" y="0"/>
                    <a:pt x="20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9856318" y="5539585"/>
              <a:ext cx="230232" cy="18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06" fill="norm" stroke="1" extrusionOk="0">
                  <a:moveTo>
                    <a:pt x="4320" y="846"/>
                  </a:moveTo>
                  <a:cubicBezTo>
                    <a:pt x="3142" y="5166"/>
                    <a:pt x="1964" y="9486"/>
                    <a:pt x="1178" y="12246"/>
                  </a:cubicBezTo>
                  <a:cubicBezTo>
                    <a:pt x="393" y="15006"/>
                    <a:pt x="0" y="16206"/>
                    <a:pt x="0" y="16206"/>
                  </a:cubicBezTo>
                  <a:cubicBezTo>
                    <a:pt x="0" y="16206"/>
                    <a:pt x="393" y="15006"/>
                    <a:pt x="2356" y="12246"/>
                  </a:cubicBezTo>
                  <a:cubicBezTo>
                    <a:pt x="4320" y="9486"/>
                    <a:pt x="7855" y="5166"/>
                    <a:pt x="10702" y="2646"/>
                  </a:cubicBezTo>
                  <a:cubicBezTo>
                    <a:pt x="13549" y="126"/>
                    <a:pt x="15709" y="-594"/>
                    <a:pt x="17575" y="486"/>
                  </a:cubicBezTo>
                  <a:cubicBezTo>
                    <a:pt x="19440" y="1566"/>
                    <a:pt x="21011" y="4446"/>
                    <a:pt x="21305" y="8166"/>
                  </a:cubicBezTo>
                  <a:cubicBezTo>
                    <a:pt x="21600" y="11886"/>
                    <a:pt x="20618" y="16446"/>
                    <a:pt x="19636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2359084" y="7562113"/>
              <a:ext cx="2603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0800"/>
                    <a:pt x="8078" y="0"/>
                    <a:pt x="11678" y="0"/>
                  </a:cubicBezTo>
                  <a:cubicBezTo>
                    <a:pt x="15278" y="0"/>
                    <a:pt x="1843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2441634" y="7725096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15" y="1800"/>
                    <a:pt x="8429" y="3600"/>
                    <a:pt x="12029" y="7200"/>
                  </a:cubicBezTo>
                  <a:cubicBezTo>
                    <a:pt x="15629" y="10800"/>
                    <a:pt x="18615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547990" y="7464474"/>
              <a:ext cx="430345" cy="43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45" fill="norm" stroke="1" extrusionOk="0">
                  <a:moveTo>
                    <a:pt x="17313" y="948"/>
                  </a:moveTo>
                  <a:cubicBezTo>
                    <a:pt x="17734" y="429"/>
                    <a:pt x="18156" y="-90"/>
                    <a:pt x="17840" y="14"/>
                  </a:cubicBezTo>
                  <a:cubicBezTo>
                    <a:pt x="17523" y="118"/>
                    <a:pt x="16470" y="845"/>
                    <a:pt x="14362" y="1987"/>
                  </a:cubicBezTo>
                  <a:cubicBezTo>
                    <a:pt x="12255" y="3129"/>
                    <a:pt x="9094" y="4687"/>
                    <a:pt x="7250" y="5622"/>
                  </a:cubicBezTo>
                  <a:cubicBezTo>
                    <a:pt x="5406" y="6556"/>
                    <a:pt x="4880" y="6868"/>
                    <a:pt x="4458" y="7231"/>
                  </a:cubicBezTo>
                  <a:cubicBezTo>
                    <a:pt x="4037" y="7595"/>
                    <a:pt x="3721" y="8010"/>
                    <a:pt x="3879" y="8270"/>
                  </a:cubicBezTo>
                  <a:cubicBezTo>
                    <a:pt x="4037" y="8529"/>
                    <a:pt x="4669" y="8633"/>
                    <a:pt x="5933" y="8737"/>
                  </a:cubicBezTo>
                  <a:cubicBezTo>
                    <a:pt x="7198" y="8841"/>
                    <a:pt x="9094" y="8945"/>
                    <a:pt x="10253" y="9152"/>
                  </a:cubicBezTo>
                  <a:cubicBezTo>
                    <a:pt x="11412" y="9360"/>
                    <a:pt x="11834" y="9672"/>
                    <a:pt x="11992" y="10087"/>
                  </a:cubicBezTo>
                  <a:cubicBezTo>
                    <a:pt x="12150" y="10502"/>
                    <a:pt x="12044" y="11022"/>
                    <a:pt x="10833" y="12164"/>
                  </a:cubicBezTo>
                  <a:cubicBezTo>
                    <a:pt x="9621" y="13306"/>
                    <a:pt x="7303" y="15072"/>
                    <a:pt x="5354" y="16473"/>
                  </a:cubicBezTo>
                  <a:cubicBezTo>
                    <a:pt x="3404" y="17875"/>
                    <a:pt x="1824" y="18914"/>
                    <a:pt x="928" y="19693"/>
                  </a:cubicBezTo>
                  <a:cubicBezTo>
                    <a:pt x="33" y="20472"/>
                    <a:pt x="-178" y="20991"/>
                    <a:pt x="138" y="21250"/>
                  </a:cubicBezTo>
                  <a:cubicBezTo>
                    <a:pt x="454" y="21510"/>
                    <a:pt x="1297" y="21510"/>
                    <a:pt x="3299" y="21250"/>
                  </a:cubicBezTo>
                  <a:cubicBezTo>
                    <a:pt x="5301" y="20991"/>
                    <a:pt x="8462" y="20472"/>
                    <a:pt x="11412" y="20108"/>
                  </a:cubicBezTo>
                  <a:cubicBezTo>
                    <a:pt x="14362" y="19745"/>
                    <a:pt x="17102" y="19537"/>
                    <a:pt x="18735" y="19693"/>
                  </a:cubicBezTo>
                  <a:cubicBezTo>
                    <a:pt x="20368" y="19848"/>
                    <a:pt x="20895" y="20368"/>
                    <a:pt x="21422" y="20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381434" y="8099247"/>
              <a:ext cx="273051" cy="18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5212"/>
                  </a:moveTo>
                  <a:cubicBezTo>
                    <a:pt x="2344" y="3985"/>
                    <a:pt x="4688" y="2757"/>
                    <a:pt x="6279" y="2389"/>
                  </a:cubicBezTo>
                  <a:cubicBezTo>
                    <a:pt x="7870" y="2021"/>
                    <a:pt x="8707" y="2512"/>
                    <a:pt x="9042" y="4598"/>
                  </a:cubicBezTo>
                  <a:cubicBezTo>
                    <a:pt x="9377" y="6685"/>
                    <a:pt x="9209" y="10367"/>
                    <a:pt x="8791" y="12698"/>
                  </a:cubicBezTo>
                  <a:cubicBezTo>
                    <a:pt x="8372" y="15030"/>
                    <a:pt x="7702" y="16012"/>
                    <a:pt x="6781" y="16994"/>
                  </a:cubicBezTo>
                  <a:cubicBezTo>
                    <a:pt x="5860" y="17976"/>
                    <a:pt x="4688" y="18957"/>
                    <a:pt x="4353" y="18835"/>
                  </a:cubicBezTo>
                  <a:cubicBezTo>
                    <a:pt x="4019" y="18712"/>
                    <a:pt x="4521" y="17485"/>
                    <a:pt x="6698" y="14539"/>
                  </a:cubicBezTo>
                  <a:cubicBezTo>
                    <a:pt x="8874" y="11594"/>
                    <a:pt x="12726" y="6930"/>
                    <a:pt x="15070" y="4107"/>
                  </a:cubicBezTo>
                  <a:cubicBezTo>
                    <a:pt x="17414" y="1285"/>
                    <a:pt x="18251" y="303"/>
                    <a:pt x="18251" y="57"/>
                  </a:cubicBezTo>
                  <a:cubicBezTo>
                    <a:pt x="18251" y="-188"/>
                    <a:pt x="17414" y="303"/>
                    <a:pt x="15991" y="2389"/>
                  </a:cubicBezTo>
                  <a:cubicBezTo>
                    <a:pt x="14567" y="4476"/>
                    <a:pt x="12558" y="8157"/>
                    <a:pt x="11553" y="10612"/>
                  </a:cubicBezTo>
                  <a:cubicBezTo>
                    <a:pt x="10549" y="13067"/>
                    <a:pt x="10549" y="14294"/>
                    <a:pt x="11637" y="15889"/>
                  </a:cubicBezTo>
                  <a:cubicBezTo>
                    <a:pt x="12726" y="17485"/>
                    <a:pt x="14902" y="19448"/>
                    <a:pt x="16744" y="20430"/>
                  </a:cubicBezTo>
                  <a:cubicBezTo>
                    <a:pt x="18586" y="21412"/>
                    <a:pt x="20093" y="21412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717968" y="8112446"/>
              <a:ext cx="16511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17012" y="0"/>
                  </a:moveTo>
                  <a:cubicBezTo>
                    <a:pt x="13502" y="313"/>
                    <a:pt x="9992" y="626"/>
                    <a:pt x="7157" y="2191"/>
                  </a:cubicBezTo>
                  <a:cubicBezTo>
                    <a:pt x="4322" y="3757"/>
                    <a:pt x="2162" y="6574"/>
                    <a:pt x="947" y="9078"/>
                  </a:cubicBezTo>
                  <a:cubicBezTo>
                    <a:pt x="-268" y="11583"/>
                    <a:pt x="-538" y="13774"/>
                    <a:pt x="1487" y="15652"/>
                  </a:cubicBezTo>
                  <a:cubicBezTo>
                    <a:pt x="3512" y="17530"/>
                    <a:pt x="7832" y="19096"/>
                    <a:pt x="11477" y="20035"/>
                  </a:cubicBezTo>
                  <a:cubicBezTo>
                    <a:pt x="15122" y="20974"/>
                    <a:pt x="18092" y="21287"/>
                    <a:pt x="210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3743384" y="8175946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800" y="84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997384" y="8099746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21"/>
                    <a:pt x="7200" y="8441"/>
                    <a:pt x="3600" y="12041"/>
                  </a:cubicBezTo>
                  <a:cubicBezTo>
                    <a:pt x="0" y="15641"/>
                    <a:pt x="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991034" y="8037243"/>
              <a:ext cx="161201" cy="26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519" fill="norm" stroke="1" extrusionOk="0">
                  <a:moveTo>
                    <a:pt x="0" y="2490"/>
                  </a:moveTo>
                  <a:cubicBezTo>
                    <a:pt x="1094" y="1290"/>
                    <a:pt x="2187" y="90"/>
                    <a:pt x="4785" y="5"/>
                  </a:cubicBezTo>
                  <a:cubicBezTo>
                    <a:pt x="7382" y="-81"/>
                    <a:pt x="11484" y="948"/>
                    <a:pt x="15038" y="2748"/>
                  </a:cubicBezTo>
                  <a:cubicBezTo>
                    <a:pt x="18592" y="4548"/>
                    <a:pt x="21600" y="7119"/>
                    <a:pt x="20643" y="10290"/>
                  </a:cubicBezTo>
                  <a:cubicBezTo>
                    <a:pt x="19686" y="13462"/>
                    <a:pt x="14765" y="17233"/>
                    <a:pt x="10937" y="19205"/>
                  </a:cubicBezTo>
                  <a:cubicBezTo>
                    <a:pt x="7109" y="21176"/>
                    <a:pt x="4375" y="21348"/>
                    <a:pt x="1641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384734" y="7587212"/>
              <a:ext cx="228601" cy="28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280"/>
                  </a:moveTo>
                  <a:cubicBezTo>
                    <a:pt x="400" y="1474"/>
                    <a:pt x="800" y="668"/>
                    <a:pt x="1800" y="265"/>
                  </a:cubicBezTo>
                  <a:cubicBezTo>
                    <a:pt x="2800" y="-138"/>
                    <a:pt x="4400" y="-138"/>
                    <a:pt x="6300" y="668"/>
                  </a:cubicBezTo>
                  <a:cubicBezTo>
                    <a:pt x="8200" y="1474"/>
                    <a:pt x="10400" y="3086"/>
                    <a:pt x="11800" y="5504"/>
                  </a:cubicBezTo>
                  <a:cubicBezTo>
                    <a:pt x="13200" y="7922"/>
                    <a:pt x="13800" y="11146"/>
                    <a:pt x="13300" y="13725"/>
                  </a:cubicBezTo>
                  <a:cubicBezTo>
                    <a:pt x="12800" y="16304"/>
                    <a:pt x="11200" y="18238"/>
                    <a:pt x="9800" y="19447"/>
                  </a:cubicBezTo>
                  <a:cubicBezTo>
                    <a:pt x="8400" y="20656"/>
                    <a:pt x="7200" y="21140"/>
                    <a:pt x="6100" y="21301"/>
                  </a:cubicBezTo>
                  <a:cubicBezTo>
                    <a:pt x="5000" y="21462"/>
                    <a:pt x="4000" y="21301"/>
                    <a:pt x="3500" y="20737"/>
                  </a:cubicBezTo>
                  <a:cubicBezTo>
                    <a:pt x="3000" y="20172"/>
                    <a:pt x="3000" y="19205"/>
                    <a:pt x="4400" y="17190"/>
                  </a:cubicBezTo>
                  <a:cubicBezTo>
                    <a:pt x="5800" y="15175"/>
                    <a:pt x="8600" y="12113"/>
                    <a:pt x="10900" y="10098"/>
                  </a:cubicBezTo>
                  <a:cubicBezTo>
                    <a:pt x="13200" y="8083"/>
                    <a:pt x="15000" y="7116"/>
                    <a:pt x="15400" y="7922"/>
                  </a:cubicBezTo>
                  <a:cubicBezTo>
                    <a:pt x="15800" y="8728"/>
                    <a:pt x="14800" y="11307"/>
                    <a:pt x="15100" y="13322"/>
                  </a:cubicBezTo>
                  <a:cubicBezTo>
                    <a:pt x="15400" y="15337"/>
                    <a:pt x="17000" y="16787"/>
                    <a:pt x="18300" y="17674"/>
                  </a:cubicBezTo>
                  <a:cubicBezTo>
                    <a:pt x="19600" y="18561"/>
                    <a:pt x="20600" y="18883"/>
                    <a:pt x="21600" y="19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816534" y="778859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241984" y="7414432"/>
              <a:ext cx="44451" cy="35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1121"/>
                  </a:moveTo>
                  <a:cubicBezTo>
                    <a:pt x="20571" y="482"/>
                    <a:pt x="19543" y="-157"/>
                    <a:pt x="19029" y="35"/>
                  </a:cubicBezTo>
                  <a:cubicBezTo>
                    <a:pt x="18514" y="226"/>
                    <a:pt x="18514" y="1249"/>
                    <a:pt x="17486" y="3805"/>
                  </a:cubicBezTo>
                  <a:cubicBezTo>
                    <a:pt x="16457" y="6361"/>
                    <a:pt x="14400" y="10451"/>
                    <a:pt x="11314" y="13647"/>
                  </a:cubicBezTo>
                  <a:cubicBezTo>
                    <a:pt x="8229" y="16842"/>
                    <a:pt x="4114" y="19142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095934" y="7806423"/>
              <a:ext cx="2095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73" y="11040"/>
                    <a:pt x="11345" y="1783"/>
                    <a:pt x="14945" y="240"/>
                  </a:cubicBezTo>
                  <a:cubicBezTo>
                    <a:pt x="18545" y="-1303"/>
                    <a:pt x="2007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165784" y="7914109"/>
              <a:ext cx="198074" cy="17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62" fill="norm" stroke="1" extrusionOk="0">
                  <a:moveTo>
                    <a:pt x="0" y="8770"/>
                  </a:moveTo>
                  <a:cubicBezTo>
                    <a:pt x="0" y="13455"/>
                    <a:pt x="0" y="18139"/>
                    <a:pt x="460" y="17619"/>
                  </a:cubicBezTo>
                  <a:cubicBezTo>
                    <a:pt x="919" y="17098"/>
                    <a:pt x="1838" y="11373"/>
                    <a:pt x="3217" y="7209"/>
                  </a:cubicBezTo>
                  <a:cubicBezTo>
                    <a:pt x="4596" y="3045"/>
                    <a:pt x="6434" y="443"/>
                    <a:pt x="9306" y="52"/>
                  </a:cubicBezTo>
                  <a:cubicBezTo>
                    <a:pt x="12179" y="-338"/>
                    <a:pt x="16085" y="1484"/>
                    <a:pt x="18383" y="4086"/>
                  </a:cubicBezTo>
                  <a:cubicBezTo>
                    <a:pt x="20681" y="6689"/>
                    <a:pt x="21370" y="10072"/>
                    <a:pt x="21485" y="13064"/>
                  </a:cubicBezTo>
                  <a:cubicBezTo>
                    <a:pt x="21600" y="16057"/>
                    <a:pt x="21140" y="18660"/>
                    <a:pt x="20681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4518084" y="7661596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889684" y="7714098"/>
              <a:ext cx="2222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937" y="11153"/>
                    <a:pt x="9874" y="2153"/>
                    <a:pt x="13474" y="353"/>
                  </a:cubicBezTo>
                  <a:cubicBezTo>
                    <a:pt x="17074" y="-1447"/>
                    <a:pt x="19337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959534" y="7826696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589125" y="7502846"/>
              <a:ext cx="1811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20533" y="0"/>
                  </a:moveTo>
                  <a:cubicBezTo>
                    <a:pt x="10933" y="2250"/>
                    <a:pt x="1333" y="4500"/>
                    <a:pt x="133" y="7725"/>
                  </a:cubicBezTo>
                  <a:cubicBezTo>
                    <a:pt x="-1067" y="10950"/>
                    <a:pt x="6133" y="15150"/>
                    <a:pt x="9733" y="17625"/>
                  </a:cubicBezTo>
                  <a:cubicBezTo>
                    <a:pt x="13333" y="20100"/>
                    <a:pt x="13333" y="20850"/>
                    <a:pt x="13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6448484" y="7826696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4400"/>
                    <a:pt x="9377" y="7200"/>
                    <a:pt x="12977" y="3600"/>
                  </a:cubicBezTo>
                  <a:cubicBezTo>
                    <a:pt x="16577" y="0"/>
                    <a:pt x="1908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6520451" y="8000843"/>
              <a:ext cx="240407" cy="23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69" fill="norm" stroke="1" extrusionOk="0">
                  <a:moveTo>
                    <a:pt x="1516" y="5443"/>
                  </a:moveTo>
                  <a:cubicBezTo>
                    <a:pt x="1137" y="9991"/>
                    <a:pt x="758" y="14538"/>
                    <a:pt x="474" y="17380"/>
                  </a:cubicBezTo>
                  <a:cubicBezTo>
                    <a:pt x="189" y="20222"/>
                    <a:pt x="0" y="21359"/>
                    <a:pt x="0" y="21264"/>
                  </a:cubicBezTo>
                  <a:cubicBezTo>
                    <a:pt x="0" y="21170"/>
                    <a:pt x="189" y="19843"/>
                    <a:pt x="1326" y="16717"/>
                  </a:cubicBezTo>
                  <a:cubicBezTo>
                    <a:pt x="2463" y="13591"/>
                    <a:pt x="4547" y="8664"/>
                    <a:pt x="6821" y="5348"/>
                  </a:cubicBezTo>
                  <a:cubicBezTo>
                    <a:pt x="9095" y="2033"/>
                    <a:pt x="11558" y="327"/>
                    <a:pt x="13832" y="43"/>
                  </a:cubicBezTo>
                  <a:cubicBezTo>
                    <a:pt x="16105" y="-241"/>
                    <a:pt x="18189" y="896"/>
                    <a:pt x="19516" y="3264"/>
                  </a:cubicBezTo>
                  <a:cubicBezTo>
                    <a:pt x="20842" y="5633"/>
                    <a:pt x="21411" y="9233"/>
                    <a:pt x="21505" y="11601"/>
                  </a:cubicBezTo>
                  <a:cubicBezTo>
                    <a:pt x="21600" y="13970"/>
                    <a:pt x="21221" y="15106"/>
                    <a:pt x="20842" y="16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7118322" y="7533384"/>
              <a:ext cx="358863" cy="35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44" fill="norm" stroke="1" extrusionOk="0">
                  <a:moveTo>
                    <a:pt x="17730" y="855"/>
                  </a:moveTo>
                  <a:cubicBezTo>
                    <a:pt x="18238" y="464"/>
                    <a:pt x="18747" y="74"/>
                    <a:pt x="18620" y="9"/>
                  </a:cubicBezTo>
                  <a:cubicBezTo>
                    <a:pt x="18493" y="-56"/>
                    <a:pt x="17730" y="204"/>
                    <a:pt x="15888" y="1115"/>
                  </a:cubicBezTo>
                  <a:cubicBezTo>
                    <a:pt x="14046" y="2026"/>
                    <a:pt x="11123" y="3587"/>
                    <a:pt x="9408" y="4563"/>
                  </a:cubicBezTo>
                  <a:cubicBezTo>
                    <a:pt x="7693" y="5539"/>
                    <a:pt x="7184" y="5930"/>
                    <a:pt x="6740" y="6385"/>
                  </a:cubicBezTo>
                  <a:cubicBezTo>
                    <a:pt x="6295" y="6840"/>
                    <a:pt x="5914" y="7361"/>
                    <a:pt x="6104" y="7686"/>
                  </a:cubicBezTo>
                  <a:cubicBezTo>
                    <a:pt x="6295" y="8011"/>
                    <a:pt x="7057" y="8142"/>
                    <a:pt x="8518" y="8207"/>
                  </a:cubicBezTo>
                  <a:cubicBezTo>
                    <a:pt x="9980" y="8272"/>
                    <a:pt x="12140" y="8272"/>
                    <a:pt x="13474" y="8467"/>
                  </a:cubicBezTo>
                  <a:cubicBezTo>
                    <a:pt x="14808" y="8662"/>
                    <a:pt x="15316" y="9052"/>
                    <a:pt x="15507" y="9573"/>
                  </a:cubicBezTo>
                  <a:cubicBezTo>
                    <a:pt x="15697" y="10093"/>
                    <a:pt x="15570" y="10744"/>
                    <a:pt x="14236" y="11915"/>
                  </a:cubicBezTo>
                  <a:cubicBezTo>
                    <a:pt x="12902" y="13086"/>
                    <a:pt x="10361" y="14778"/>
                    <a:pt x="7947" y="16144"/>
                  </a:cubicBezTo>
                  <a:cubicBezTo>
                    <a:pt x="5533" y="17510"/>
                    <a:pt x="3246" y="18551"/>
                    <a:pt x="1848" y="19267"/>
                  </a:cubicBezTo>
                  <a:cubicBezTo>
                    <a:pt x="450" y="19983"/>
                    <a:pt x="-58" y="20373"/>
                    <a:pt x="6" y="20763"/>
                  </a:cubicBezTo>
                  <a:cubicBezTo>
                    <a:pt x="69" y="21154"/>
                    <a:pt x="704" y="21544"/>
                    <a:pt x="2801" y="21544"/>
                  </a:cubicBezTo>
                  <a:cubicBezTo>
                    <a:pt x="4897" y="21544"/>
                    <a:pt x="8455" y="21154"/>
                    <a:pt x="11822" y="20958"/>
                  </a:cubicBezTo>
                  <a:cubicBezTo>
                    <a:pt x="15189" y="20763"/>
                    <a:pt x="18366" y="20763"/>
                    <a:pt x="21542" y="20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7762934" y="7572696"/>
              <a:ext cx="2159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9" y="2911"/>
                    <a:pt x="4659" y="5821"/>
                    <a:pt x="7412" y="8885"/>
                  </a:cubicBezTo>
                  <a:cubicBezTo>
                    <a:pt x="10165" y="11949"/>
                    <a:pt x="13341" y="15166"/>
                    <a:pt x="15776" y="17311"/>
                  </a:cubicBezTo>
                  <a:cubicBezTo>
                    <a:pt x="18212" y="19455"/>
                    <a:pt x="19906" y="205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788334" y="7540946"/>
              <a:ext cx="1524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944"/>
                    <a:pt x="18000" y="1889"/>
                    <a:pt x="15300" y="4367"/>
                  </a:cubicBezTo>
                  <a:cubicBezTo>
                    <a:pt x="12600" y="6846"/>
                    <a:pt x="9000" y="10859"/>
                    <a:pt x="6300" y="13987"/>
                  </a:cubicBezTo>
                  <a:cubicBezTo>
                    <a:pt x="3600" y="17115"/>
                    <a:pt x="1800" y="193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8093134" y="7852096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8112184" y="771239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7191434" y="7991796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197784" y="7947346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248584" y="8061646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286684" y="8106096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470834" y="8036246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7261926" y="7344134"/>
              <a:ext cx="132709" cy="17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32" fill="norm" stroke="1" extrusionOk="0">
                  <a:moveTo>
                    <a:pt x="1953" y="3156"/>
                  </a:moveTo>
                  <a:cubicBezTo>
                    <a:pt x="1267" y="5791"/>
                    <a:pt x="582" y="8425"/>
                    <a:pt x="239" y="10795"/>
                  </a:cubicBezTo>
                  <a:cubicBezTo>
                    <a:pt x="-104" y="13166"/>
                    <a:pt x="-104" y="15273"/>
                    <a:pt x="410" y="14747"/>
                  </a:cubicBezTo>
                  <a:cubicBezTo>
                    <a:pt x="925" y="14220"/>
                    <a:pt x="1953" y="11059"/>
                    <a:pt x="3325" y="8293"/>
                  </a:cubicBezTo>
                  <a:cubicBezTo>
                    <a:pt x="4696" y="5527"/>
                    <a:pt x="6410" y="3156"/>
                    <a:pt x="8125" y="1708"/>
                  </a:cubicBezTo>
                  <a:cubicBezTo>
                    <a:pt x="9839" y="259"/>
                    <a:pt x="11553" y="-268"/>
                    <a:pt x="13782" y="127"/>
                  </a:cubicBezTo>
                  <a:cubicBezTo>
                    <a:pt x="16010" y="522"/>
                    <a:pt x="18753" y="1839"/>
                    <a:pt x="20125" y="5527"/>
                  </a:cubicBezTo>
                  <a:cubicBezTo>
                    <a:pt x="21496" y="9215"/>
                    <a:pt x="21496" y="15273"/>
                    <a:pt x="21496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8607484" y="7756846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0800"/>
                    <a:pt x="10219" y="0"/>
                    <a:pt x="13819" y="0"/>
                  </a:cubicBezTo>
                  <a:cubicBezTo>
                    <a:pt x="17419" y="0"/>
                    <a:pt x="1951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8588434" y="7858446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8" y="15600"/>
                    <a:pt x="10957" y="9600"/>
                    <a:pt x="14557" y="6000"/>
                  </a:cubicBezTo>
                  <a:cubicBezTo>
                    <a:pt x="18157" y="2400"/>
                    <a:pt x="1987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9299634" y="7636196"/>
              <a:ext cx="2286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1671"/>
                    <a:pt x="4000" y="3343"/>
                    <a:pt x="6700" y="5850"/>
                  </a:cubicBezTo>
                  <a:cubicBezTo>
                    <a:pt x="9400" y="8357"/>
                    <a:pt x="12800" y="11700"/>
                    <a:pt x="15400" y="14464"/>
                  </a:cubicBezTo>
                  <a:cubicBezTo>
                    <a:pt x="18000" y="17229"/>
                    <a:pt x="19800" y="194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9299634" y="7648896"/>
              <a:ext cx="2413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53" y="0"/>
                    <a:pt x="19705" y="0"/>
                    <a:pt x="18189" y="767"/>
                  </a:cubicBezTo>
                  <a:cubicBezTo>
                    <a:pt x="16674" y="1534"/>
                    <a:pt x="14589" y="3069"/>
                    <a:pt x="11842" y="5666"/>
                  </a:cubicBezTo>
                  <a:cubicBezTo>
                    <a:pt x="9095" y="8262"/>
                    <a:pt x="5684" y="11921"/>
                    <a:pt x="3600" y="14754"/>
                  </a:cubicBezTo>
                  <a:cubicBezTo>
                    <a:pt x="1516" y="17587"/>
                    <a:pt x="758" y="195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9166284" y="7531919"/>
              <a:ext cx="4064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712" y="12302"/>
                    <a:pt x="7425" y="4448"/>
                    <a:pt x="11025" y="1502"/>
                  </a:cubicBezTo>
                  <a:cubicBezTo>
                    <a:pt x="14625" y="-1443"/>
                    <a:pt x="1811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44674" y="674244"/>
            <a:ext cx="10007601" cy="1104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06" name="Drawing"/>
          <p:cNvGrpSpPr/>
          <p:nvPr/>
        </p:nvGrpSpPr>
        <p:grpSpPr>
          <a:xfrm>
            <a:off x="2094368" y="1365250"/>
            <a:ext cx="9314642" cy="8280400"/>
            <a:chOff x="0" y="0"/>
            <a:chExt cx="9314641" cy="8280400"/>
          </a:xfrm>
        </p:grpSpPr>
        <p:sp>
          <p:nvSpPr>
            <p:cNvPr id="1463" name="Line"/>
            <p:cNvSpPr/>
            <p:nvPr/>
          </p:nvSpPr>
          <p:spPr>
            <a:xfrm>
              <a:off x="7844" y="1149350"/>
              <a:ext cx="44088" cy="5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61" fill="norm" stroke="1" extrusionOk="0">
                  <a:moveTo>
                    <a:pt x="21424" y="0"/>
                  </a:moveTo>
                  <a:cubicBezTo>
                    <a:pt x="17310" y="2566"/>
                    <a:pt x="13195" y="5131"/>
                    <a:pt x="10110" y="7490"/>
                  </a:cubicBezTo>
                  <a:cubicBezTo>
                    <a:pt x="7024" y="9848"/>
                    <a:pt x="4967" y="12000"/>
                    <a:pt x="3424" y="14110"/>
                  </a:cubicBezTo>
                  <a:cubicBezTo>
                    <a:pt x="1881" y="16221"/>
                    <a:pt x="853" y="18290"/>
                    <a:pt x="338" y="19614"/>
                  </a:cubicBezTo>
                  <a:cubicBezTo>
                    <a:pt x="-176" y="20938"/>
                    <a:pt x="-176" y="21517"/>
                    <a:pt x="853" y="21559"/>
                  </a:cubicBezTo>
                  <a:cubicBezTo>
                    <a:pt x="1881" y="21600"/>
                    <a:pt x="3938" y="21103"/>
                    <a:pt x="5995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-1" y="1441449"/>
              <a:ext cx="236083" cy="7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07" fill="norm" stroke="1" extrusionOk="0">
                  <a:moveTo>
                    <a:pt x="1839" y="20463"/>
                  </a:moveTo>
                  <a:cubicBezTo>
                    <a:pt x="874" y="20463"/>
                    <a:pt x="-90" y="20463"/>
                    <a:pt x="6" y="20747"/>
                  </a:cubicBezTo>
                  <a:cubicBezTo>
                    <a:pt x="103" y="21032"/>
                    <a:pt x="1260" y="21600"/>
                    <a:pt x="4635" y="19042"/>
                  </a:cubicBezTo>
                  <a:cubicBezTo>
                    <a:pt x="8010" y="16484"/>
                    <a:pt x="13603" y="10800"/>
                    <a:pt x="16785" y="7105"/>
                  </a:cubicBezTo>
                  <a:cubicBezTo>
                    <a:pt x="19967" y="3411"/>
                    <a:pt x="20739" y="1705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99581" y="1153583"/>
              <a:ext cx="38101" cy="50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4"/>
                  </a:moveTo>
                  <a:cubicBezTo>
                    <a:pt x="2400" y="452"/>
                    <a:pt x="4800" y="0"/>
                    <a:pt x="6600" y="0"/>
                  </a:cubicBezTo>
                  <a:cubicBezTo>
                    <a:pt x="8400" y="0"/>
                    <a:pt x="9600" y="452"/>
                    <a:pt x="9600" y="1853"/>
                  </a:cubicBezTo>
                  <a:cubicBezTo>
                    <a:pt x="9600" y="3254"/>
                    <a:pt x="8400" y="5603"/>
                    <a:pt x="7200" y="8450"/>
                  </a:cubicBezTo>
                  <a:cubicBezTo>
                    <a:pt x="6000" y="11297"/>
                    <a:pt x="4800" y="14641"/>
                    <a:pt x="3600" y="16765"/>
                  </a:cubicBezTo>
                  <a:cubicBezTo>
                    <a:pt x="2400" y="18889"/>
                    <a:pt x="1200" y="19792"/>
                    <a:pt x="600" y="20470"/>
                  </a:cubicBezTo>
                  <a:cubicBezTo>
                    <a:pt x="0" y="21148"/>
                    <a:pt x="0" y="21600"/>
                    <a:pt x="1800" y="21600"/>
                  </a:cubicBezTo>
                  <a:cubicBezTo>
                    <a:pt x="3600" y="21600"/>
                    <a:pt x="7200" y="21148"/>
                    <a:pt x="10800" y="20741"/>
                  </a:cubicBezTo>
                  <a:cubicBezTo>
                    <a:pt x="14400" y="20335"/>
                    <a:pt x="18000" y="19973"/>
                    <a:pt x="21600" y="1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578981" y="1388205"/>
              <a:ext cx="2159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176" y="12582"/>
                    <a:pt x="6353" y="4867"/>
                    <a:pt x="9953" y="1782"/>
                  </a:cubicBezTo>
                  <a:cubicBezTo>
                    <a:pt x="13553" y="-1304"/>
                    <a:pt x="1757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674231" y="1543050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85281" y="14478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207631" y="1171822"/>
              <a:ext cx="304801" cy="51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648"/>
                  </a:moveTo>
                  <a:cubicBezTo>
                    <a:pt x="19800" y="385"/>
                    <a:pt x="18000" y="122"/>
                    <a:pt x="15450" y="34"/>
                  </a:cubicBezTo>
                  <a:cubicBezTo>
                    <a:pt x="12900" y="-54"/>
                    <a:pt x="9600" y="34"/>
                    <a:pt x="7350" y="253"/>
                  </a:cubicBezTo>
                  <a:cubicBezTo>
                    <a:pt x="5100" y="473"/>
                    <a:pt x="3900" y="824"/>
                    <a:pt x="3150" y="1439"/>
                  </a:cubicBezTo>
                  <a:cubicBezTo>
                    <a:pt x="2400" y="2053"/>
                    <a:pt x="2100" y="2931"/>
                    <a:pt x="1800" y="4468"/>
                  </a:cubicBezTo>
                  <a:cubicBezTo>
                    <a:pt x="1500" y="6005"/>
                    <a:pt x="1200" y="8200"/>
                    <a:pt x="900" y="10658"/>
                  </a:cubicBezTo>
                  <a:cubicBezTo>
                    <a:pt x="600" y="13117"/>
                    <a:pt x="300" y="15839"/>
                    <a:pt x="150" y="17419"/>
                  </a:cubicBezTo>
                  <a:cubicBezTo>
                    <a:pt x="0" y="19000"/>
                    <a:pt x="0" y="19439"/>
                    <a:pt x="0" y="19878"/>
                  </a:cubicBezTo>
                  <a:cubicBezTo>
                    <a:pt x="0" y="20317"/>
                    <a:pt x="0" y="20756"/>
                    <a:pt x="375" y="21063"/>
                  </a:cubicBezTo>
                  <a:cubicBezTo>
                    <a:pt x="750" y="21370"/>
                    <a:pt x="1500" y="21546"/>
                    <a:pt x="4125" y="21458"/>
                  </a:cubicBezTo>
                  <a:cubicBezTo>
                    <a:pt x="6750" y="21370"/>
                    <a:pt x="11250" y="21019"/>
                    <a:pt x="14100" y="20668"/>
                  </a:cubicBezTo>
                  <a:cubicBezTo>
                    <a:pt x="16950" y="20317"/>
                    <a:pt x="18150" y="19966"/>
                    <a:pt x="19350" y="19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239381" y="1454150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0" y="16364"/>
                    <a:pt x="5059" y="11127"/>
                    <a:pt x="8659" y="7527"/>
                  </a:cubicBezTo>
                  <a:cubicBezTo>
                    <a:pt x="12259" y="3927"/>
                    <a:pt x="1693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701577" y="1113366"/>
              <a:ext cx="312505" cy="60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26" fill="norm" stroke="1" extrusionOk="0">
                  <a:moveTo>
                    <a:pt x="21403" y="604"/>
                  </a:moveTo>
                  <a:cubicBezTo>
                    <a:pt x="20098" y="302"/>
                    <a:pt x="18794" y="0"/>
                    <a:pt x="16547" y="0"/>
                  </a:cubicBezTo>
                  <a:cubicBezTo>
                    <a:pt x="14300" y="0"/>
                    <a:pt x="11110" y="302"/>
                    <a:pt x="9008" y="869"/>
                  </a:cubicBezTo>
                  <a:cubicBezTo>
                    <a:pt x="6906" y="1435"/>
                    <a:pt x="5892" y="2266"/>
                    <a:pt x="5457" y="3701"/>
                  </a:cubicBezTo>
                  <a:cubicBezTo>
                    <a:pt x="5022" y="5136"/>
                    <a:pt x="5167" y="7175"/>
                    <a:pt x="4877" y="9441"/>
                  </a:cubicBezTo>
                  <a:cubicBezTo>
                    <a:pt x="4587" y="11706"/>
                    <a:pt x="3862" y="14199"/>
                    <a:pt x="2992" y="16087"/>
                  </a:cubicBezTo>
                  <a:cubicBezTo>
                    <a:pt x="2122" y="17975"/>
                    <a:pt x="1108" y="19259"/>
                    <a:pt x="528" y="20090"/>
                  </a:cubicBezTo>
                  <a:cubicBezTo>
                    <a:pt x="-52" y="20920"/>
                    <a:pt x="-197" y="21298"/>
                    <a:pt x="310" y="21449"/>
                  </a:cubicBezTo>
                  <a:cubicBezTo>
                    <a:pt x="818" y="21600"/>
                    <a:pt x="1977" y="21524"/>
                    <a:pt x="4659" y="21260"/>
                  </a:cubicBezTo>
                  <a:cubicBezTo>
                    <a:pt x="7341" y="20996"/>
                    <a:pt x="11545" y="20543"/>
                    <a:pt x="15749" y="2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141081" y="1301750"/>
              <a:ext cx="215901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0"/>
                  </a:moveTo>
                  <a:cubicBezTo>
                    <a:pt x="2329" y="2012"/>
                    <a:pt x="4659" y="4025"/>
                    <a:pt x="7624" y="7312"/>
                  </a:cubicBezTo>
                  <a:cubicBezTo>
                    <a:pt x="10588" y="10599"/>
                    <a:pt x="14188" y="15160"/>
                    <a:pt x="16306" y="17776"/>
                  </a:cubicBezTo>
                  <a:cubicBezTo>
                    <a:pt x="18424" y="20393"/>
                    <a:pt x="19059" y="21063"/>
                    <a:pt x="19694" y="21332"/>
                  </a:cubicBezTo>
                  <a:cubicBezTo>
                    <a:pt x="20329" y="21600"/>
                    <a:pt x="20965" y="21466"/>
                    <a:pt x="2160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2210931" y="1312709"/>
              <a:ext cx="196851" cy="35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866"/>
                  </a:moveTo>
                  <a:cubicBezTo>
                    <a:pt x="20903" y="358"/>
                    <a:pt x="20206" y="-150"/>
                    <a:pt x="19161" y="41"/>
                  </a:cubicBezTo>
                  <a:cubicBezTo>
                    <a:pt x="18116" y="231"/>
                    <a:pt x="16723" y="1121"/>
                    <a:pt x="14284" y="3471"/>
                  </a:cubicBezTo>
                  <a:cubicBezTo>
                    <a:pt x="11845" y="5822"/>
                    <a:pt x="8361" y="9634"/>
                    <a:pt x="5806" y="12874"/>
                  </a:cubicBezTo>
                  <a:cubicBezTo>
                    <a:pt x="3252" y="16114"/>
                    <a:pt x="1626" y="18782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496681" y="1070632"/>
              <a:ext cx="109148" cy="24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104" fill="norm" stroke="1" extrusionOk="0">
                  <a:moveTo>
                    <a:pt x="0" y="2939"/>
                  </a:moveTo>
                  <a:cubicBezTo>
                    <a:pt x="815" y="2031"/>
                    <a:pt x="1630" y="1124"/>
                    <a:pt x="3057" y="579"/>
                  </a:cubicBezTo>
                  <a:cubicBezTo>
                    <a:pt x="4483" y="35"/>
                    <a:pt x="6521" y="-147"/>
                    <a:pt x="9781" y="125"/>
                  </a:cubicBezTo>
                  <a:cubicBezTo>
                    <a:pt x="13042" y="398"/>
                    <a:pt x="17525" y="1124"/>
                    <a:pt x="19562" y="2394"/>
                  </a:cubicBezTo>
                  <a:cubicBezTo>
                    <a:pt x="21600" y="3665"/>
                    <a:pt x="21192" y="5480"/>
                    <a:pt x="20174" y="6660"/>
                  </a:cubicBezTo>
                  <a:cubicBezTo>
                    <a:pt x="19155" y="7840"/>
                    <a:pt x="17525" y="8384"/>
                    <a:pt x="15691" y="8838"/>
                  </a:cubicBezTo>
                  <a:cubicBezTo>
                    <a:pt x="13857" y="9292"/>
                    <a:pt x="11819" y="9655"/>
                    <a:pt x="11819" y="10381"/>
                  </a:cubicBezTo>
                  <a:cubicBezTo>
                    <a:pt x="11819" y="11107"/>
                    <a:pt x="13857" y="12196"/>
                    <a:pt x="15691" y="13285"/>
                  </a:cubicBezTo>
                  <a:cubicBezTo>
                    <a:pt x="17525" y="14374"/>
                    <a:pt x="19155" y="15463"/>
                    <a:pt x="18951" y="16915"/>
                  </a:cubicBezTo>
                  <a:cubicBezTo>
                    <a:pt x="18747" y="18367"/>
                    <a:pt x="16709" y="20182"/>
                    <a:pt x="13449" y="20818"/>
                  </a:cubicBezTo>
                  <a:cubicBezTo>
                    <a:pt x="10189" y="21453"/>
                    <a:pt x="5706" y="20908"/>
                    <a:pt x="1223" y="20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680831" y="1042682"/>
              <a:ext cx="217120" cy="711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79" fill="norm" stroke="1" extrusionOk="0">
                  <a:moveTo>
                    <a:pt x="5662" y="1686"/>
                  </a:moveTo>
                  <a:cubicBezTo>
                    <a:pt x="5872" y="1367"/>
                    <a:pt x="6082" y="1047"/>
                    <a:pt x="8074" y="760"/>
                  </a:cubicBezTo>
                  <a:cubicBezTo>
                    <a:pt x="10066" y="472"/>
                    <a:pt x="13841" y="217"/>
                    <a:pt x="16252" y="89"/>
                  </a:cubicBezTo>
                  <a:cubicBezTo>
                    <a:pt x="18664" y="-39"/>
                    <a:pt x="19713" y="-39"/>
                    <a:pt x="20447" y="153"/>
                  </a:cubicBezTo>
                  <a:cubicBezTo>
                    <a:pt x="21181" y="344"/>
                    <a:pt x="21600" y="728"/>
                    <a:pt x="21495" y="1686"/>
                  </a:cubicBezTo>
                  <a:cubicBezTo>
                    <a:pt x="21390" y="2645"/>
                    <a:pt x="20761" y="4179"/>
                    <a:pt x="19922" y="6128"/>
                  </a:cubicBezTo>
                  <a:cubicBezTo>
                    <a:pt x="19083" y="8077"/>
                    <a:pt x="18035" y="10441"/>
                    <a:pt x="17196" y="12710"/>
                  </a:cubicBezTo>
                  <a:cubicBezTo>
                    <a:pt x="16357" y="14979"/>
                    <a:pt x="15728" y="17152"/>
                    <a:pt x="15414" y="18430"/>
                  </a:cubicBezTo>
                  <a:cubicBezTo>
                    <a:pt x="15099" y="19708"/>
                    <a:pt x="15099" y="20091"/>
                    <a:pt x="15099" y="20443"/>
                  </a:cubicBezTo>
                  <a:cubicBezTo>
                    <a:pt x="15099" y="20794"/>
                    <a:pt x="15099" y="21114"/>
                    <a:pt x="14575" y="21305"/>
                  </a:cubicBezTo>
                  <a:cubicBezTo>
                    <a:pt x="14050" y="21497"/>
                    <a:pt x="13002" y="21561"/>
                    <a:pt x="10485" y="21337"/>
                  </a:cubicBezTo>
                  <a:cubicBezTo>
                    <a:pt x="7969" y="21114"/>
                    <a:pt x="3984" y="20602"/>
                    <a:pt x="0" y="20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334881" y="1517650"/>
              <a:ext cx="273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4" y="15429"/>
                    <a:pt x="7367" y="9257"/>
                    <a:pt x="10967" y="5657"/>
                  </a:cubicBezTo>
                  <a:cubicBezTo>
                    <a:pt x="14567" y="2057"/>
                    <a:pt x="1808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3514388" y="1371600"/>
              <a:ext cx="4274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11514" y="0"/>
                  </a:moveTo>
                  <a:cubicBezTo>
                    <a:pt x="6371" y="3812"/>
                    <a:pt x="1228" y="7624"/>
                    <a:pt x="200" y="11012"/>
                  </a:cubicBezTo>
                  <a:cubicBezTo>
                    <a:pt x="-829" y="14400"/>
                    <a:pt x="2257" y="17365"/>
                    <a:pt x="6371" y="19059"/>
                  </a:cubicBezTo>
                  <a:cubicBezTo>
                    <a:pt x="10485" y="20753"/>
                    <a:pt x="15628" y="21176"/>
                    <a:pt x="207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4088598" y="1296515"/>
              <a:ext cx="414684" cy="39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087" fill="norm" stroke="1" extrusionOk="0">
                  <a:moveTo>
                    <a:pt x="4027" y="7028"/>
                  </a:moveTo>
                  <a:cubicBezTo>
                    <a:pt x="6208" y="7028"/>
                    <a:pt x="8390" y="7028"/>
                    <a:pt x="10245" y="6241"/>
                  </a:cubicBezTo>
                  <a:cubicBezTo>
                    <a:pt x="12099" y="5454"/>
                    <a:pt x="13627" y="3878"/>
                    <a:pt x="14390" y="2810"/>
                  </a:cubicBezTo>
                  <a:cubicBezTo>
                    <a:pt x="15154" y="1741"/>
                    <a:pt x="15154" y="1178"/>
                    <a:pt x="14172" y="672"/>
                  </a:cubicBezTo>
                  <a:cubicBezTo>
                    <a:pt x="13190" y="166"/>
                    <a:pt x="11227" y="-284"/>
                    <a:pt x="9154" y="222"/>
                  </a:cubicBezTo>
                  <a:cubicBezTo>
                    <a:pt x="7081" y="729"/>
                    <a:pt x="4899" y="2191"/>
                    <a:pt x="3263" y="4104"/>
                  </a:cubicBezTo>
                  <a:cubicBezTo>
                    <a:pt x="1627" y="6016"/>
                    <a:pt x="536" y="8378"/>
                    <a:pt x="154" y="10685"/>
                  </a:cubicBezTo>
                  <a:cubicBezTo>
                    <a:pt x="-228" y="12991"/>
                    <a:pt x="99" y="15241"/>
                    <a:pt x="1136" y="17041"/>
                  </a:cubicBezTo>
                  <a:cubicBezTo>
                    <a:pt x="2172" y="18841"/>
                    <a:pt x="3917" y="20191"/>
                    <a:pt x="6427" y="20753"/>
                  </a:cubicBezTo>
                  <a:cubicBezTo>
                    <a:pt x="8936" y="21316"/>
                    <a:pt x="12208" y="21091"/>
                    <a:pt x="14827" y="20641"/>
                  </a:cubicBezTo>
                  <a:cubicBezTo>
                    <a:pt x="17445" y="20191"/>
                    <a:pt x="19408" y="19516"/>
                    <a:pt x="21372" y="1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4490581" y="867833"/>
              <a:ext cx="374651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5" y="17114"/>
                    <a:pt x="4149" y="12628"/>
                    <a:pt x="5308" y="9554"/>
                  </a:cubicBezTo>
                  <a:cubicBezTo>
                    <a:pt x="6468" y="6480"/>
                    <a:pt x="6712" y="4818"/>
                    <a:pt x="6895" y="3489"/>
                  </a:cubicBezTo>
                  <a:cubicBezTo>
                    <a:pt x="7078" y="2160"/>
                    <a:pt x="7200" y="1163"/>
                    <a:pt x="7078" y="1080"/>
                  </a:cubicBezTo>
                  <a:cubicBezTo>
                    <a:pt x="6956" y="997"/>
                    <a:pt x="6590" y="1828"/>
                    <a:pt x="6163" y="3655"/>
                  </a:cubicBezTo>
                  <a:cubicBezTo>
                    <a:pt x="5736" y="5483"/>
                    <a:pt x="5247" y="8308"/>
                    <a:pt x="5003" y="10135"/>
                  </a:cubicBezTo>
                  <a:cubicBezTo>
                    <a:pt x="4759" y="11963"/>
                    <a:pt x="4759" y="12794"/>
                    <a:pt x="4881" y="13625"/>
                  </a:cubicBezTo>
                  <a:cubicBezTo>
                    <a:pt x="5003" y="14455"/>
                    <a:pt x="5247" y="15286"/>
                    <a:pt x="5736" y="15868"/>
                  </a:cubicBezTo>
                  <a:cubicBezTo>
                    <a:pt x="6224" y="16449"/>
                    <a:pt x="6956" y="16782"/>
                    <a:pt x="8176" y="16283"/>
                  </a:cubicBezTo>
                  <a:cubicBezTo>
                    <a:pt x="9397" y="15785"/>
                    <a:pt x="11105" y="14455"/>
                    <a:pt x="12447" y="12711"/>
                  </a:cubicBezTo>
                  <a:cubicBezTo>
                    <a:pt x="13790" y="10966"/>
                    <a:pt x="14766" y="8806"/>
                    <a:pt x="15498" y="6895"/>
                  </a:cubicBezTo>
                  <a:cubicBezTo>
                    <a:pt x="16231" y="4985"/>
                    <a:pt x="16719" y="3323"/>
                    <a:pt x="16963" y="2077"/>
                  </a:cubicBezTo>
                  <a:cubicBezTo>
                    <a:pt x="17207" y="831"/>
                    <a:pt x="17207" y="0"/>
                    <a:pt x="17085" y="0"/>
                  </a:cubicBezTo>
                  <a:cubicBezTo>
                    <a:pt x="16963" y="0"/>
                    <a:pt x="16719" y="831"/>
                    <a:pt x="16475" y="3240"/>
                  </a:cubicBezTo>
                  <a:cubicBezTo>
                    <a:pt x="16231" y="5649"/>
                    <a:pt x="15986" y="9637"/>
                    <a:pt x="16292" y="12462"/>
                  </a:cubicBezTo>
                  <a:cubicBezTo>
                    <a:pt x="16597" y="15286"/>
                    <a:pt x="17451" y="16948"/>
                    <a:pt x="18427" y="17945"/>
                  </a:cubicBezTo>
                  <a:cubicBezTo>
                    <a:pt x="19403" y="18942"/>
                    <a:pt x="20502" y="19274"/>
                    <a:pt x="21600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41210" y="2546350"/>
              <a:ext cx="26622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0928" y="0"/>
                  </a:moveTo>
                  <a:cubicBezTo>
                    <a:pt x="5943" y="2532"/>
                    <a:pt x="959" y="5064"/>
                    <a:pt x="128" y="7912"/>
                  </a:cubicBezTo>
                  <a:cubicBezTo>
                    <a:pt x="-703" y="10760"/>
                    <a:pt x="2620" y="13925"/>
                    <a:pt x="6774" y="16259"/>
                  </a:cubicBezTo>
                  <a:cubicBezTo>
                    <a:pt x="10928" y="18593"/>
                    <a:pt x="15912" y="20097"/>
                    <a:pt x="20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42431" y="2569633"/>
              <a:ext cx="304801" cy="54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14788"/>
                  </a:moveTo>
                  <a:cubicBezTo>
                    <a:pt x="1200" y="14123"/>
                    <a:pt x="2400" y="13458"/>
                    <a:pt x="4350" y="12420"/>
                  </a:cubicBezTo>
                  <a:cubicBezTo>
                    <a:pt x="6300" y="11382"/>
                    <a:pt x="9000" y="9969"/>
                    <a:pt x="11550" y="7975"/>
                  </a:cubicBezTo>
                  <a:cubicBezTo>
                    <a:pt x="14100" y="5982"/>
                    <a:pt x="16500" y="3406"/>
                    <a:pt x="17925" y="1911"/>
                  </a:cubicBezTo>
                  <a:cubicBezTo>
                    <a:pt x="19350" y="415"/>
                    <a:pt x="19800" y="0"/>
                    <a:pt x="20025" y="0"/>
                  </a:cubicBezTo>
                  <a:cubicBezTo>
                    <a:pt x="20250" y="0"/>
                    <a:pt x="20250" y="415"/>
                    <a:pt x="20100" y="2243"/>
                  </a:cubicBezTo>
                  <a:cubicBezTo>
                    <a:pt x="19950" y="4071"/>
                    <a:pt x="19650" y="7311"/>
                    <a:pt x="19350" y="10302"/>
                  </a:cubicBezTo>
                  <a:cubicBezTo>
                    <a:pt x="19050" y="13292"/>
                    <a:pt x="18750" y="16034"/>
                    <a:pt x="18600" y="17737"/>
                  </a:cubicBezTo>
                  <a:cubicBezTo>
                    <a:pt x="18450" y="19440"/>
                    <a:pt x="18450" y="20105"/>
                    <a:pt x="18600" y="20645"/>
                  </a:cubicBezTo>
                  <a:cubicBezTo>
                    <a:pt x="18750" y="21185"/>
                    <a:pt x="19050" y="21600"/>
                    <a:pt x="19575" y="21558"/>
                  </a:cubicBezTo>
                  <a:cubicBezTo>
                    <a:pt x="20100" y="21517"/>
                    <a:pt x="20850" y="21018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99631" y="2823305"/>
              <a:ext cx="177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29" y="12582"/>
                    <a:pt x="9257" y="4867"/>
                    <a:pt x="12857" y="1782"/>
                  </a:cubicBezTo>
                  <a:cubicBezTo>
                    <a:pt x="16457" y="-1304"/>
                    <a:pt x="1902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744081" y="3009900"/>
              <a:ext cx="298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4400"/>
                    <a:pt x="9191" y="7200"/>
                    <a:pt x="12791" y="3600"/>
                  </a:cubicBezTo>
                  <a:cubicBezTo>
                    <a:pt x="16391" y="0"/>
                    <a:pt x="189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1526602" y="2773458"/>
              <a:ext cx="237202" cy="63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306" fill="norm" stroke="1" extrusionOk="0">
                  <a:moveTo>
                    <a:pt x="18305" y="2387"/>
                  </a:moveTo>
                  <a:cubicBezTo>
                    <a:pt x="18491" y="1891"/>
                    <a:pt x="18677" y="1395"/>
                    <a:pt x="17653" y="899"/>
                  </a:cubicBezTo>
                  <a:cubicBezTo>
                    <a:pt x="16629" y="404"/>
                    <a:pt x="14394" y="-92"/>
                    <a:pt x="11974" y="14"/>
                  </a:cubicBezTo>
                  <a:cubicBezTo>
                    <a:pt x="9553" y="120"/>
                    <a:pt x="6946" y="829"/>
                    <a:pt x="4805" y="1962"/>
                  </a:cubicBezTo>
                  <a:cubicBezTo>
                    <a:pt x="2663" y="3095"/>
                    <a:pt x="987" y="4653"/>
                    <a:pt x="336" y="5609"/>
                  </a:cubicBezTo>
                  <a:cubicBezTo>
                    <a:pt x="-316" y="6565"/>
                    <a:pt x="56" y="6919"/>
                    <a:pt x="801" y="7096"/>
                  </a:cubicBezTo>
                  <a:cubicBezTo>
                    <a:pt x="1546" y="7273"/>
                    <a:pt x="2663" y="7273"/>
                    <a:pt x="4712" y="6671"/>
                  </a:cubicBezTo>
                  <a:cubicBezTo>
                    <a:pt x="6760" y="6069"/>
                    <a:pt x="9739" y="4865"/>
                    <a:pt x="11508" y="4051"/>
                  </a:cubicBezTo>
                  <a:cubicBezTo>
                    <a:pt x="13277" y="3237"/>
                    <a:pt x="13836" y="2812"/>
                    <a:pt x="14208" y="2422"/>
                  </a:cubicBezTo>
                  <a:cubicBezTo>
                    <a:pt x="14581" y="2033"/>
                    <a:pt x="14767" y="1678"/>
                    <a:pt x="14953" y="1856"/>
                  </a:cubicBezTo>
                  <a:cubicBezTo>
                    <a:pt x="15139" y="2033"/>
                    <a:pt x="15325" y="2741"/>
                    <a:pt x="16256" y="4334"/>
                  </a:cubicBezTo>
                  <a:cubicBezTo>
                    <a:pt x="17187" y="5928"/>
                    <a:pt x="18863" y="8406"/>
                    <a:pt x="19887" y="10920"/>
                  </a:cubicBezTo>
                  <a:cubicBezTo>
                    <a:pt x="20912" y="13435"/>
                    <a:pt x="21284" y="15984"/>
                    <a:pt x="20260" y="17790"/>
                  </a:cubicBezTo>
                  <a:cubicBezTo>
                    <a:pt x="19236" y="19596"/>
                    <a:pt x="16815" y="20658"/>
                    <a:pt x="14301" y="21083"/>
                  </a:cubicBezTo>
                  <a:cubicBezTo>
                    <a:pt x="11787" y="21508"/>
                    <a:pt x="9181" y="21296"/>
                    <a:pt x="7132" y="20694"/>
                  </a:cubicBezTo>
                  <a:cubicBezTo>
                    <a:pt x="5084" y="20092"/>
                    <a:pt x="3594" y="19100"/>
                    <a:pt x="3967" y="17896"/>
                  </a:cubicBezTo>
                  <a:cubicBezTo>
                    <a:pt x="4339" y="16692"/>
                    <a:pt x="6574" y="15276"/>
                    <a:pt x="8808" y="13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885726" y="2517094"/>
              <a:ext cx="217256" cy="58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73" fill="norm" stroke="1" extrusionOk="0">
                  <a:moveTo>
                    <a:pt x="19881" y="2918"/>
                  </a:moveTo>
                  <a:cubicBezTo>
                    <a:pt x="19881" y="2300"/>
                    <a:pt x="19881" y="1683"/>
                    <a:pt x="19778" y="1182"/>
                  </a:cubicBezTo>
                  <a:cubicBezTo>
                    <a:pt x="19675" y="680"/>
                    <a:pt x="19469" y="295"/>
                    <a:pt x="18852" y="102"/>
                  </a:cubicBezTo>
                  <a:cubicBezTo>
                    <a:pt x="18235" y="-91"/>
                    <a:pt x="17206" y="-91"/>
                    <a:pt x="14944" y="835"/>
                  </a:cubicBezTo>
                  <a:cubicBezTo>
                    <a:pt x="12681" y="1760"/>
                    <a:pt x="9184" y="3612"/>
                    <a:pt x="6304" y="5926"/>
                  </a:cubicBezTo>
                  <a:cubicBezTo>
                    <a:pt x="3424" y="8240"/>
                    <a:pt x="1161" y="11018"/>
                    <a:pt x="338" y="13525"/>
                  </a:cubicBezTo>
                  <a:cubicBezTo>
                    <a:pt x="-485" y="16032"/>
                    <a:pt x="132" y="18269"/>
                    <a:pt x="2909" y="19619"/>
                  </a:cubicBezTo>
                  <a:cubicBezTo>
                    <a:pt x="5686" y="20969"/>
                    <a:pt x="10624" y="21432"/>
                    <a:pt x="14018" y="21470"/>
                  </a:cubicBezTo>
                  <a:cubicBezTo>
                    <a:pt x="17412" y="21509"/>
                    <a:pt x="19264" y="21123"/>
                    <a:pt x="21115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345977" y="2729037"/>
              <a:ext cx="144890" cy="41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60" fill="norm" stroke="1" extrusionOk="0">
                  <a:moveTo>
                    <a:pt x="1581" y="6262"/>
                  </a:moveTo>
                  <a:cubicBezTo>
                    <a:pt x="1886" y="9518"/>
                    <a:pt x="2190" y="12775"/>
                    <a:pt x="2342" y="15054"/>
                  </a:cubicBezTo>
                  <a:cubicBezTo>
                    <a:pt x="2494" y="17333"/>
                    <a:pt x="2494" y="18636"/>
                    <a:pt x="2494" y="19667"/>
                  </a:cubicBezTo>
                  <a:cubicBezTo>
                    <a:pt x="2494" y="20698"/>
                    <a:pt x="2494" y="21458"/>
                    <a:pt x="2342" y="21349"/>
                  </a:cubicBezTo>
                  <a:cubicBezTo>
                    <a:pt x="2190" y="21241"/>
                    <a:pt x="1886" y="20264"/>
                    <a:pt x="1277" y="18256"/>
                  </a:cubicBezTo>
                  <a:cubicBezTo>
                    <a:pt x="669" y="16248"/>
                    <a:pt x="-244" y="13209"/>
                    <a:pt x="60" y="10224"/>
                  </a:cubicBezTo>
                  <a:cubicBezTo>
                    <a:pt x="364" y="7239"/>
                    <a:pt x="1886" y="4308"/>
                    <a:pt x="3102" y="2626"/>
                  </a:cubicBezTo>
                  <a:cubicBezTo>
                    <a:pt x="4319" y="943"/>
                    <a:pt x="5232" y="509"/>
                    <a:pt x="6449" y="238"/>
                  </a:cubicBezTo>
                  <a:cubicBezTo>
                    <a:pt x="7666" y="-33"/>
                    <a:pt x="9187" y="-142"/>
                    <a:pt x="11317" y="292"/>
                  </a:cubicBezTo>
                  <a:cubicBezTo>
                    <a:pt x="13446" y="726"/>
                    <a:pt x="16184" y="1703"/>
                    <a:pt x="18162" y="3169"/>
                  </a:cubicBezTo>
                  <a:cubicBezTo>
                    <a:pt x="20139" y="4634"/>
                    <a:pt x="21356" y="6588"/>
                    <a:pt x="20595" y="8270"/>
                  </a:cubicBezTo>
                  <a:cubicBezTo>
                    <a:pt x="19835" y="9952"/>
                    <a:pt x="17097" y="11364"/>
                    <a:pt x="14055" y="12286"/>
                  </a:cubicBezTo>
                  <a:cubicBezTo>
                    <a:pt x="11012" y="13209"/>
                    <a:pt x="7666" y="13643"/>
                    <a:pt x="5232" y="13806"/>
                  </a:cubicBezTo>
                  <a:cubicBezTo>
                    <a:pt x="2798" y="13969"/>
                    <a:pt x="1277" y="13860"/>
                    <a:pt x="1429" y="13480"/>
                  </a:cubicBezTo>
                  <a:cubicBezTo>
                    <a:pt x="1581" y="13100"/>
                    <a:pt x="3407" y="12449"/>
                    <a:pt x="5232" y="11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624106" y="2738665"/>
              <a:ext cx="209126" cy="29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69" fill="norm" stroke="1" extrusionOk="0">
                  <a:moveTo>
                    <a:pt x="611" y="8601"/>
                  </a:moveTo>
                  <a:cubicBezTo>
                    <a:pt x="392" y="13809"/>
                    <a:pt x="174" y="19018"/>
                    <a:pt x="65" y="19171"/>
                  </a:cubicBezTo>
                  <a:cubicBezTo>
                    <a:pt x="-44" y="19324"/>
                    <a:pt x="-44" y="14422"/>
                    <a:pt x="283" y="10746"/>
                  </a:cubicBezTo>
                  <a:cubicBezTo>
                    <a:pt x="611" y="7069"/>
                    <a:pt x="1265" y="4618"/>
                    <a:pt x="1811" y="3009"/>
                  </a:cubicBezTo>
                  <a:cubicBezTo>
                    <a:pt x="2356" y="1401"/>
                    <a:pt x="2792" y="635"/>
                    <a:pt x="3556" y="252"/>
                  </a:cubicBezTo>
                  <a:cubicBezTo>
                    <a:pt x="4320" y="-131"/>
                    <a:pt x="5411" y="-131"/>
                    <a:pt x="6283" y="635"/>
                  </a:cubicBezTo>
                  <a:cubicBezTo>
                    <a:pt x="7156" y="1401"/>
                    <a:pt x="7811" y="2933"/>
                    <a:pt x="8574" y="4082"/>
                  </a:cubicBezTo>
                  <a:cubicBezTo>
                    <a:pt x="9338" y="5231"/>
                    <a:pt x="10211" y="5997"/>
                    <a:pt x="11629" y="6073"/>
                  </a:cubicBezTo>
                  <a:cubicBezTo>
                    <a:pt x="13047" y="6150"/>
                    <a:pt x="15011" y="5537"/>
                    <a:pt x="16211" y="4771"/>
                  </a:cubicBezTo>
                  <a:cubicBezTo>
                    <a:pt x="17411" y="4005"/>
                    <a:pt x="17847" y="3086"/>
                    <a:pt x="18392" y="2320"/>
                  </a:cubicBezTo>
                  <a:cubicBezTo>
                    <a:pt x="18938" y="1554"/>
                    <a:pt x="19592" y="941"/>
                    <a:pt x="19920" y="1171"/>
                  </a:cubicBezTo>
                  <a:cubicBezTo>
                    <a:pt x="20247" y="1401"/>
                    <a:pt x="20247" y="2473"/>
                    <a:pt x="20247" y="5460"/>
                  </a:cubicBezTo>
                  <a:cubicBezTo>
                    <a:pt x="20247" y="8448"/>
                    <a:pt x="20247" y="13350"/>
                    <a:pt x="20465" y="16337"/>
                  </a:cubicBezTo>
                  <a:cubicBezTo>
                    <a:pt x="20683" y="19324"/>
                    <a:pt x="21120" y="20397"/>
                    <a:pt x="21556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2966581" y="2724150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15"/>
                    <a:pt x="7200" y="11030"/>
                    <a:pt x="3600" y="14630"/>
                  </a:cubicBezTo>
                  <a:cubicBezTo>
                    <a:pt x="0" y="18230"/>
                    <a:pt x="0" y="19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017381" y="2705100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5429"/>
                    <a:pt x="6261" y="9257"/>
                    <a:pt x="9861" y="5657"/>
                  </a:cubicBezTo>
                  <a:cubicBezTo>
                    <a:pt x="13461" y="2057"/>
                    <a:pt x="1753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011031" y="2800350"/>
              <a:ext cx="209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6615"/>
                    <a:pt x="10036" y="11631"/>
                    <a:pt x="13636" y="8031"/>
                  </a:cubicBezTo>
                  <a:cubicBezTo>
                    <a:pt x="17236" y="4431"/>
                    <a:pt x="19418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315831" y="2552700"/>
              <a:ext cx="174899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9911" y="0"/>
                  </a:moveTo>
                  <a:cubicBezTo>
                    <a:pt x="12960" y="2080"/>
                    <a:pt x="16009" y="4160"/>
                    <a:pt x="18169" y="6560"/>
                  </a:cubicBezTo>
                  <a:cubicBezTo>
                    <a:pt x="20329" y="8960"/>
                    <a:pt x="21600" y="11680"/>
                    <a:pt x="20711" y="13920"/>
                  </a:cubicBezTo>
                  <a:cubicBezTo>
                    <a:pt x="19821" y="16160"/>
                    <a:pt x="16772" y="17920"/>
                    <a:pt x="12960" y="19120"/>
                  </a:cubicBezTo>
                  <a:cubicBezTo>
                    <a:pt x="9148" y="20320"/>
                    <a:pt x="4574" y="20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3735535" y="581712"/>
              <a:ext cx="1647119" cy="141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49" fill="norm" stroke="1" extrusionOk="0">
                  <a:moveTo>
                    <a:pt x="15985" y="1781"/>
                  </a:moveTo>
                  <a:cubicBezTo>
                    <a:pt x="15820" y="1394"/>
                    <a:pt x="15654" y="1006"/>
                    <a:pt x="15295" y="716"/>
                  </a:cubicBezTo>
                  <a:cubicBezTo>
                    <a:pt x="14936" y="425"/>
                    <a:pt x="14383" y="231"/>
                    <a:pt x="13748" y="118"/>
                  </a:cubicBezTo>
                  <a:cubicBezTo>
                    <a:pt x="13113" y="5"/>
                    <a:pt x="12395" y="-27"/>
                    <a:pt x="11677" y="21"/>
                  </a:cubicBezTo>
                  <a:cubicBezTo>
                    <a:pt x="10958" y="70"/>
                    <a:pt x="10240" y="199"/>
                    <a:pt x="9522" y="393"/>
                  </a:cubicBezTo>
                  <a:cubicBezTo>
                    <a:pt x="8804" y="586"/>
                    <a:pt x="8086" y="845"/>
                    <a:pt x="7271" y="1264"/>
                  </a:cubicBezTo>
                  <a:cubicBezTo>
                    <a:pt x="6456" y="1684"/>
                    <a:pt x="5545" y="2265"/>
                    <a:pt x="4799" y="2863"/>
                  </a:cubicBezTo>
                  <a:cubicBezTo>
                    <a:pt x="4053" y="3460"/>
                    <a:pt x="3473" y="4073"/>
                    <a:pt x="2907" y="4816"/>
                  </a:cubicBezTo>
                  <a:cubicBezTo>
                    <a:pt x="2340" y="5559"/>
                    <a:pt x="1788" y="6430"/>
                    <a:pt x="1374" y="7221"/>
                  </a:cubicBezTo>
                  <a:cubicBezTo>
                    <a:pt x="959" y="8012"/>
                    <a:pt x="683" y="8723"/>
                    <a:pt x="462" y="9611"/>
                  </a:cubicBezTo>
                  <a:cubicBezTo>
                    <a:pt x="241" y="10499"/>
                    <a:pt x="75" y="11564"/>
                    <a:pt x="20" y="12468"/>
                  </a:cubicBezTo>
                  <a:cubicBezTo>
                    <a:pt x="-35" y="13372"/>
                    <a:pt x="20" y="14115"/>
                    <a:pt x="255" y="14922"/>
                  </a:cubicBezTo>
                  <a:cubicBezTo>
                    <a:pt x="490" y="15729"/>
                    <a:pt x="904" y="16601"/>
                    <a:pt x="1457" y="17424"/>
                  </a:cubicBezTo>
                  <a:cubicBezTo>
                    <a:pt x="2009" y="18247"/>
                    <a:pt x="2700" y="19022"/>
                    <a:pt x="3473" y="19652"/>
                  </a:cubicBezTo>
                  <a:cubicBezTo>
                    <a:pt x="4246" y="20282"/>
                    <a:pt x="5103" y="20766"/>
                    <a:pt x="6000" y="21073"/>
                  </a:cubicBezTo>
                  <a:cubicBezTo>
                    <a:pt x="6898" y="21379"/>
                    <a:pt x="7837" y="21508"/>
                    <a:pt x="8693" y="21541"/>
                  </a:cubicBezTo>
                  <a:cubicBezTo>
                    <a:pt x="9550" y="21573"/>
                    <a:pt x="10323" y="21508"/>
                    <a:pt x="11221" y="21315"/>
                  </a:cubicBezTo>
                  <a:cubicBezTo>
                    <a:pt x="12118" y="21121"/>
                    <a:pt x="13140" y="20798"/>
                    <a:pt x="14093" y="20362"/>
                  </a:cubicBezTo>
                  <a:cubicBezTo>
                    <a:pt x="15046" y="19926"/>
                    <a:pt x="15930" y="19377"/>
                    <a:pt x="16731" y="18667"/>
                  </a:cubicBezTo>
                  <a:cubicBezTo>
                    <a:pt x="17532" y="17957"/>
                    <a:pt x="18250" y="17085"/>
                    <a:pt x="18858" y="16116"/>
                  </a:cubicBezTo>
                  <a:cubicBezTo>
                    <a:pt x="19466" y="15148"/>
                    <a:pt x="19963" y="14082"/>
                    <a:pt x="20377" y="13017"/>
                  </a:cubicBezTo>
                  <a:cubicBezTo>
                    <a:pt x="20792" y="11951"/>
                    <a:pt x="21123" y="10886"/>
                    <a:pt x="21316" y="9853"/>
                  </a:cubicBezTo>
                  <a:cubicBezTo>
                    <a:pt x="21510" y="8820"/>
                    <a:pt x="21565" y="7819"/>
                    <a:pt x="21385" y="6818"/>
                  </a:cubicBezTo>
                  <a:cubicBezTo>
                    <a:pt x="21206" y="5817"/>
                    <a:pt x="20792" y="4816"/>
                    <a:pt x="20336" y="4041"/>
                  </a:cubicBezTo>
                  <a:cubicBezTo>
                    <a:pt x="19880" y="3266"/>
                    <a:pt x="19383" y="2717"/>
                    <a:pt x="18706" y="2201"/>
                  </a:cubicBezTo>
                  <a:cubicBezTo>
                    <a:pt x="18029" y="1684"/>
                    <a:pt x="17173" y="1200"/>
                    <a:pt x="16248" y="861"/>
                  </a:cubicBezTo>
                  <a:cubicBezTo>
                    <a:pt x="15323" y="522"/>
                    <a:pt x="14328" y="328"/>
                    <a:pt x="13762" y="215"/>
                  </a:cubicBezTo>
                  <a:cubicBezTo>
                    <a:pt x="13196" y="102"/>
                    <a:pt x="13058" y="70"/>
                    <a:pt x="12919" y="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868531" y="1466850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5881231" y="1644650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772656" y="1328399"/>
              <a:ext cx="429376" cy="44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42" fill="norm" stroke="1" extrusionOk="0">
                  <a:moveTo>
                    <a:pt x="3691" y="5774"/>
                  </a:moveTo>
                  <a:cubicBezTo>
                    <a:pt x="3585" y="6389"/>
                    <a:pt x="3479" y="7003"/>
                    <a:pt x="3955" y="7668"/>
                  </a:cubicBezTo>
                  <a:cubicBezTo>
                    <a:pt x="4432" y="8334"/>
                    <a:pt x="5491" y="9050"/>
                    <a:pt x="6920" y="9306"/>
                  </a:cubicBezTo>
                  <a:cubicBezTo>
                    <a:pt x="8350" y="9562"/>
                    <a:pt x="10150" y="9357"/>
                    <a:pt x="11791" y="8743"/>
                  </a:cubicBezTo>
                  <a:cubicBezTo>
                    <a:pt x="13432" y="8129"/>
                    <a:pt x="14914" y="7105"/>
                    <a:pt x="15867" y="6030"/>
                  </a:cubicBezTo>
                  <a:cubicBezTo>
                    <a:pt x="16820" y="4955"/>
                    <a:pt x="17244" y="3829"/>
                    <a:pt x="17455" y="2857"/>
                  </a:cubicBezTo>
                  <a:cubicBezTo>
                    <a:pt x="17667" y="1884"/>
                    <a:pt x="17667" y="1065"/>
                    <a:pt x="17350" y="554"/>
                  </a:cubicBezTo>
                  <a:cubicBezTo>
                    <a:pt x="17032" y="42"/>
                    <a:pt x="16397" y="-163"/>
                    <a:pt x="15020" y="144"/>
                  </a:cubicBezTo>
                  <a:cubicBezTo>
                    <a:pt x="13644" y="451"/>
                    <a:pt x="11526" y="1270"/>
                    <a:pt x="9144" y="3010"/>
                  </a:cubicBezTo>
                  <a:cubicBezTo>
                    <a:pt x="6761" y="4751"/>
                    <a:pt x="4114" y="7412"/>
                    <a:pt x="2473" y="9460"/>
                  </a:cubicBezTo>
                  <a:cubicBezTo>
                    <a:pt x="832" y="11507"/>
                    <a:pt x="197" y="12940"/>
                    <a:pt x="38" y="14425"/>
                  </a:cubicBezTo>
                  <a:cubicBezTo>
                    <a:pt x="-121" y="15909"/>
                    <a:pt x="197" y="17445"/>
                    <a:pt x="1520" y="18622"/>
                  </a:cubicBezTo>
                  <a:cubicBezTo>
                    <a:pt x="2844" y="19799"/>
                    <a:pt x="5173" y="20618"/>
                    <a:pt x="7820" y="21028"/>
                  </a:cubicBezTo>
                  <a:cubicBezTo>
                    <a:pt x="10467" y="21437"/>
                    <a:pt x="13432" y="21437"/>
                    <a:pt x="15761" y="21079"/>
                  </a:cubicBezTo>
                  <a:cubicBezTo>
                    <a:pt x="18091" y="20720"/>
                    <a:pt x="19785" y="20004"/>
                    <a:pt x="21479" y="19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7127576" y="784136"/>
              <a:ext cx="264956" cy="32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49" fill="norm" stroke="1" extrusionOk="0">
                  <a:moveTo>
                    <a:pt x="19402" y="1479"/>
                  </a:moveTo>
                  <a:cubicBezTo>
                    <a:pt x="20430" y="778"/>
                    <a:pt x="21459" y="76"/>
                    <a:pt x="21459" y="6"/>
                  </a:cubicBezTo>
                  <a:cubicBezTo>
                    <a:pt x="21459" y="-64"/>
                    <a:pt x="20430" y="497"/>
                    <a:pt x="17773" y="1759"/>
                  </a:cubicBezTo>
                  <a:cubicBezTo>
                    <a:pt x="15116" y="3022"/>
                    <a:pt x="10830" y="4985"/>
                    <a:pt x="7916" y="6388"/>
                  </a:cubicBezTo>
                  <a:cubicBezTo>
                    <a:pt x="5002" y="7791"/>
                    <a:pt x="3459" y="8632"/>
                    <a:pt x="2516" y="9404"/>
                  </a:cubicBezTo>
                  <a:cubicBezTo>
                    <a:pt x="1573" y="10175"/>
                    <a:pt x="1230" y="10876"/>
                    <a:pt x="1488" y="11367"/>
                  </a:cubicBezTo>
                  <a:cubicBezTo>
                    <a:pt x="1745" y="11858"/>
                    <a:pt x="2602" y="12139"/>
                    <a:pt x="4659" y="12349"/>
                  </a:cubicBezTo>
                  <a:cubicBezTo>
                    <a:pt x="6716" y="12559"/>
                    <a:pt x="9973" y="12700"/>
                    <a:pt x="12030" y="12910"/>
                  </a:cubicBezTo>
                  <a:cubicBezTo>
                    <a:pt x="14088" y="13120"/>
                    <a:pt x="14945" y="13401"/>
                    <a:pt x="15030" y="13752"/>
                  </a:cubicBezTo>
                  <a:cubicBezTo>
                    <a:pt x="15116" y="14102"/>
                    <a:pt x="14430" y="14523"/>
                    <a:pt x="11945" y="15505"/>
                  </a:cubicBezTo>
                  <a:cubicBezTo>
                    <a:pt x="9459" y="16487"/>
                    <a:pt x="5173" y="18030"/>
                    <a:pt x="2773" y="19081"/>
                  </a:cubicBezTo>
                  <a:cubicBezTo>
                    <a:pt x="373" y="20133"/>
                    <a:pt x="-141" y="20694"/>
                    <a:pt x="30" y="21045"/>
                  </a:cubicBezTo>
                  <a:cubicBezTo>
                    <a:pt x="202" y="21396"/>
                    <a:pt x="1059" y="21536"/>
                    <a:pt x="4573" y="21396"/>
                  </a:cubicBezTo>
                  <a:cubicBezTo>
                    <a:pt x="8088" y="21255"/>
                    <a:pt x="14259" y="20835"/>
                    <a:pt x="20430" y="2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7512514" y="833673"/>
              <a:ext cx="235618" cy="21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46" fill="norm" stroke="1" extrusionOk="0">
                  <a:moveTo>
                    <a:pt x="1781" y="3630"/>
                  </a:moveTo>
                  <a:cubicBezTo>
                    <a:pt x="1781" y="2359"/>
                    <a:pt x="1781" y="1089"/>
                    <a:pt x="2259" y="453"/>
                  </a:cubicBezTo>
                  <a:cubicBezTo>
                    <a:pt x="2736" y="-182"/>
                    <a:pt x="3692" y="-182"/>
                    <a:pt x="4935" y="665"/>
                  </a:cubicBezTo>
                  <a:cubicBezTo>
                    <a:pt x="6177" y="1512"/>
                    <a:pt x="7706" y="3206"/>
                    <a:pt x="8280" y="5747"/>
                  </a:cubicBezTo>
                  <a:cubicBezTo>
                    <a:pt x="8853" y="8289"/>
                    <a:pt x="8471" y="11677"/>
                    <a:pt x="7611" y="14218"/>
                  </a:cubicBezTo>
                  <a:cubicBezTo>
                    <a:pt x="6751" y="16759"/>
                    <a:pt x="5413" y="18453"/>
                    <a:pt x="3979" y="19618"/>
                  </a:cubicBezTo>
                  <a:cubicBezTo>
                    <a:pt x="2545" y="20783"/>
                    <a:pt x="1016" y="21418"/>
                    <a:pt x="347" y="21206"/>
                  </a:cubicBezTo>
                  <a:cubicBezTo>
                    <a:pt x="-322" y="20994"/>
                    <a:pt x="-131" y="19936"/>
                    <a:pt x="1876" y="17606"/>
                  </a:cubicBezTo>
                  <a:cubicBezTo>
                    <a:pt x="3883" y="15277"/>
                    <a:pt x="7706" y="11677"/>
                    <a:pt x="10000" y="9453"/>
                  </a:cubicBezTo>
                  <a:cubicBezTo>
                    <a:pt x="12294" y="7230"/>
                    <a:pt x="13059" y="6383"/>
                    <a:pt x="13823" y="5430"/>
                  </a:cubicBezTo>
                  <a:cubicBezTo>
                    <a:pt x="14588" y="4477"/>
                    <a:pt x="15352" y="3418"/>
                    <a:pt x="15352" y="3206"/>
                  </a:cubicBezTo>
                  <a:cubicBezTo>
                    <a:pt x="15352" y="2994"/>
                    <a:pt x="14588" y="3630"/>
                    <a:pt x="13919" y="5112"/>
                  </a:cubicBezTo>
                  <a:cubicBezTo>
                    <a:pt x="13250" y="6594"/>
                    <a:pt x="12676" y="8924"/>
                    <a:pt x="12294" y="10830"/>
                  </a:cubicBezTo>
                  <a:cubicBezTo>
                    <a:pt x="11912" y="12736"/>
                    <a:pt x="11720" y="14218"/>
                    <a:pt x="12772" y="15277"/>
                  </a:cubicBezTo>
                  <a:cubicBezTo>
                    <a:pt x="13823" y="16336"/>
                    <a:pt x="16117" y="16971"/>
                    <a:pt x="17742" y="17289"/>
                  </a:cubicBezTo>
                  <a:cubicBezTo>
                    <a:pt x="19366" y="17606"/>
                    <a:pt x="20322" y="17606"/>
                    <a:pt x="21278" y="17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7837031" y="98425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029648" y="797549"/>
              <a:ext cx="139596" cy="40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12" fill="norm" stroke="1" extrusionOk="0">
                  <a:moveTo>
                    <a:pt x="2579" y="8236"/>
                  </a:moveTo>
                  <a:cubicBezTo>
                    <a:pt x="2579" y="7673"/>
                    <a:pt x="2579" y="7111"/>
                    <a:pt x="2740" y="7111"/>
                  </a:cubicBezTo>
                  <a:cubicBezTo>
                    <a:pt x="2901" y="7111"/>
                    <a:pt x="3224" y="7673"/>
                    <a:pt x="3385" y="9642"/>
                  </a:cubicBezTo>
                  <a:cubicBezTo>
                    <a:pt x="3546" y="11611"/>
                    <a:pt x="3546" y="14986"/>
                    <a:pt x="3385" y="17011"/>
                  </a:cubicBezTo>
                  <a:cubicBezTo>
                    <a:pt x="3224" y="19036"/>
                    <a:pt x="2901" y="19711"/>
                    <a:pt x="2418" y="20330"/>
                  </a:cubicBezTo>
                  <a:cubicBezTo>
                    <a:pt x="1934" y="20948"/>
                    <a:pt x="1290" y="21511"/>
                    <a:pt x="806" y="21398"/>
                  </a:cubicBezTo>
                  <a:cubicBezTo>
                    <a:pt x="322" y="21286"/>
                    <a:pt x="0" y="20499"/>
                    <a:pt x="0" y="18361"/>
                  </a:cubicBezTo>
                  <a:cubicBezTo>
                    <a:pt x="0" y="16223"/>
                    <a:pt x="322" y="12736"/>
                    <a:pt x="1128" y="9698"/>
                  </a:cubicBezTo>
                  <a:cubicBezTo>
                    <a:pt x="1934" y="6661"/>
                    <a:pt x="3224" y="4073"/>
                    <a:pt x="4352" y="2555"/>
                  </a:cubicBezTo>
                  <a:cubicBezTo>
                    <a:pt x="5481" y="1036"/>
                    <a:pt x="6448" y="586"/>
                    <a:pt x="7737" y="305"/>
                  </a:cubicBezTo>
                  <a:cubicBezTo>
                    <a:pt x="9027" y="23"/>
                    <a:pt x="10639" y="-89"/>
                    <a:pt x="12251" y="80"/>
                  </a:cubicBezTo>
                  <a:cubicBezTo>
                    <a:pt x="13863" y="248"/>
                    <a:pt x="15475" y="698"/>
                    <a:pt x="17087" y="2048"/>
                  </a:cubicBezTo>
                  <a:cubicBezTo>
                    <a:pt x="18699" y="3398"/>
                    <a:pt x="20310" y="5648"/>
                    <a:pt x="20955" y="7055"/>
                  </a:cubicBezTo>
                  <a:cubicBezTo>
                    <a:pt x="21600" y="8461"/>
                    <a:pt x="21278" y="9023"/>
                    <a:pt x="19504" y="9530"/>
                  </a:cubicBezTo>
                  <a:cubicBezTo>
                    <a:pt x="17731" y="10036"/>
                    <a:pt x="14507" y="10486"/>
                    <a:pt x="11767" y="10655"/>
                  </a:cubicBezTo>
                  <a:cubicBezTo>
                    <a:pt x="9027" y="10823"/>
                    <a:pt x="6770" y="10711"/>
                    <a:pt x="5319" y="10373"/>
                  </a:cubicBezTo>
                  <a:cubicBezTo>
                    <a:pt x="3869" y="10036"/>
                    <a:pt x="3224" y="9473"/>
                    <a:pt x="4030" y="9136"/>
                  </a:cubicBezTo>
                  <a:cubicBezTo>
                    <a:pt x="4836" y="8798"/>
                    <a:pt x="7093" y="8686"/>
                    <a:pt x="9349" y="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8281105" y="760227"/>
              <a:ext cx="114727" cy="26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399" fill="norm" stroke="1" extrusionOk="0">
                  <a:moveTo>
                    <a:pt x="20906" y="2218"/>
                  </a:moveTo>
                  <a:cubicBezTo>
                    <a:pt x="20135" y="1354"/>
                    <a:pt x="19363" y="490"/>
                    <a:pt x="18013" y="145"/>
                  </a:cubicBezTo>
                  <a:cubicBezTo>
                    <a:pt x="16663" y="-201"/>
                    <a:pt x="14735" y="-28"/>
                    <a:pt x="11649" y="1786"/>
                  </a:cubicBezTo>
                  <a:cubicBezTo>
                    <a:pt x="8563" y="3601"/>
                    <a:pt x="4320" y="7057"/>
                    <a:pt x="2006" y="10340"/>
                  </a:cubicBezTo>
                  <a:cubicBezTo>
                    <a:pt x="-308" y="13623"/>
                    <a:pt x="-694" y="16733"/>
                    <a:pt x="1235" y="18548"/>
                  </a:cubicBezTo>
                  <a:cubicBezTo>
                    <a:pt x="3163" y="20362"/>
                    <a:pt x="7406" y="20881"/>
                    <a:pt x="11649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430920" y="815171"/>
              <a:ext cx="180812" cy="18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224" fill="norm" stroke="1" extrusionOk="0">
                  <a:moveTo>
                    <a:pt x="353" y="1891"/>
                  </a:moveTo>
                  <a:cubicBezTo>
                    <a:pt x="1594" y="2131"/>
                    <a:pt x="2836" y="2371"/>
                    <a:pt x="3829" y="4891"/>
                  </a:cubicBezTo>
                  <a:cubicBezTo>
                    <a:pt x="4822" y="7411"/>
                    <a:pt x="5567" y="12211"/>
                    <a:pt x="5567" y="15091"/>
                  </a:cubicBezTo>
                  <a:cubicBezTo>
                    <a:pt x="5567" y="17971"/>
                    <a:pt x="4822" y="18931"/>
                    <a:pt x="3953" y="19771"/>
                  </a:cubicBezTo>
                  <a:cubicBezTo>
                    <a:pt x="3084" y="20611"/>
                    <a:pt x="2091" y="21331"/>
                    <a:pt x="1222" y="21211"/>
                  </a:cubicBezTo>
                  <a:cubicBezTo>
                    <a:pt x="353" y="21091"/>
                    <a:pt x="-392" y="20131"/>
                    <a:pt x="229" y="17851"/>
                  </a:cubicBezTo>
                  <a:cubicBezTo>
                    <a:pt x="849" y="15571"/>
                    <a:pt x="2836" y="11971"/>
                    <a:pt x="5070" y="8971"/>
                  </a:cubicBezTo>
                  <a:cubicBezTo>
                    <a:pt x="7305" y="5971"/>
                    <a:pt x="9787" y="3571"/>
                    <a:pt x="11525" y="2011"/>
                  </a:cubicBezTo>
                  <a:cubicBezTo>
                    <a:pt x="13263" y="451"/>
                    <a:pt x="14256" y="-269"/>
                    <a:pt x="14380" y="91"/>
                  </a:cubicBezTo>
                  <a:cubicBezTo>
                    <a:pt x="14505" y="451"/>
                    <a:pt x="13760" y="1891"/>
                    <a:pt x="12891" y="4291"/>
                  </a:cubicBezTo>
                  <a:cubicBezTo>
                    <a:pt x="12022" y="6691"/>
                    <a:pt x="11029" y="10051"/>
                    <a:pt x="11153" y="12691"/>
                  </a:cubicBezTo>
                  <a:cubicBezTo>
                    <a:pt x="11277" y="15331"/>
                    <a:pt x="12518" y="17251"/>
                    <a:pt x="14380" y="17731"/>
                  </a:cubicBezTo>
                  <a:cubicBezTo>
                    <a:pt x="16242" y="18211"/>
                    <a:pt x="18725" y="17251"/>
                    <a:pt x="21208" y="16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8624431" y="736600"/>
              <a:ext cx="9061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13255" y="0"/>
                  </a:moveTo>
                  <a:cubicBezTo>
                    <a:pt x="16691" y="2618"/>
                    <a:pt x="20127" y="5236"/>
                    <a:pt x="20864" y="8116"/>
                  </a:cubicBezTo>
                  <a:cubicBezTo>
                    <a:pt x="21600" y="10996"/>
                    <a:pt x="19636" y="14138"/>
                    <a:pt x="15709" y="16429"/>
                  </a:cubicBezTo>
                  <a:cubicBezTo>
                    <a:pt x="11782" y="18720"/>
                    <a:pt x="5891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940428" y="648125"/>
              <a:ext cx="2147319" cy="162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49" fill="norm" stroke="1" extrusionOk="0">
                  <a:moveTo>
                    <a:pt x="10975" y="1087"/>
                  </a:moveTo>
                  <a:cubicBezTo>
                    <a:pt x="10912" y="947"/>
                    <a:pt x="10848" y="806"/>
                    <a:pt x="10699" y="736"/>
                  </a:cubicBezTo>
                  <a:cubicBezTo>
                    <a:pt x="10550" y="666"/>
                    <a:pt x="10316" y="666"/>
                    <a:pt x="9849" y="694"/>
                  </a:cubicBezTo>
                  <a:cubicBezTo>
                    <a:pt x="9381" y="722"/>
                    <a:pt x="8679" y="778"/>
                    <a:pt x="7935" y="890"/>
                  </a:cubicBezTo>
                  <a:cubicBezTo>
                    <a:pt x="7191" y="1003"/>
                    <a:pt x="6404" y="1171"/>
                    <a:pt x="5618" y="1339"/>
                  </a:cubicBezTo>
                  <a:cubicBezTo>
                    <a:pt x="4831" y="1507"/>
                    <a:pt x="4045" y="1675"/>
                    <a:pt x="3269" y="1871"/>
                  </a:cubicBezTo>
                  <a:cubicBezTo>
                    <a:pt x="2493" y="2067"/>
                    <a:pt x="1727" y="2291"/>
                    <a:pt x="1196" y="2571"/>
                  </a:cubicBezTo>
                  <a:cubicBezTo>
                    <a:pt x="664" y="2852"/>
                    <a:pt x="367" y="3188"/>
                    <a:pt x="197" y="3818"/>
                  </a:cubicBezTo>
                  <a:cubicBezTo>
                    <a:pt x="27" y="4448"/>
                    <a:pt x="-16" y="5373"/>
                    <a:pt x="5" y="6368"/>
                  </a:cubicBezTo>
                  <a:cubicBezTo>
                    <a:pt x="27" y="7362"/>
                    <a:pt x="112" y="8427"/>
                    <a:pt x="207" y="9491"/>
                  </a:cubicBezTo>
                  <a:cubicBezTo>
                    <a:pt x="303" y="10556"/>
                    <a:pt x="409" y="11620"/>
                    <a:pt x="505" y="12657"/>
                  </a:cubicBezTo>
                  <a:cubicBezTo>
                    <a:pt x="601" y="13694"/>
                    <a:pt x="686" y="14702"/>
                    <a:pt x="739" y="15809"/>
                  </a:cubicBezTo>
                  <a:cubicBezTo>
                    <a:pt x="792" y="16915"/>
                    <a:pt x="813" y="18120"/>
                    <a:pt x="834" y="19003"/>
                  </a:cubicBezTo>
                  <a:cubicBezTo>
                    <a:pt x="856" y="19885"/>
                    <a:pt x="877" y="20445"/>
                    <a:pt x="962" y="20838"/>
                  </a:cubicBezTo>
                  <a:cubicBezTo>
                    <a:pt x="1047" y="21230"/>
                    <a:pt x="1196" y="21454"/>
                    <a:pt x="1430" y="21524"/>
                  </a:cubicBezTo>
                  <a:cubicBezTo>
                    <a:pt x="1664" y="21594"/>
                    <a:pt x="1982" y="21510"/>
                    <a:pt x="2546" y="21356"/>
                  </a:cubicBezTo>
                  <a:cubicBezTo>
                    <a:pt x="3109" y="21202"/>
                    <a:pt x="3917" y="20978"/>
                    <a:pt x="4714" y="20810"/>
                  </a:cubicBezTo>
                  <a:cubicBezTo>
                    <a:pt x="5512" y="20641"/>
                    <a:pt x="6298" y="20529"/>
                    <a:pt x="7095" y="20459"/>
                  </a:cubicBezTo>
                  <a:cubicBezTo>
                    <a:pt x="7893" y="20389"/>
                    <a:pt x="8701" y="20361"/>
                    <a:pt x="9583" y="20347"/>
                  </a:cubicBezTo>
                  <a:cubicBezTo>
                    <a:pt x="10465" y="20333"/>
                    <a:pt x="11422" y="20333"/>
                    <a:pt x="12357" y="20333"/>
                  </a:cubicBezTo>
                  <a:cubicBezTo>
                    <a:pt x="13293" y="20333"/>
                    <a:pt x="14207" y="20333"/>
                    <a:pt x="15132" y="20263"/>
                  </a:cubicBezTo>
                  <a:cubicBezTo>
                    <a:pt x="16056" y="20193"/>
                    <a:pt x="16992" y="20053"/>
                    <a:pt x="17800" y="19885"/>
                  </a:cubicBezTo>
                  <a:cubicBezTo>
                    <a:pt x="18608" y="19717"/>
                    <a:pt x="19288" y="19521"/>
                    <a:pt x="19809" y="19241"/>
                  </a:cubicBezTo>
                  <a:cubicBezTo>
                    <a:pt x="20330" y="18961"/>
                    <a:pt x="20691" y="18596"/>
                    <a:pt x="20904" y="18358"/>
                  </a:cubicBezTo>
                  <a:cubicBezTo>
                    <a:pt x="21116" y="18120"/>
                    <a:pt x="21180" y="18008"/>
                    <a:pt x="21212" y="17784"/>
                  </a:cubicBezTo>
                  <a:cubicBezTo>
                    <a:pt x="21244" y="17560"/>
                    <a:pt x="21244" y="17224"/>
                    <a:pt x="21223" y="16537"/>
                  </a:cubicBezTo>
                  <a:cubicBezTo>
                    <a:pt x="21201" y="15851"/>
                    <a:pt x="21159" y="14814"/>
                    <a:pt x="21148" y="13792"/>
                  </a:cubicBezTo>
                  <a:cubicBezTo>
                    <a:pt x="21138" y="12769"/>
                    <a:pt x="21159" y="11761"/>
                    <a:pt x="21201" y="10738"/>
                  </a:cubicBezTo>
                  <a:cubicBezTo>
                    <a:pt x="21244" y="9715"/>
                    <a:pt x="21308" y="8679"/>
                    <a:pt x="21382" y="7726"/>
                  </a:cubicBezTo>
                  <a:cubicBezTo>
                    <a:pt x="21456" y="6774"/>
                    <a:pt x="21541" y="5905"/>
                    <a:pt x="21563" y="5093"/>
                  </a:cubicBezTo>
                  <a:cubicBezTo>
                    <a:pt x="21584" y="4280"/>
                    <a:pt x="21541" y="3524"/>
                    <a:pt x="21403" y="2880"/>
                  </a:cubicBezTo>
                  <a:cubicBezTo>
                    <a:pt x="21265" y="2235"/>
                    <a:pt x="21031" y="1703"/>
                    <a:pt x="20712" y="1311"/>
                  </a:cubicBezTo>
                  <a:cubicBezTo>
                    <a:pt x="20393" y="919"/>
                    <a:pt x="19990" y="666"/>
                    <a:pt x="19373" y="484"/>
                  </a:cubicBezTo>
                  <a:cubicBezTo>
                    <a:pt x="18756" y="302"/>
                    <a:pt x="17927" y="190"/>
                    <a:pt x="17066" y="120"/>
                  </a:cubicBezTo>
                  <a:cubicBezTo>
                    <a:pt x="16205" y="50"/>
                    <a:pt x="15312" y="22"/>
                    <a:pt x="14398" y="8"/>
                  </a:cubicBezTo>
                  <a:cubicBezTo>
                    <a:pt x="13484" y="-6"/>
                    <a:pt x="12549" y="-6"/>
                    <a:pt x="11656" y="36"/>
                  </a:cubicBezTo>
                  <a:cubicBezTo>
                    <a:pt x="10763" y="78"/>
                    <a:pt x="9912" y="162"/>
                    <a:pt x="9179" y="372"/>
                  </a:cubicBezTo>
                  <a:cubicBezTo>
                    <a:pt x="8445" y="582"/>
                    <a:pt x="7829" y="919"/>
                    <a:pt x="7212" y="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944096" y="1992047"/>
              <a:ext cx="2289436" cy="129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47" fill="norm" stroke="1" extrusionOk="0">
                  <a:moveTo>
                    <a:pt x="92" y="1303"/>
                  </a:moveTo>
                  <a:cubicBezTo>
                    <a:pt x="52" y="1127"/>
                    <a:pt x="12" y="950"/>
                    <a:pt x="2" y="773"/>
                  </a:cubicBezTo>
                  <a:cubicBezTo>
                    <a:pt x="-8" y="596"/>
                    <a:pt x="12" y="420"/>
                    <a:pt x="72" y="296"/>
                  </a:cubicBezTo>
                  <a:cubicBezTo>
                    <a:pt x="132" y="172"/>
                    <a:pt x="232" y="101"/>
                    <a:pt x="571" y="48"/>
                  </a:cubicBezTo>
                  <a:cubicBezTo>
                    <a:pt x="910" y="-5"/>
                    <a:pt x="1489" y="-40"/>
                    <a:pt x="2178" y="84"/>
                  </a:cubicBezTo>
                  <a:cubicBezTo>
                    <a:pt x="2867" y="207"/>
                    <a:pt x="3665" y="490"/>
                    <a:pt x="4404" y="897"/>
                  </a:cubicBezTo>
                  <a:cubicBezTo>
                    <a:pt x="5142" y="1303"/>
                    <a:pt x="5821" y="1834"/>
                    <a:pt x="6440" y="2435"/>
                  </a:cubicBezTo>
                  <a:cubicBezTo>
                    <a:pt x="7059" y="3036"/>
                    <a:pt x="7618" y="3707"/>
                    <a:pt x="8147" y="4467"/>
                  </a:cubicBezTo>
                  <a:cubicBezTo>
                    <a:pt x="8676" y="5227"/>
                    <a:pt x="9175" y="6076"/>
                    <a:pt x="9584" y="7030"/>
                  </a:cubicBezTo>
                  <a:cubicBezTo>
                    <a:pt x="9993" y="7985"/>
                    <a:pt x="10313" y="9045"/>
                    <a:pt x="10532" y="10124"/>
                  </a:cubicBezTo>
                  <a:cubicBezTo>
                    <a:pt x="10752" y="11202"/>
                    <a:pt x="10872" y="12298"/>
                    <a:pt x="10902" y="13447"/>
                  </a:cubicBezTo>
                  <a:cubicBezTo>
                    <a:pt x="10932" y="14596"/>
                    <a:pt x="10872" y="15798"/>
                    <a:pt x="10772" y="17017"/>
                  </a:cubicBezTo>
                  <a:cubicBezTo>
                    <a:pt x="10672" y="18237"/>
                    <a:pt x="10532" y="19474"/>
                    <a:pt x="10463" y="20199"/>
                  </a:cubicBezTo>
                  <a:cubicBezTo>
                    <a:pt x="10393" y="20924"/>
                    <a:pt x="10393" y="21136"/>
                    <a:pt x="10443" y="21277"/>
                  </a:cubicBezTo>
                  <a:cubicBezTo>
                    <a:pt x="10493" y="21419"/>
                    <a:pt x="10592" y="21489"/>
                    <a:pt x="10882" y="21525"/>
                  </a:cubicBezTo>
                  <a:cubicBezTo>
                    <a:pt x="11171" y="21560"/>
                    <a:pt x="11650" y="21560"/>
                    <a:pt x="12259" y="21472"/>
                  </a:cubicBezTo>
                  <a:cubicBezTo>
                    <a:pt x="12868" y="21383"/>
                    <a:pt x="13607" y="21206"/>
                    <a:pt x="14315" y="21065"/>
                  </a:cubicBezTo>
                  <a:cubicBezTo>
                    <a:pt x="15024" y="20924"/>
                    <a:pt x="15703" y="20818"/>
                    <a:pt x="16402" y="20747"/>
                  </a:cubicBezTo>
                  <a:cubicBezTo>
                    <a:pt x="17100" y="20676"/>
                    <a:pt x="17819" y="20641"/>
                    <a:pt x="18498" y="20605"/>
                  </a:cubicBezTo>
                  <a:cubicBezTo>
                    <a:pt x="19176" y="20570"/>
                    <a:pt x="19815" y="20535"/>
                    <a:pt x="20324" y="20446"/>
                  </a:cubicBezTo>
                  <a:cubicBezTo>
                    <a:pt x="20833" y="20358"/>
                    <a:pt x="21213" y="20217"/>
                    <a:pt x="21592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5100181" y="3041650"/>
              <a:ext cx="234362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600" fill="norm" stroke="1" extrusionOk="0">
                  <a:moveTo>
                    <a:pt x="0" y="0"/>
                  </a:moveTo>
                  <a:cubicBezTo>
                    <a:pt x="3789" y="655"/>
                    <a:pt x="7579" y="1309"/>
                    <a:pt x="10989" y="2291"/>
                  </a:cubicBezTo>
                  <a:cubicBezTo>
                    <a:pt x="14400" y="3273"/>
                    <a:pt x="17432" y="4582"/>
                    <a:pt x="19232" y="6087"/>
                  </a:cubicBezTo>
                  <a:cubicBezTo>
                    <a:pt x="21032" y="7593"/>
                    <a:pt x="21600" y="9295"/>
                    <a:pt x="20179" y="11913"/>
                  </a:cubicBezTo>
                  <a:cubicBezTo>
                    <a:pt x="18758" y="14531"/>
                    <a:pt x="15347" y="18065"/>
                    <a:pt x="119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5894638" y="2901950"/>
              <a:ext cx="532694" cy="53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68" fill="norm" stroke="1" extrusionOk="0">
                  <a:moveTo>
                    <a:pt x="18156" y="0"/>
                  </a:moveTo>
                  <a:cubicBezTo>
                    <a:pt x="15680" y="1205"/>
                    <a:pt x="13205" y="2410"/>
                    <a:pt x="11028" y="3571"/>
                  </a:cubicBezTo>
                  <a:cubicBezTo>
                    <a:pt x="8850" y="4733"/>
                    <a:pt x="6972" y="5852"/>
                    <a:pt x="5862" y="6669"/>
                  </a:cubicBezTo>
                  <a:cubicBezTo>
                    <a:pt x="4752" y="7487"/>
                    <a:pt x="4411" y="8003"/>
                    <a:pt x="4411" y="8390"/>
                  </a:cubicBezTo>
                  <a:cubicBezTo>
                    <a:pt x="4411" y="8778"/>
                    <a:pt x="4752" y="9036"/>
                    <a:pt x="6161" y="9208"/>
                  </a:cubicBezTo>
                  <a:cubicBezTo>
                    <a:pt x="7570" y="9380"/>
                    <a:pt x="10046" y="9466"/>
                    <a:pt x="11497" y="9509"/>
                  </a:cubicBezTo>
                  <a:cubicBezTo>
                    <a:pt x="12948" y="9552"/>
                    <a:pt x="13375" y="9552"/>
                    <a:pt x="13802" y="9638"/>
                  </a:cubicBezTo>
                  <a:cubicBezTo>
                    <a:pt x="14229" y="9724"/>
                    <a:pt x="14656" y="9896"/>
                    <a:pt x="14699" y="10198"/>
                  </a:cubicBezTo>
                  <a:cubicBezTo>
                    <a:pt x="14741" y="10499"/>
                    <a:pt x="14400" y="10929"/>
                    <a:pt x="12948" y="11833"/>
                  </a:cubicBezTo>
                  <a:cubicBezTo>
                    <a:pt x="11497" y="12736"/>
                    <a:pt x="8936" y="14113"/>
                    <a:pt x="6631" y="15490"/>
                  </a:cubicBezTo>
                  <a:cubicBezTo>
                    <a:pt x="4326" y="16867"/>
                    <a:pt x="2277" y="18244"/>
                    <a:pt x="1167" y="19190"/>
                  </a:cubicBezTo>
                  <a:cubicBezTo>
                    <a:pt x="57" y="20137"/>
                    <a:pt x="-114" y="20653"/>
                    <a:pt x="57" y="20998"/>
                  </a:cubicBezTo>
                  <a:cubicBezTo>
                    <a:pt x="228" y="21342"/>
                    <a:pt x="740" y="21514"/>
                    <a:pt x="2490" y="21557"/>
                  </a:cubicBezTo>
                  <a:cubicBezTo>
                    <a:pt x="4240" y="21600"/>
                    <a:pt x="7228" y="21514"/>
                    <a:pt x="10003" y="21385"/>
                  </a:cubicBezTo>
                  <a:cubicBezTo>
                    <a:pt x="12778" y="21256"/>
                    <a:pt x="15339" y="21084"/>
                    <a:pt x="17046" y="20955"/>
                  </a:cubicBezTo>
                  <a:cubicBezTo>
                    <a:pt x="18754" y="20825"/>
                    <a:pt x="19608" y="20739"/>
                    <a:pt x="20205" y="20825"/>
                  </a:cubicBezTo>
                  <a:cubicBezTo>
                    <a:pt x="20803" y="20912"/>
                    <a:pt x="21144" y="21170"/>
                    <a:pt x="21486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697009" y="3094552"/>
              <a:ext cx="339923" cy="26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33" fill="norm" stroke="1" extrusionOk="0">
                  <a:moveTo>
                    <a:pt x="612" y="4354"/>
                  </a:moveTo>
                  <a:cubicBezTo>
                    <a:pt x="745" y="3015"/>
                    <a:pt x="879" y="1675"/>
                    <a:pt x="1279" y="838"/>
                  </a:cubicBezTo>
                  <a:cubicBezTo>
                    <a:pt x="1679" y="1"/>
                    <a:pt x="2345" y="-334"/>
                    <a:pt x="3479" y="419"/>
                  </a:cubicBezTo>
                  <a:cubicBezTo>
                    <a:pt x="4612" y="1173"/>
                    <a:pt x="6212" y="3015"/>
                    <a:pt x="6612" y="5945"/>
                  </a:cubicBezTo>
                  <a:cubicBezTo>
                    <a:pt x="7012" y="8875"/>
                    <a:pt x="6212" y="12894"/>
                    <a:pt x="5345" y="15573"/>
                  </a:cubicBezTo>
                  <a:cubicBezTo>
                    <a:pt x="4479" y="18252"/>
                    <a:pt x="3545" y="19592"/>
                    <a:pt x="2612" y="20345"/>
                  </a:cubicBezTo>
                  <a:cubicBezTo>
                    <a:pt x="1679" y="21099"/>
                    <a:pt x="745" y="21266"/>
                    <a:pt x="279" y="20680"/>
                  </a:cubicBezTo>
                  <a:cubicBezTo>
                    <a:pt x="-188" y="20094"/>
                    <a:pt x="-188" y="18754"/>
                    <a:pt x="1212" y="16661"/>
                  </a:cubicBezTo>
                  <a:cubicBezTo>
                    <a:pt x="2612" y="14568"/>
                    <a:pt x="5412" y="11722"/>
                    <a:pt x="7812" y="9378"/>
                  </a:cubicBezTo>
                  <a:cubicBezTo>
                    <a:pt x="10212" y="7033"/>
                    <a:pt x="12212" y="5192"/>
                    <a:pt x="13412" y="3936"/>
                  </a:cubicBezTo>
                  <a:cubicBezTo>
                    <a:pt x="14612" y="2680"/>
                    <a:pt x="15012" y="2010"/>
                    <a:pt x="14812" y="2010"/>
                  </a:cubicBezTo>
                  <a:cubicBezTo>
                    <a:pt x="14612" y="2010"/>
                    <a:pt x="13812" y="2680"/>
                    <a:pt x="12945" y="4019"/>
                  </a:cubicBezTo>
                  <a:cubicBezTo>
                    <a:pt x="12079" y="5359"/>
                    <a:pt x="11145" y="7368"/>
                    <a:pt x="11412" y="9796"/>
                  </a:cubicBezTo>
                  <a:cubicBezTo>
                    <a:pt x="11679" y="12224"/>
                    <a:pt x="13145" y="15071"/>
                    <a:pt x="15012" y="16075"/>
                  </a:cubicBezTo>
                  <a:cubicBezTo>
                    <a:pt x="16879" y="17080"/>
                    <a:pt x="19145" y="16243"/>
                    <a:pt x="21412" y="15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6992481" y="2775958"/>
              <a:ext cx="88936" cy="18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82" fill="norm" stroke="1" extrusionOk="0">
                  <a:moveTo>
                    <a:pt x="0" y="3606"/>
                  </a:moveTo>
                  <a:cubicBezTo>
                    <a:pt x="0" y="2365"/>
                    <a:pt x="0" y="1123"/>
                    <a:pt x="1758" y="503"/>
                  </a:cubicBezTo>
                  <a:cubicBezTo>
                    <a:pt x="3516" y="-118"/>
                    <a:pt x="7033" y="-118"/>
                    <a:pt x="9795" y="254"/>
                  </a:cubicBezTo>
                  <a:cubicBezTo>
                    <a:pt x="12558" y="627"/>
                    <a:pt x="14567" y="1372"/>
                    <a:pt x="16326" y="2861"/>
                  </a:cubicBezTo>
                  <a:cubicBezTo>
                    <a:pt x="18084" y="4351"/>
                    <a:pt x="19591" y="6585"/>
                    <a:pt x="19340" y="8075"/>
                  </a:cubicBezTo>
                  <a:cubicBezTo>
                    <a:pt x="19088" y="9565"/>
                    <a:pt x="17079" y="10310"/>
                    <a:pt x="16828" y="11303"/>
                  </a:cubicBezTo>
                  <a:cubicBezTo>
                    <a:pt x="16577" y="12296"/>
                    <a:pt x="18084" y="13537"/>
                    <a:pt x="19340" y="15027"/>
                  </a:cubicBezTo>
                  <a:cubicBezTo>
                    <a:pt x="20595" y="16516"/>
                    <a:pt x="21600" y="18254"/>
                    <a:pt x="20847" y="19372"/>
                  </a:cubicBezTo>
                  <a:cubicBezTo>
                    <a:pt x="20093" y="20489"/>
                    <a:pt x="17581" y="20985"/>
                    <a:pt x="14819" y="21234"/>
                  </a:cubicBezTo>
                  <a:cubicBezTo>
                    <a:pt x="12056" y="21482"/>
                    <a:pt x="9042" y="21482"/>
                    <a:pt x="6028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246481" y="32829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7519531" y="3081338"/>
              <a:ext cx="156644" cy="57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70" fill="norm" stroke="1" extrusionOk="0">
                  <a:moveTo>
                    <a:pt x="2558" y="7774"/>
                  </a:moveTo>
                  <a:cubicBezTo>
                    <a:pt x="1705" y="10385"/>
                    <a:pt x="853" y="12996"/>
                    <a:pt x="426" y="15132"/>
                  </a:cubicBezTo>
                  <a:cubicBezTo>
                    <a:pt x="0" y="17268"/>
                    <a:pt x="0" y="18930"/>
                    <a:pt x="0" y="19998"/>
                  </a:cubicBezTo>
                  <a:cubicBezTo>
                    <a:pt x="0" y="21066"/>
                    <a:pt x="0" y="21541"/>
                    <a:pt x="142" y="21462"/>
                  </a:cubicBezTo>
                  <a:cubicBezTo>
                    <a:pt x="284" y="21383"/>
                    <a:pt x="568" y="20750"/>
                    <a:pt x="853" y="19088"/>
                  </a:cubicBezTo>
                  <a:cubicBezTo>
                    <a:pt x="1137" y="17427"/>
                    <a:pt x="1421" y="14737"/>
                    <a:pt x="2416" y="11809"/>
                  </a:cubicBezTo>
                  <a:cubicBezTo>
                    <a:pt x="3411" y="8882"/>
                    <a:pt x="5116" y="5717"/>
                    <a:pt x="6395" y="3857"/>
                  </a:cubicBezTo>
                  <a:cubicBezTo>
                    <a:pt x="7674" y="1998"/>
                    <a:pt x="8526" y="1444"/>
                    <a:pt x="9379" y="1009"/>
                  </a:cubicBezTo>
                  <a:cubicBezTo>
                    <a:pt x="10232" y="574"/>
                    <a:pt x="11084" y="257"/>
                    <a:pt x="12221" y="99"/>
                  </a:cubicBezTo>
                  <a:cubicBezTo>
                    <a:pt x="13358" y="-59"/>
                    <a:pt x="14779" y="-59"/>
                    <a:pt x="16200" y="337"/>
                  </a:cubicBezTo>
                  <a:cubicBezTo>
                    <a:pt x="17621" y="732"/>
                    <a:pt x="19042" y="1523"/>
                    <a:pt x="20037" y="2829"/>
                  </a:cubicBezTo>
                  <a:cubicBezTo>
                    <a:pt x="21032" y="4134"/>
                    <a:pt x="21600" y="5954"/>
                    <a:pt x="20179" y="7339"/>
                  </a:cubicBezTo>
                  <a:cubicBezTo>
                    <a:pt x="18758" y="8723"/>
                    <a:pt x="15347" y="9673"/>
                    <a:pt x="12647" y="10148"/>
                  </a:cubicBezTo>
                  <a:cubicBezTo>
                    <a:pt x="9947" y="10622"/>
                    <a:pt x="7958" y="10622"/>
                    <a:pt x="6679" y="10425"/>
                  </a:cubicBezTo>
                  <a:cubicBezTo>
                    <a:pt x="5400" y="10227"/>
                    <a:pt x="4832" y="9831"/>
                    <a:pt x="4832" y="9317"/>
                  </a:cubicBezTo>
                  <a:cubicBezTo>
                    <a:pt x="4832" y="8803"/>
                    <a:pt x="5400" y="8170"/>
                    <a:pt x="5968" y="7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7850654" y="2995516"/>
              <a:ext cx="132428" cy="35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47" fill="norm" stroke="1" extrusionOk="0">
                  <a:moveTo>
                    <a:pt x="21115" y="2007"/>
                  </a:moveTo>
                  <a:cubicBezTo>
                    <a:pt x="19765" y="1118"/>
                    <a:pt x="18415" y="228"/>
                    <a:pt x="15884" y="38"/>
                  </a:cubicBezTo>
                  <a:cubicBezTo>
                    <a:pt x="13353" y="-153"/>
                    <a:pt x="9640" y="355"/>
                    <a:pt x="6602" y="2198"/>
                  </a:cubicBezTo>
                  <a:cubicBezTo>
                    <a:pt x="3565" y="4040"/>
                    <a:pt x="1202" y="7216"/>
                    <a:pt x="359" y="10202"/>
                  </a:cubicBezTo>
                  <a:cubicBezTo>
                    <a:pt x="-485" y="13188"/>
                    <a:pt x="190" y="15983"/>
                    <a:pt x="2046" y="17826"/>
                  </a:cubicBezTo>
                  <a:cubicBezTo>
                    <a:pt x="3902" y="19668"/>
                    <a:pt x="6940" y="20558"/>
                    <a:pt x="9977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7989431" y="3106803"/>
              <a:ext cx="228601" cy="181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9" fill="norm" stroke="1" extrusionOk="0">
                  <a:moveTo>
                    <a:pt x="0" y="539"/>
                  </a:moveTo>
                  <a:cubicBezTo>
                    <a:pt x="1600" y="53"/>
                    <a:pt x="3200" y="-432"/>
                    <a:pt x="4700" y="660"/>
                  </a:cubicBezTo>
                  <a:cubicBezTo>
                    <a:pt x="6200" y="1752"/>
                    <a:pt x="7600" y="4422"/>
                    <a:pt x="8300" y="7213"/>
                  </a:cubicBezTo>
                  <a:cubicBezTo>
                    <a:pt x="9000" y="10004"/>
                    <a:pt x="9000" y="12916"/>
                    <a:pt x="8600" y="15101"/>
                  </a:cubicBezTo>
                  <a:cubicBezTo>
                    <a:pt x="8200" y="17285"/>
                    <a:pt x="7400" y="18741"/>
                    <a:pt x="6400" y="19712"/>
                  </a:cubicBezTo>
                  <a:cubicBezTo>
                    <a:pt x="5400" y="20683"/>
                    <a:pt x="4200" y="21168"/>
                    <a:pt x="3600" y="20561"/>
                  </a:cubicBezTo>
                  <a:cubicBezTo>
                    <a:pt x="3000" y="19955"/>
                    <a:pt x="3000" y="18256"/>
                    <a:pt x="4300" y="14979"/>
                  </a:cubicBezTo>
                  <a:cubicBezTo>
                    <a:pt x="5600" y="11703"/>
                    <a:pt x="8200" y="6849"/>
                    <a:pt x="9900" y="4058"/>
                  </a:cubicBezTo>
                  <a:cubicBezTo>
                    <a:pt x="11600" y="1267"/>
                    <a:pt x="12400" y="539"/>
                    <a:pt x="12700" y="781"/>
                  </a:cubicBezTo>
                  <a:cubicBezTo>
                    <a:pt x="13000" y="1024"/>
                    <a:pt x="12800" y="2238"/>
                    <a:pt x="12400" y="4786"/>
                  </a:cubicBezTo>
                  <a:cubicBezTo>
                    <a:pt x="12000" y="7334"/>
                    <a:pt x="11400" y="11217"/>
                    <a:pt x="12400" y="13766"/>
                  </a:cubicBezTo>
                  <a:cubicBezTo>
                    <a:pt x="13400" y="16314"/>
                    <a:pt x="16000" y="17528"/>
                    <a:pt x="17800" y="17892"/>
                  </a:cubicBezTo>
                  <a:cubicBezTo>
                    <a:pt x="19600" y="18256"/>
                    <a:pt x="20600" y="17770"/>
                    <a:pt x="21600" y="17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8237081" y="2984500"/>
              <a:ext cx="92165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6200" y="0"/>
                  </a:moveTo>
                  <a:cubicBezTo>
                    <a:pt x="18655" y="3484"/>
                    <a:pt x="21109" y="6968"/>
                    <a:pt x="21355" y="9871"/>
                  </a:cubicBezTo>
                  <a:cubicBezTo>
                    <a:pt x="21600" y="12774"/>
                    <a:pt x="19636" y="15097"/>
                    <a:pt x="15709" y="16955"/>
                  </a:cubicBezTo>
                  <a:cubicBezTo>
                    <a:pt x="11782" y="18813"/>
                    <a:pt x="5891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70981" y="4775200"/>
              <a:ext cx="31751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88"/>
                    <a:pt x="21600" y="6776"/>
                    <a:pt x="21600" y="9699"/>
                  </a:cubicBezTo>
                  <a:cubicBezTo>
                    <a:pt x="21600" y="12621"/>
                    <a:pt x="21600" y="15078"/>
                    <a:pt x="18000" y="16984"/>
                  </a:cubicBezTo>
                  <a:cubicBezTo>
                    <a:pt x="14400" y="18889"/>
                    <a:pt x="7200" y="202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83681" y="4813048"/>
              <a:ext cx="317076" cy="40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96" fill="norm" stroke="1" extrusionOk="0">
                  <a:moveTo>
                    <a:pt x="0" y="15876"/>
                  </a:moveTo>
                  <a:cubicBezTo>
                    <a:pt x="288" y="15314"/>
                    <a:pt x="576" y="14751"/>
                    <a:pt x="1944" y="14301"/>
                  </a:cubicBezTo>
                  <a:cubicBezTo>
                    <a:pt x="3312" y="13851"/>
                    <a:pt x="5760" y="13513"/>
                    <a:pt x="8136" y="12614"/>
                  </a:cubicBezTo>
                  <a:cubicBezTo>
                    <a:pt x="10512" y="11713"/>
                    <a:pt x="12816" y="10251"/>
                    <a:pt x="14760" y="8338"/>
                  </a:cubicBezTo>
                  <a:cubicBezTo>
                    <a:pt x="16704" y="6426"/>
                    <a:pt x="18288" y="4064"/>
                    <a:pt x="19152" y="2489"/>
                  </a:cubicBezTo>
                  <a:cubicBezTo>
                    <a:pt x="20016" y="914"/>
                    <a:pt x="20160" y="126"/>
                    <a:pt x="20232" y="14"/>
                  </a:cubicBezTo>
                  <a:cubicBezTo>
                    <a:pt x="20304" y="-99"/>
                    <a:pt x="20304" y="464"/>
                    <a:pt x="20448" y="2995"/>
                  </a:cubicBezTo>
                  <a:cubicBezTo>
                    <a:pt x="20592" y="5526"/>
                    <a:pt x="20880" y="10026"/>
                    <a:pt x="21096" y="13120"/>
                  </a:cubicBezTo>
                  <a:cubicBezTo>
                    <a:pt x="21312" y="16213"/>
                    <a:pt x="21456" y="17901"/>
                    <a:pt x="21528" y="19082"/>
                  </a:cubicBezTo>
                  <a:cubicBezTo>
                    <a:pt x="21600" y="20263"/>
                    <a:pt x="21600" y="20938"/>
                    <a:pt x="21384" y="21220"/>
                  </a:cubicBezTo>
                  <a:cubicBezTo>
                    <a:pt x="21168" y="21501"/>
                    <a:pt x="20736" y="21389"/>
                    <a:pt x="20304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94988" y="4382735"/>
              <a:ext cx="193494" cy="29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59" fill="norm" stroke="1" extrusionOk="0">
                  <a:moveTo>
                    <a:pt x="6671" y="6756"/>
                  </a:moveTo>
                  <a:cubicBezTo>
                    <a:pt x="4792" y="9038"/>
                    <a:pt x="2914" y="11320"/>
                    <a:pt x="1858" y="13069"/>
                  </a:cubicBezTo>
                  <a:cubicBezTo>
                    <a:pt x="801" y="14818"/>
                    <a:pt x="566" y="16035"/>
                    <a:pt x="332" y="17024"/>
                  </a:cubicBezTo>
                  <a:cubicBezTo>
                    <a:pt x="97" y="18013"/>
                    <a:pt x="-138" y="18773"/>
                    <a:pt x="97" y="18469"/>
                  </a:cubicBezTo>
                  <a:cubicBezTo>
                    <a:pt x="332" y="18165"/>
                    <a:pt x="1036" y="16796"/>
                    <a:pt x="2562" y="14058"/>
                  </a:cubicBezTo>
                  <a:cubicBezTo>
                    <a:pt x="4088" y="11320"/>
                    <a:pt x="6436" y="7213"/>
                    <a:pt x="8197" y="4474"/>
                  </a:cubicBezTo>
                  <a:cubicBezTo>
                    <a:pt x="9958" y="1736"/>
                    <a:pt x="11132" y="367"/>
                    <a:pt x="12071" y="63"/>
                  </a:cubicBezTo>
                  <a:cubicBezTo>
                    <a:pt x="13010" y="-241"/>
                    <a:pt x="13714" y="520"/>
                    <a:pt x="14771" y="3029"/>
                  </a:cubicBezTo>
                  <a:cubicBezTo>
                    <a:pt x="15827" y="5539"/>
                    <a:pt x="17236" y="9798"/>
                    <a:pt x="18410" y="13145"/>
                  </a:cubicBezTo>
                  <a:cubicBezTo>
                    <a:pt x="19584" y="16491"/>
                    <a:pt x="20523" y="18925"/>
                    <a:pt x="21462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801231" y="4974166"/>
              <a:ext cx="2921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4" y="10800"/>
                    <a:pt x="12209" y="0"/>
                    <a:pt x="15809" y="0"/>
                  </a:cubicBezTo>
                  <a:cubicBezTo>
                    <a:pt x="19409" y="0"/>
                    <a:pt x="2050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877431" y="518795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21600"/>
                    <a:pt x="6994" y="21600"/>
                    <a:pt x="10594" y="18000"/>
                  </a:cubicBezTo>
                  <a:cubicBezTo>
                    <a:pt x="14194" y="14400"/>
                    <a:pt x="1789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620881" y="3784600"/>
              <a:ext cx="1841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4" y="20400"/>
                    <a:pt x="1688" y="19200"/>
                    <a:pt x="2607" y="17400"/>
                  </a:cubicBezTo>
                  <a:cubicBezTo>
                    <a:pt x="3526" y="15600"/>
                    <a:pt x="4519" y="13200"/>
                    <a:pt x="5474" y="11400"/>
                  </a:cubicBezTo>
                  <a:cubicBezTo>
                    <a:pt x="6430" y="9600"/>
                    <a:pt x="7349" y="8400"/>
                    <a:pt x="8305" y="7800"/>
                  </a:cubicBezTo>
                  <a:cubicBezTo>
                    <a:pt x="9261" y="7200"/>
                    <a:pt x="10254" y="7200"/>
                    <a:pt x="11234" y="6600"/>
                  </a:cubicBezTo>
                  <a:cubicBezTo>
                    <a:pt x="12215" y="6000"/>
                    <a:pt x="13183" y="4800"/>
                    <a:pt x="14127" y="3600"/>
                  </a:cubicBezTo>
                  <a:cubicBezTo>
                    <a:pt x="15070" y="2400"/>
                    <a:pt x="15989" y="1200"/>
                    <a:pt x="16982" y="600"/>
                  </a:cubicBezTo>
                  <a:cubicBezTo>
                    <a:pt x="17975" y="0"/>
                    <a:pt x="19043" y="0"/>
                    <a:pt x="19812" y="0"/>
                  </a:cubicBezTo>
                  <a:cubicBezTo>
                    <a:pt x="20582" y="0"/>
                    <a:pt x="21054" y="0"/>
                    <a:pt x="21302" y="1800"/>
                  </a:cubicBezTo>
                  <a:cubicBezTo>
                    <a:pt x="21550" y="3600"/>
                    <a:pt x="21575" y="72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239881" y="3937000"/>
              <a:ext cx="1866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82" y="7200"/>
                    <a:pt x="1763" y="14400"/>
                    <a:pt x="2718" y="18000"/>
                  </a:cubicBezTo>
                  <a:cubicBezTo>
                    <a:pt x="3673" y="21600"/>
                    <a:pt x="4702" y="21600"/>
                    <a:pt x="5657" y="21600"/>
                  </a:cubicBezTo>
                  <a:cubicBezTo>
                    <a:pt x="6612" y="21600"/>
                    <a:pt x="7494" y="21600"/>
                    <a:pt x="8388" y="21600"/>
                  </a:cubicBezTo>
                  <a:cubicBezTo>
                    <a:pt x="9282" y="21600"/>
                    <a:pt x="10188" y="21600"/>
                    <a:pt x="11069" y="21600"/>
                  </a:cubicBezTo>
                  <a:cubicBezTo>
                    <a:pt x="11951" y="21600"/>
                    <a:pt x="12808" y="21600"/>
                    <a:pt x="13861" y="19200"/>
                  </a:cubicBezTo>
                  <a:cubicBezTo>
                    <a:pt x="14914" y="16800"/>
                    <a:pt x="16163" y="12000"/>
                    <a:pt x="17339" y="9600"/>
                  </a:cubicBezTo>
                  <a:cubicBezTo>
                    <a:pt x="18514" y="7200"/>
                    <a:pt x="19616" y="7200"/>
                    <a:pt x="20314" y="9600"/>
                  </a:cubicBezTo>
                  <a:cubicBezTo>
                    <a:pt x="21012" y="12000"/>
                    <a:pt x="21306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688725" y="4768850"/>
              <a:ext cx="638248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7529" y="0"/>
                  </a:moveTo>
                  <a:cubicBezTo>
                    <a:pt x="15824" y="1102"/>
                    <a:pt x="14119" y="2204"/>
                    <a:pt x="12236" y="3306"/>
                  </a:cubicBezTo>
                  <a:cubicBezTo>
                    <a:pt x="10353" y="4408"/>
                    <a:pt x="8292" y="5510"/>
                    <a:pt x="6836" y="6318"/>
                  </a:cubicBezTo>
                  <a:cubicBezTo>
                    <a:pt x="5379" y="7127"/>
                    <a:pt x="4526" y="7641"/>
                    <a:pt x="3994" y="8045"/>
                  </a:cubicBezTo>
                  <a:cubicBezTo>
                    <a:pt x="3461" y="8449"/>
                    <a:pt x="3247" y="8743"/>
                    <a:pt x="3319" y="8927"/>
                  </a:cubicBezTo>
                  <a:cubicBezTo>
                    <a:pt x="3390" y="9110"/>
                    <a:pt x="3745" y="9184"/>
                    <a:pt x="4917" y="9257"/>
                  </a:cubicBezTo>
                  <a:cubicBezTo>
                    <a:pt x="6090" y="9331"/>
                    <a:pt x="8079" y="9404"/>
                    <a:pt x="9571" y="9588"/>
                  </a:cubicBezTo>
                  <a:cubicBezTo>
                    <a:pt x="11063" y="9771"/>
                    <a:pt x="12058" y="10065"/>
                    <a:pt x="12662" y="10359"/>
                  </a:cubicBezTo>
                  <a:cubicBezTo>
                    <a:pt x="13266" y="10653"/>
                    <a:pt x="13479" y="10947"/>
                    <a:pt x="13479" y="11278"/>
                  </a:cubicBezTo>
                  <a:cubicBezTo>
                    <a:pt x="13479" y="11608"/>
                    <a:pt x="13266" y="11976"/>
                    <a:pt x="12555" y="12490"/>
                  </a:cubicBezTo>
                  <a:cubicBezTo>
                    <a:pt x="11845" y="13004"/>
                    <a:pt x="10637" y="13665"/>
                    <a:pt x="9251" y="14363"/>
                  </a:cubicBezTo>
                  <a:cubicBezTo>
                    <a:pt x="7866" y="15061"/>
                    <a:pt x="6303" y="15796"/>
                    <a:pt x="4917" y="16494"/>
                  </a:cubicBezTo>
                  <a:cubicBezTo>
                    <a:pt x="3532" y="17192"/>
                    <a:pt x="2324" y="17853"/>
                    <a:pt x="1507" y="18404"/>
                  </a:cubicBezTo>
                  <a:cubicBezTo>
                    <a:pt x="690" y="18955"/>
                    <a:pt x="263" y="19396"/>
                    <a:pt x="86" y="19800"/>
                  </a:cubicBezTo>
                  <a:cubicBezTo>
                    <a:pt x="-92" y="20204"/>
                    <a:pt x="-21" y="20571"/>
                    <a:pt x="547" y="20829"/>
                  </a:cubicBezTo>
                  <a:cubicBezTo>
                    <a:pt x="1116" y="21086"/>
                    <a:pt x="2182" y="21233"/>
                    <a:pt x="4065" y="21269"/>
                  </a:cubicBezTo>
                  <a:cubicBezTo>
                    <a:pt x="5947" y="21306"/>
                    <a:pt x="8647" y="21233"/>
                    <a:pt x="11170" y="21159"/>
                  </a:cubicBezTo>
                  <a:cubicBezTo>
                    <a:pt x="13692" y="21086"/>
                    <a:pt x="16037" y="21012"/>
                    <a:pt x="17529" y="20939"/>
                  </a:cubicBezTo>
                  <a:cubicBezTo>
                    <a:pt x="19021" y="20865"/>
                    <a:pt x="19661" y="20792"/>
                    <a:pt x="20229" y="20718"/>
                  </a:cubicBezTo>
                  <a:cubicBezTo>
                    <a:pt x="20797" y="20645"/>
                    <a:pt x="21295" y="20571"/>
                    <a:pt x="21401" y="20718"/>
                  </a:cubicBezTo>
                  <a:cubicBezTo>
                    <a:pt x="21508" y="20865"/>
                    <a:pt x="21224" y="21233"/>
                    <a:pt x="209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709281" y="5613400"/>
              <a:ext cx="12701" cy="15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9000" y="14637"/>
                  </a:cubicBezTo>
                  <a:cubicBezTo>
                    <a:pt x="10800" y="18474"/>
                    <a:pt x="10800" y="20747"/>
                    <a:pt x="12600" y="21174"/>
                  </a:cubicBezTo>
                  <a:cubicBezTo>
                    <a:pt x="14400" y="21600"/>
                    <a:pt x="18000" y="20179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710224" y="5464832"/>
              <a:ext cx="55414" cy="6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0570" fill="norm" stroke="1" extrusionOk="0">
                  <a:moveTo>
                    <a:pt x="6844" y="8379"/>
                  </a:moveTo>
                  <a:cubicBezTo>
                    <a:pt x="3644" y="10285"/>
                    <a:pt x="444" y="12191"/>
                    <a:pt x="44" y="14414"/>
                  </a:cubicBezTo>
                  <a:cubicBezTo>
                    <a:pt x="-356" y="16638"/>
                    <a:pt x="2044" y="19179"/>
                    <a:pt x="5244" y="20132"/>
                  </a:cubicBezTo>
                  <a:cubicBezTo>
                    <a:pt x="8444" y="21085"/>
                    <a:pt x="12444" y="20450"/>
                    <a:pt x="15244" y="18544"/>
                  </a:cubicBezTo>
                  <a:cubicBezTo>
                    <a:pt x="18044" y="16638"/>
                    <a:pt x="19644" y="13461"/>
                    <a:pt x="20444" y="10285"/>
                  </a:cubicBezTo>
                  <a:cubicBezTo>
                    <a:pt x="21244" y="7109"/>
                    <a:pt x="21244" y="3932"/>
                    <a:pt x="19244" y="2026"/>
                  </a:cubicBezTo>
                  <a:cubicBezTo>
                    <a:pt x="17244" y="120"/>
                    <a:pt x="13244" y="-515"/>
                    <a:pt x="10044" y="438"/>
                  </a:cubicBezTo>
                  <a:cubicBezTo>
                    <a:pt x="6844" y="1391"/>
                    <a:pt x="4444" y="3932"/>
                    <a:pt x="4444" y="6791"/>
                  </a:cubicBezTo>
                  <a:cubicBezTo>
                    <a:pt x="4444" y="9650"/>
                    <a:pt x="6844" y="12826"/>
                    <a:pt x="9244" y="16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842631" y="5616756"/>
              <a:ext cx="1143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600" y="1118"/>
                    <a:pt x="11200" y="-1582"/>
                    <a:pt x="14800" y="1118"/>
                  </a:cubicBezTo>
                  <a:cubicBezTo>
                    <a:pt x="18400" y="3818"/>
                    <a:pt x="200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874381" y="5676899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2134731" y="555625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913207" y="4461933"/>
              <a:ext cx="215175" cy="20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25" fill="norm" stroke="1" extrusionOk="0">
                  <a:moveTo>
                    <a:pt x="1198" y="2204"/>
                  </a:moveTo>
                  <a:cubicBezTo>
                    <a:pt x="774" y="1102"/>
                    <a:pt x="351" y="0"/>
                    <a:pt x="139" y="0"/>
                  </a:cubicBezTo>
                  <a:cubicBezTo>
                    <a:pt x="-73" y="0"/>
                    <a:pt x="-73" y="1102"/>
                    <a:pt x="351" y="4518"/>
                  </a:cubicBezTo>
                  <a:cubicBezTo>
                    <a:pt x="774" y="7935"/>
                    <a:pt x="1621" y="13665"/>
                    <a:pt x="2045" y="17082"/>
                  </a:cubicBezTo>
                  <a:cubicBezTo>
                    <a:pt x="2468" y="20498"/>
                    <a:pt x="2468" y="21600"/>
                    <a:pt x="2468" y="21269"/>
                  </a:cubicBezTo>
                  <a:cubicBezTo>
                    <a:pt x="2468" y="20939"/>
                    <a:pt x="2468" y="19176"/>
                    <a:pt x="2892" y="15869"/>
                  </a:cubicBezTo>
                  <a:cubicBezTo>
                    <a:pt x="3315" y="12563"/>
                    <a:pt x="4162" y="7714"/>
                    <a:pt x="5539" y="4739"/>
                  </a:cubicBezTo>
                  <a:cubicBezTo>
                    <a:pt x="6915" y="1763"/>
                    <a:pt x="8821" y="661"/>
                    <a:pt x="10939" y="661"/>
                  </a:cubicBezTo>
                  <a:cubicBezTo>
                    <a:pt x="13056" y="661"/>
                    <a:pt x="15386" y="1763"/>
                    <a:pt x="16868" y="4298"/>
                  </a:cubicBezTo>
                  <a:cubicBezTo>
                    <a:pt x="18351" y="6833"/>
                    <a:pt x="18986" y="10800"/>
                    <a:pt x="19621" y="13224"/>
                  </a:cubicBezTo>
                  <a:cubicBezTo>
                    <a:pt x="20256" y="15649"/>
                    <a:pt x="20892" y="16531"/>
                    <a:pt x="21527" y="17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674481" y="4883150"/>
              <a:ext cx="249768" cy="36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0"/>
                  </a:moveTo>
                  <a:cubicBezTo>
                    <a:pt x="3478" y="2592"/>
                    <a:pt x="6956" y="5184"/>
                    <a:pt x="10159" y="8085"/>
                  </a:cubicBezTo>
                  <a:cubicBezTo>
                    <a:pt x="13363" y="10985"/>
                    <a:pt x="16292" y="14194"/>
                    <a:pt x="18031" y="16169"/>
                  </a:cubicBezTo>
                  <a:cubicBezTo>
                    <a:pt x="19769" y="18144"/>
                    <a:pt x="20319" y="18885"/>
                    <a:pt x="20776" y="19687"/>
                  </a:cubicBezTo>
                  <a:cubicBezTo>
                    <a:pt x="21234" y="20489"/>
                    <a:pt x="21600" y="21353"/>
                    <a:pt x="21600" y="21477"/>
                  </a:cubicBezTo>
                  <a:cubicBezTo>
                    <a:pt x="21600" y="21600"/>
                    <a:pt x="21234" y="20983"/>
                    <a:pt x="20868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722974" y="4841789"/>
              <a:ext cx="211858" cy="45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10" fill="norm" stroke="1" extrusionOk="0">
                  <a:moveTo>
                    <a:pt x="21405" y="1040"/>
                  </a:moveTo>
                  <a:cubicBezTo>
                    <a:pt x="20977" y="547"/>
                    <a:pt x="20550" y="54"/>
                    <a:pt x="19908" y="4"/>
                  </a:cubicBezTo>
                  <a:cubicBezTo>
                    <a:pt x="19266" y="-45"/>
                    <a:pt x="18411" y="350"/>
                    <a:pt x="16807" y="1977"/>
                  </a:cubicBezTo>
                  <a:cubicBezTo>
                    <a:pt x="15203" y="3604"/>
                    <a:pt x="12851" y="6465"/>
                    <a:pt x="10284" y="9325"/>
                  </a:cubicBezTo>
                  <a:cubicBezTo>
                    <a:pt x="7718" y="12185"/>
                    <a:pt x="4938" y="15045"/>
                    <a:pt x="3227" y="16722"/>
                  </a:cubicBezTo>
                  <a:cubicBezTo>
                    <a:pt x="1516" y="18399"/>
                    <a:pt x="874" y="18892"/>
                    <a:pt x="447" y="19533"/>
                  </a:cubicBezTo>
                  <a:cubicBezTo>
                    <a:pt x="19" y="20174"/>
                    <a:pt x="-195" y="20963"/>
                    <a:pt x="233" y="21259"/>
                  </a:cubicBezTo>
                  <a:cubicBezTo>
                    <a:pt x="660" y="21555"/>
                    <a:pt x="1730" y="21358"/>
                    <a:pt x="2478" y="21160"/>
                  </a:cubicBezTo>
                  <a:cubicBezTo>
                    <a:pt x="3227" y="20963"/>
                    <a:pt x="3655" y="20766"/>
                    <a:pt x="4082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055481" y="51879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063948" y="5022850"/>
              <a:ext cx="56752" cy="4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0589" fill="norm" stroke="1" extrusionOk="0">
                  <a:moveTo>
                    <a:pt x="6171" y="16200"/>
                  </a:moveTo>
                  <a:cubicBezTo>
                    <a:pt x="3086" y="12960"/>
                    <a:pt x="0" y="9720"/>
                    <a:pt x="0" y="10260"/>
                  </a:cubicBezTo>
                  <a:cubicBezTo>
                    <a:pt x="0" y="10800"/>
                    <a:pt x="3086" y="15120"/>
                    <a:pt x="7329" y="17820"/>
                  </a:cubicBezTo>
                  <a:cubicBezTo>
                    <a:pt x="11571" y="20520"/>
                    <a:pt x="16971" y="21600"/>
                    <a:pt x="19286" y="19440"/>
                  </a:cubicBezTo>
                  <a:cubicBezTo>
                    <a:pt x="21600" y="17280"/>
                    <a:pt x="20829" y="11880"/>
                    <a:pt x="18514" y="8100"/>
                  </a:cubicBezTo>
                  <a:cubicBezTo>
                    <a:pt x="16200" y="4320"/>
                    <a:pt x="12343" y="2160"/>
                    <a:pt x="8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3188831" y="4722854"/>
              <a:ext cx="217877" cy="592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02" fill="norm" stroke="1" extrusionOk="0">
                  <a:moveTo>
                    <a:pt x="7406" y="56"/>
                  </a:moveTo>
                  <a:cubicBezTo>
                    <a:pt x="8434" y="-21"/>
                    <a:pt x="9463" y="-98"/>
                    <a:pt x="10903" y="402"/>
                  </a:cubicBezTo>
                  <a:cubicBezTo>
                    <a:pt x="12343" y="901"/>
                    <a:pt x="14194" y="1977"/>
                    <a:pt x="16149" y="3592"/>
                  </a:cubicBezTo>
                  <a:cubicBezTo>
                    <a:pt x="18103" y="5206"/>
                    <a:pt x="20160" y="7358"/>
                    <a:pt x="20880" y="9511"/>
                  </a:cubicBezTo>
                  <a:cubicBezTo>
                    <a:pt x="21600" y="11663"/>
                    <a:pt x="20983" y="13815"/>
                    <a:pt x="19234" y="15698"/>
                  </a:cubicBezTo>
                  <a:cubicBezTo>
                    <a:pt x="17486" y="17582"/>
                    <a:pt x="14606" y="19196"/>
                    <a:pt x="11211" y="20118"/>
                  </a:cubicBezTo>
                  <a:cubicBezTo>
                    <a:pt x="7817" y="21041"/>
                    <a:pt x="3909" y="21271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516953" y="4754529"/>
              <a:ext cx="240079" cy="54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97" fill="norm" stroke="1" extrusionOk="0">
                  <a:moveTo>
                    <a:pt x="13415" y="1060"/>
                  </a:moveTo>
                  <a:cubicBezTo>
                    <a:pt x="12852" y="728"/>
                    <a:pt x="12288" y="395"/>
                    <a:pt x="11349" y="188"/>
                  </a:cubicBezTo>
                  <a:cubicBezTo>
                    <a:pt x="10410" y="-20"/>
                    <a:pt x="9095" y="-103"/>
                    <a:pt x="7781" y="188"/>
                  </a:cubicBezTo>
                  <a:cubicBezTo>
                    <a:pt x="6466" y="479"/>
                    <a:pt x="5151" y="1143"/>
                    <a:pt x="3648" y="2846"/>
                  </a:cubicBezTo>
                  <a:cubicBezTo>
                    <a:pt x="2146" y="4549"/>
                    <a:pt x="455" y="7291"/>
                    <a:pt x="80" y="9866"/>
                  </a:cubicBezTo>
                  <a:cubicBezTo>
                    <a:pt x="-296" y="12442"/>
                    <a:pt x="643" y="14851"/>
                    <a:pt x="3273" y="16679"/>
                  </a:cubicBezTo>
                  <a:cubicBezTo>
                    <a:pt x="5902" y="18506"/>
                    <a:pt x="10222" y="19752"/>
                    <a:pt x="13509" y="20459"/>
                  </a:cubicBezTo>
                  <a:cubicBezTo>
                    <a:pt x="16796" y="21165"/>
                    <a:pt x="19050" y="21331"/>
                    <a:pt x="21304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3398381" y="4390314"/>
              <a:ext cx="139577" cy="24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385" fill="norm" stroke="1" extrusionOk="0">
                  <a:moveTo>
                    <a:pt x="0" y="3662"/>
                  </a:moveTo>
                  <a:cubicBezTo>
                    <a:pt x="2224" y="2370"/>
                    <a:pt x="4447" y="1077"/>
                    <a:pt x="6353" y="431"/>
                  </a:cubicBezTo>
                  <a:cubicBezTo>
                    <a:pt x="8259" y="-215"/>
                    <a:pt x="9847" y="-215"/>
                    <a:pt x="11435" y="985"/>
                  </a:cubicBezTo>
                  <a:cubicBezTo>
                    <a:pt x="13024" y="2185"/>
                    <a:pt x="14612" y="4585"/>
                    <a:pt x="15088" y="6247"/>
                  </a:cubicBezTo>
                  <a:cubicBezTo>
                    <a:pt x="15565" y="7908"/>
                    <a:pt x="14929" y="8831"/>
                    <a:pt x="15724" y="10031"/>
                  </a:cubicBezTo>
                  <a:cubicBezTo>
                    <a:pt x="16518" y="11231"/>
                    <a:pt x="18741" y="12708"/>
                    <a:pt x="20012" y="14185"/>
                  </a:cubicBezTo>
                  <a:cubicBezTo>
                    <a:pt x="21282" y="15662"/>
                    <a:pt x="21600" y="17139"/>
                    <a:pt x="18741" y="18339"/>
                  </a:cubicBezTo>
                  <a:cubicBezTo>
                    <a:pt x="15882" y="19539"/>
                    <a:pt x="9847" y="20462"/>
                    <a:pt x="3812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722231" y="49466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4223881" y="4679695"/>
              <a:ext cx="28395" cy="36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91" fill="norm" stroke="1" extrusionOk="0">
                  <a:moveTo>
                    <a:pt x="0" y="1866"/>
                  </a:moveTo>
                  <a:cubicBezTo>
                    <a:pt x="4629" y="1002"/>
                    <a:pt x="9257" y="138"/>
                    <a:pt x="12343" y="14"/>
                  </a:cubicBezTo>
                  <a:cubicBezTo>
                    <a:pt x="15429" y="-109"/>
                    <a:pt x="16971" y="508"/>
                    <a:pt x="18514" y="2915"/>
                  </a:cubicBezTo>
                  <a:cubicBezTo>
                    <a:pt x="20057" y="5322"/>
                    <a:pt x="21600" y="9518"/>
                    <a:pt x="20057" y="12913"/>
                  </a:cubicBezTo>
                  <a:cubicBezTo>
                    <a:pt x="18514" y="16307"/>
                    <a:pt x="13886" y="18899"/>
                    <a:pt x="9257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147681" y="5086350"/>
              <a:ext cx="254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1800"/>
                    <a:pt x="8640" y="3600"/>
                    <a:pt x="12240" y="7200"/>
                  </a:cubicBezTo>
                  <a:cubicBezTo>
                    <a:pt x="15840" y="10800"/>
                    <a:pt x="1872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194248" y="5236089"/>
              <a:ext cx="194734" cy="29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1174" y="7654"/>
                  </a:moveTo>
                  <a:cubicBezTo>
                    <a:pt x="1174" y="11694"/>
                    <a:pt x="1174" y="15735"/>
                    <a:pt x="1057" y="18143"/>
                  </a:cubicBezTo>
                  <a:cubicBezTo>
                    <a:pt x="939" y="20552"/>
                    <a:pt x="704" y="21329"/>
                    <a:pt x="470" y="21329"/>
                  </a:cubicBezTo>
                  <a:cubicBezTo>
                    <a:pt x="235" y="21329"/>
                    <a:pt x="0" y="20552"/>
                    <a:pt x="0" y="17988"/>
                  </a:cubicBezTo>
                  <a:cubicBezTo>
                    <a:pt x="0" y="15424"/>
                    <a:pt x="235" y="11073"/>
                    <a:pt x="1526" y="7732"/>
                  </a:cubicBezTo>
                  <a:cubicBezTo>
                    <a:pt x="2817" y="4391"/>
                    <a:pt x="5165" y="2060"/>
                    <a:pt x="7630" y="894"/>
                  </a:cubicBezTo>
                  <a:cubicBezTo>
                    <a:pt x="10096" y="-271"/>
                    <a:pt x="12678" y="-271"/>
                    <a:pt x="15026" y="739"/>
                  </a:cubicBezTo>
                  <a:cubicBezTo>
                    <a:pt x="17374" y="1749"/>
                    <a:pt x="19487" y="3769"/>
                    <a:pt x="20309" y="6178"/>
                  </a:cubicBezTo>
                  <a:cubicBezTo>
                    <a:pt x="21130" y="8587"/>
                    <a:pt x="20661" y="11384"/>
                    <a:pt x="20661" y="13171"/>
                  </a:cubicBezTo>
                  <a:cubicBezTo>
                    <a:pt x="20661" y="14958"/>
                    <a:pt x="21130" y="15735"/>
                    <a:pt x="21600" y="16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134048" y="5209893"/>
              <a:ext cx="391584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1635" y="20015"/>
                  </a:moveTo>
                  <a:cubicBezTo>
                    <a:pt x="817" y="20015"/>
                    <a:pt x="0" y="20015"/>
                    <a:pt x="0" y="17855"/>
                  </a:cubicBezTo>
                  <a:cubicBezTo>
                    <a:pt x="0" y="15695"/>
                    <a:pt x="817" y="11375"/>
                    <a:pt x="3561" y="7055"/>
                  </a:cubicBezTo>
                  <a:cubicBezTo>
                    <a:pt x="6305" y="2735"/>
                    <a:pt x="10975" y="-1585"/>
                    <a:pt x="14303" y="575"/>
                  </a:cubicBezTo>
                  <a:cubicBezTo>
                    <a:pt x="17630" y="2735"/>
                    <a:pt x="1961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5366881" y="5105400"/>
              <a:ext cx="381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92"/>
                    <a:pt x="7200" y="8585"/>
                    <a:pt x="10800" y="12185"/>
                  </a:cubicBezTo>
                  <a:cubicBezTo>
                    <a:pt x="14400" y="15785"/>
                    <a:pt x="18000" y="186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6272702" y="5059028"/>
              <a:ext cx="440380" cy="38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50" fill="norm" stroke="1" extrusionOk="0">
                  <a:moveTo>
                    <a:pt x="2577" y="3938"/>
                  </a:moveTo>
                  <a:cubicBezTo>
                    <a:pt x="2063" y="4054"/>
                    <a:pt x="1549" y="4170"/>
                    <a:pt x="1446" y="4518"/>
                  </a:cubicBezTo>
                  <a:cubicBezTo>
                    <a:pt x="1343" y="4867"/>
                    <a:pt x="1651" y="5447"/>
                    <a:pt x="2783" y="5970"/>
                  </a:cubicBezTo>
                  <a:cubicBezTo>
                    <a:pt x="3914" y="6492"/>
                    <a:pt x="5869" y="6957"/>
                    <a:pt x="8080" y="6841"/>
                  </a:cubicBezTo>
                  <a:cubicBezTo>
                    <a:pt x="10291" y="6725"/>
                    <a:pt x="12760" y="6028"/>
                    <a:pt x="14149" y="5447"/>
                  </a:cubicBezTo>
                  <a:cubicBezTo>
                    <a:pt x="15537" y="4867"/>
                    <a:pt x="15846" y="4402"/>
                    <a:pt x="16051" y="3822"/>
                  </a:cubicBezTo>
                  <a:cubicBezTo>
                    <a:pt x="16257" y="3241"/>
                    <a:pt x="16360" y="2544"/>
                    <a:pt x="16206" y="1963"/>
                  </a:cubicBezTo>
                  <a:cubicBezTo>
                    <a:pt x="16051" y="1383"/>
                    <a:pt x="15640" y="918"/>
                    <a:pt x="14560" y="512"/>
                  </a:cubicBezTo>
                  <a:cubicBezTo>
                    <a:pt x="13480" y="105"/>
                    <a:pt x="11731" y="-243"/>
                    <a:pt x="9623" y="222"/>
                  </a:cubicBezTo>
                  <a:cubicBezTo>
                    <a:pt x="7514" y="686"/>
                    <a:pt x="5046" y="1963"/>
                    <a:pt x="3246" y="3938"/>
                  </a:cubicBezTo>
                  <a:cubicBezTo>
                    <a:pt x="1446" y="5912"/>
                    <a:pt x="314" y="8583"/>
                    <a:pt x="57" y="10905"/>
                  </a:cubicBezTo>
                  <a:cubicBezTo>
                    <a:pt x="-200" y="13228"/>
                    <a:pt x="417" y="15202"/>
                    <a:pt x="1857" y="16886"/>
                  </a:cubicBezTo>
                  <a:cubicBezTo>
                    <a:pt x="3297" y="18570"/>
                    <a:pt x="5560" y="19963"/>
                    <a:pt x="8183" y="20660"/>
                  </a:cubicBezTo>
                  <a:cubicBezTo>
                    <a:pt x="10806" y="21357"/>
                    <a:pt x="13789" y="21357"/>
                    <a:pt x="16051" y="21067"/>
                  </a:cubicBezTo>
                  <a:cubicBezTo>
                    <a:pt x="18314" y="20776"/>
                    <a:pt x="19857" y="20196"/>
                    <a:pt x="21400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6685243" y="4381499"/>
              <a:ext cx="25008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9268" y="0"/>
                  </a:moveTo>
                  <a:cubicBezTo>
                    <a:pt x="14549" y="2000"/>
                    <a:pt x="9829" y="4000"/>
                    <a:pt x="7016" y="5200"/>
                  </a:cubicBezTo>
                  <a:cubicBezTo>
                    <a:pt x="4202" y="6400"/>
                    <a:pt x="3295" y="6800"/>
                    <a:pt x="2659" y="7333"/>
                  </a:cubicBezTo>
                  <a:cubicBezTo>
                    <a:pt x="2024" y="7867"/>
                    <a:pt x="1661" y="8533"/>
                    <a:pt x="1933" y="8933"/>
                  </a:cubicBezTo>
                  <a:cubicBezTo>
                    <a:pt x="2206" y="9333"/>
                    <a:pt x="3113" y="9467"/>
                    <a:pt x="4565" y="9600"/>
                  </a:cubicBezTo>
                  <a:cubicBezTo>
                    <a:pt x="6017" y="9733"/>
                    <a:pt x="8014" y="9867"/>
                    <a:pt x="9920" y="10067"/>
                  </a:cubicBezTo>
                  <a:cubicBezTo>
                    <a:pt x="11826" y="10267"/>
                    <a:pt x="13641" y="10533"/>
                    <a:pt x="14639" y="11000"/>
                  </a:cubicBezTo>
                  <a:cubicBezTo>
                    <a:pt x="15638" y="11467"/>
                    <a:pt x="15819" y="12133"/>
                    <a:pt x="14367" y="13200"/>
                  </a:cubicBezTo>
                  <a:cubicBezTo>
                    <a:pt x="12915" y="14267"/>
                    <a:pt x="9829" y="15733"/>
                    <a:pt x="7379" y="16867"/>
                  </a:cubicBezTo>
                  <a:cubicBezTo>
                    <a:pt x="4928" y="18000"/>
                    <a:pt x="3113" y="18800"/>
                    <a:pt x="1843" y="19467"/>
                  </a:cubicBezTo>
                  <a:cubicBezTo>
                    <a:pt x="572" y="20133"/>
                    <a:pt x="-154" y="20667"/>
                    <a:pt x="28" y="21000"/>
                  </a:cubicBezTo>
                  <a:cubicBezTo>
                    <a:pt x="209" y="21333"/>
                    <a:pt x="1298" y="21467"/>
                    <a:pt x="3930" y="21400"/>
                  </a:cubicBezTo>
                  <a:cubicBezTo>
                    <a:pt x="6562" y="21333"/>
                    <a:pt x="10737" y="21067"/>
                    <a:pt x="13913" y="21067"/>
                  </a:cubicBezTo>
                  <a:cubicBezTo>
                    <a:pt x="17090" y="21067"/>
                    <a:pt x="19268" y="21333"/>
                    <a:pt x="214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732131" y="4870450"/>
              <a:ext cx="1" cy="635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6719431" y="48006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6827381" y="48514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6782931" y="492760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6941681" y="48387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735042" y="4143167"/>
              <a:ext cx="105040" cy="17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40" fill="norm" stroke="1" extrusionOk="0">
                  <a:moveTo>
                    <a:pt x="1998" y="2726"/>
                  </a:moveTo>
                  <a:cubicBezTo>
                    <a:pt x="2430" y="7097"/>
                    <a:pt x="2862" y="11469"/>
                    <a:pt x="2862" y="14297"/>
                  </a:cubicBezTo>
                  <a:cubicBezTo>
                    <a:pt x="2862" y="17126"/>
                    <a:pt x="2430" y="18411"/>
                    <a:pt x="1782" y="18411"/>
                  </a:cubicBezTo>
                  <a:cubicBezTo>
                    <a:pt x="1134" y="18411"/>
                    <a:pt x="270" y="17126"/>
                    <a:pt x="54" y="14554"/>
                  </a:cubicBezTo>
                  <a:cubicBezTo>
                    <a:pt x="-162" y="11983"/>
                    <a:pt x="270" y="8126"/>
                    <a:pt x="1350" y="5426"/>
                  </a:cubicBezTo>
                  <a:cubicBezTo>
                    <a:pt x="2430" y="2726"/>
                    <a:pt x="4158" y="1183"/>
                    <a:pt x="6102" y="411"/>
                  </a:cubicBezTo>
                  <a:cubicBezTo>
                    <a:pt x="8046" y="-360"/>
                    <a:pt x="10206" y="-360"/>
                    <a:pt x="12798" y="3240"/>
                  </a:cubicBezTo>
                  <a:cubicBezTo>
                    <a:pt x="15390" y="6840"/>
                    <a:pt x="18414" y="14040"/>
                    <a:pt x="21438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7081381" y="4413250"/>
              <a:ext cx="1333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600"/>
                    <a:pt x="10286" y="7200"/>
                    <a:pt x="13886" y="10800"/>
                  </a:cubicBezTo>
                  <a:cubicBezTo>
                    <a:pt x="17486" y="14400"/>
                    <a:pt x="1954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7076743" y="4425950"/>
              <a:ext cx="226889" cy="36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63" fill="norm" stroke="1" extrusionOk="0">
                  <a:moveTo>
                    <a:pt x="21438" y="0"/>
                  </a:moveTo>
                  <a:cubicBezTo>
                    <a:pt x="19638" y="869"/>
                    <a:pt x="17838" y="1738"/>
                    <a:pt x="14938" y="4159"/>
                  </a:cubicBezTo>
                  <a:cubicBezTo>
                    <a:pt x="12038" y="6579"/>
                    <a:pt x="8038" y="10552"/>
                    <a:pt x="5338" y="13407"/>
                  </a:cubicBezTo>
                  <a:cubicBezTo>
                    <a:pt x="2638" y="16262"/>
                    <a:pt x="1238" y="18000"/>
                    <a:pt x="538" y="19241"/>
                  </a:cubicBezTo>
                  <a:cubicBezTo>
                    <a:pt x="-162" y="20483"/>
                    <a:pt x="-162" y="21228"/>
                    <a:pt x="438" y="21414"/>
                  </a:cubicBezTo>
                  <a:cubicBezTo>
                    <a:pt x="1038" y="21600"/>
                    <a:pt x="2238" y="21228"/>
                    <a:pt x="3438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7360781" y="466090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7354431" y="4557183"/>
              <a:ext cx="25401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646"/>
                  </a:moveTo>
                  <a:cubicBezTo>
                    <a:pt x="12600" y="3323"/>
                    <a:pt x="3600" y="0"/>
                    <a:pt x="4500" y="0"/>
                  </a:cubicBezTo>
                  <a:cubicBezTo>
                    <a:pt x="5400" y="0"/>
                    <a:pt x="16200" y="3323"/>
                    <a:pt x="17100" y="7477"/>
                  </a:cubicBezTo>
                  <a:cubicBezTo>
                    <a:pt x="18000" y="11631"/>
                    <a:pt x="90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576681" y="4610100"/>
              <a:ext cx="38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7900531" y="4356100"/>
              <a:ext cx="635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840"/>
                    <a:pt x="11520" y="7680"/>
                    <a:pt x="7920" y="11280"/>
                  </a:cubicBezTo>
                  <a:cubicBezTo>
                    <a:pt x="4320" y="14880"/>
                    <a:pt x="216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792581" y="4663793"/>
              <a:ext cx="203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25" y="2735"/>
                    <a:pt x="11250" y="-1585"/>
                    <a:pt x="14850" y="575"/>
                  </a:cubicBezTo>
                  <a:cubicBezTo>
                    <a:pt x="18450" y="2735"/>
                    <a:pt x="2002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7820892" y="4749349"/>
              <a:ext cx="167598" cy="21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44" fill="norm" stroke="1" extrusionOk="0">
                  <a:moveTo>
                    <a:pt x="5299" y="5029"/>
                  </a:moveTo>
                  <a:cubicBezTo>
                    <a:pt x="4219" y="7106"/>
                    <a:pt x="3139" y="9183"/>
                    <a:pt x="2464" y="11467"/>
                  </a:cubicBezTo>
                  <a:cubicBezTo>
                    <a:pt x="1789" y="13752"/>
                    <a:pt x="1519" y="16244"/>
                    <a:pt x="1114" y="18114"/>
                  </a:cubicBezTo>
                  <a:cubicBezTo>
                    <a:pt x="709" y="19983"/>
                    <a:pt x="169" y="21229"/>
                    <a:pt x="34" y="21021"/>
                  </a:cubicBezTo>
                  <a:cubicBezTo>
                    <a:pt x="-101" y="20814"/>
                    <a:pt x="169" y="19152"/>
                    <a:pt x="844" y="16244"/>
                  </a:cubicBezTo>
                  <a:cubicBezTo>
                    <a:pt x="1519" y="13337"/>
                    <a:pt x="2599" y="9183"/>
                    <a:pt x="5029" y="6171"/>
                  </a:cubicBezTo>
                  <a:cubicBezTo>
                    <a:pt x="7459" y="3160"/>
                    <a:pt x="11239" y="1291"/>
                    <a:pt x="13804" y="460"/>
                  </a:cubicBezTo>
                  <a:cubicBezTo>
                    <a:pt x="16369" y="-371"/>
                    <a:pt x="17719" y="-163"/>
                    <a:pt x="18934" y="1810"/>
                  </a:cubicBezTo>
                  <a:cubicBezTo>
                    <a:pt x="20149" y="3783"/>
                    <a:pt x="21229" y="7521"/>
                    <a:pt x="21364" y="10741"/>
                  </a:cubicBezTo>
                  <a:cubicBezTo>
                    <a:pt x="21499" y="13960"/>
                    <a:pt x="20689" y="16660"/>
                    <a:pt x="19879" y="1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6332510" y="3984360"/>
              <a:ext cx="2140652" cy="133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61" fill="norm" stroke="1" extrusionOk="0">
                  <a:moveTo>
                    <a:pt x="15972" y="2936"/>
                  </a:moveTo>
                  <a:cubicBezTo>
                    <a:pt x="15951" y="2764"/>
                    <a:pt x="15929" y="2593"/>
                    <a:pt x="15770" y="2387"/>
                  </a:cubicBezTo>
                  <a:cubicBezTo>
                    <a:pt x="15610" y="2181"/>
                    <a:pt x="15312" y="1941"/>
                    <a:pt x="14832" y="1718"/>
                  </a:cubicBezTo>
                  <a:cubicBezTo>
                    <a:pt x="14353" y="1496"/>
                    <a:pt x="13693" y="1290"/>
                    <a:pt x="13064" y="1084"/>
                  </a:cubicBezTo>
                  <a:cubicBezTo>
                    <a:pt x="12436" y="878"/>
                    <a:pt x="11839" y="673"/>
                    <a:pt x="11264" y="501"/>
                  </a:cubicBezTo>
                  <a:cubicBezTo>
                    <a:pt x="10689" y="330"/>
                    <a:pt x="10135" y="193"/>
                    <a:pt x="9528" y="107"/>
                  </a:cubicBezTo>
                  <a:cubicBezTo>
                    <a:pt x="8921" y="21"/>
                    <a:pt x="8261" y="-13"/>
                    <a:pt x="7643" y="4"/>
                  </a:cubicBezTo>
                  <a:cubicBezTo>
                    <a:pt x="7025" y="21"/>
                    <a:pt x="6450" y="90"/>
                    <a:pt x="5822" y="244"/>
                  </a:cubicBezTo>
                  <a:cubicBezTo>
                    <a:pt x="5193" y="398"/>
                    <a:pt x="4512" y="638"/>
                    <a:pt x="3851" y="1016"/>
                  </a:cubicBezTo>
                  <a:cubicBezTo>
                    <a:pt x="3191" y="1393"/>
                    <a:pt x="2552" y="1907"/>
                    <a:pt x="2009" y="2524"/>
                  </a:cubicBezTo>
                  <a:cubicBezTo>
                    <a:pt x="1465" y="3141"/>
                    <a:pt x="1018" y="3861"/>
                    <a:pt x="677" y="4650"/>
                  </a:cubicBezTo>
                  <a:cubicBezTo>
                    <a:pt x="336" y="5438"/>
                    <a:pt x="102" y="6296"/>
                    <a:pt x="28" y="7136"/>
                  </a:cubicBezTo>
                  <a:cubicBezTo>
                    <a:pt x="-47" y="7976"/>
                    <a:pt x="38" y="8798"/>
                    <a:pt x="177" y="9638"/>
                  </a:cubicBezTo>
                  <a:cubicBezTo>
                    <a:pt x="315" y="10478"/>
                    <a:pt x="507" y="11336"/>
                    <a:pt x="762" y="12158"/>
                  </a:cubicBezTo>
                  <a:cubicBezTo>
                    <a:pt x="1018" y="12981"/>
                    <a:pt x="1338" y="13770"/>
                    <a:pt x="1678" y="14456"/>
                  </a:cubicBezTo>
                  <a:cubicBezTo>
                    <a:pt x="2019" y="15141"/>
                    <a:pt x="2381" y="15724"/>
                    <a:pt x="2839" y="16273"/>
                  </a:cubicBezTo>
                  <a:cubicBezTo>
                    <a:pt x="3297" y="16821"/>
                    <a:pt x="3851" y="17336"/>
                    <a:pt x="4533" y="17816"/>
                  </a:cubicBezTo>
                  <a:cubicBezTo>
                    <a:pt x="5215" y="18296"/>
                    <a:pt x="6024" y="18741"/>
                    <a:pt x="6780" y="19136"/>
                  </a:cubicBezTo>
                  <a:cubicBezTo>
                    <a:pt x="7536" y="19530"/>
                    <a:pt x="8239" y="19873"/>
                    <a:pt x="8921" y="20216"/>
                  </a:cubicBezTo>
                  <a:cubicBezTo>
                    <a:pt x="9603" y="20558"/>
                    <a:pt x="10263" y="20901"/>
                    <a:pt x="11009" y="21141"/>
                  </a:cubicBezTo>
                  <a:cubicBezTo>
                    <a:pt x="11754" y="21381"/>
                    <a:pt x="12585" y="21518"/>
                    <a:pt x="13331" y="21553"/>
                  </a:cubicBezTo>
                  <a:cubicBezTo>
                    <a:pt x="14076" y="21587"/>
                    <a:pt x="14736" y="21518"/>
                    <a:pt x="15386" y="21227"/>
                  </a:cubicBezTo>
                  <a:cubicBezTo>
                    <a:pt x="16036" y="20936"/>
                    <a:pt x="16675" y="20421"/>
                    <a:pt x="17229" y="19856"/>
                  </a:cubicBezTo>
                  <a:cubicBezTo>
                    <a:pt x="17783" y="19290"/>
                    <a:pt x="18251" y="18673"/>
                    <a:pt x="18720" y="17953"/>
                  </a:cubicBezTo>
                  <a:cubicBezTo>
                    <a:pt x="19189" y="17233"/>
                    <a:pt x="19657" y="16410"/>
                    <a:pt x="20083" y="15518"/>
                  </a:cubicBezTo>
                  <a:cubicBezTo>
                    <a:pt x="20509" y="14627"/>
                    <a:pt x="20893" y="13667"/>
                    <a:pt x="21148" y="12587"/>
                  </a:cubicBezTo>
                  <a:cubicBezTo>
                    <a:pt x="21404" y="11507"/>
                    <a:pt x="21532" y="10307"/>
                    <a:pt x="21542" y="9176"/>
                  </a:cubicBezTo>
                  <a:cubicBezTo>
                    <a:pt x="21553" y="8044"/>
                    <a:pt x="21446" y="6981"/>
                    <a:pt x="21202" y="6107"/>
                  </a:cubicBezTo>
                  <a:cubicBezTo>
                    <a:pt x="20957" y="5233"/>
                    <a:pt x="20573" y="4547"/>
                    <a:pt x="20041" y="4016"/>
                  </a:cubicBezTo>
                  <a:cubicBezTo>
                    <a:pt x="19508" y="3484"/>
                    <a:pt x="18826" y="3107"/>
                    <a:pt x="18070" y="2867"/>
                  </a:cubicBezTo>
                  <a:cubicBezTo>
                    <a:pt x="17314" y="2627"/>
                    <a:pt x="16483" y="2524"/>
                    <a:pt x="15631" y="2490"/>
                  </a:cubicBezTo>
                  <a:cubicBezTo>
                    <a:pt x="14779" y="2456"/>
                    <a:pt x="13906" y="2490"/>
                    <a:pt x="13267" y="2576"/>
                  </a:cubicBezTo>
                  <a:cubicBezTo>
                    <a:pt x="12628" y="2661"/>
                    <a:pt x="12223" y="2798"/>
                    <a:pt x="11818" y="29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8764131" y="4573701"/>
              <a:ext cx="1778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657" y="11153"/>
                    <a:pt x="11314" y="2153"/>
                    <a:pt x="14914" y="353"/>
                  </a:cubicBezTo>
                  <a:cubicBezTo>
                    <a:pt x="18514" y="-1447"/>
                    <a:pt x="20057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8751431" y="4692650"/>
              <a:ext cx="266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3" y="20571"/>
                    <a:pt x="7886" y="19543"/>
                    <a:pt x="11486" y="15943"/>
                  </a:cubicBezTo>
                  <a:cubicBezTo>
                    <a:pt x="15086" y="12343"/>
                    <a:pt x="18343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9136343" y="4543523"/>
              <a:ext cx="178299" cy="17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0712" fill="norm" stroke="1" extrusionOk="0">
                  <a:moveTo>
                    <a:pt x="13537" y="2688"/>
                  </a:moveTo>
                  <a:cubicBezTo>
                    <a:pt x="12065" y="1916"/>
                    <a:pt x="10592" y="1145"/>
                    <a:pt x="8628" y="1659"/>
                  </a:cubicBezTo>
                  <a:cubicBezTo>
                    <a:pt x="6665" y="2174"/>
                    <a:pt x="4210" y="3974"/>
                    <a:pt x="2492" y="6802"/>
                  </a:cubicBezTo>
                  <a:cubicBezTo>
                    <a:pt x="774" y="9631"/>
                    <a:pt x="-208" y="13488"/>
                    <a:pt x="37" y="16316"/>
                  </a:cubicBezTo>
                  <a:cubicBezTo>
                    <a:pt x="283" y="19145"/>
                    <a:pt x="1756" y="20945"/>
                    <a:pt x="5192" y="20688"/>
                  </a:cubicBezTo>
                  <a:cubicBezTo>
                    <a:pt x="8628" y="20431"/>
                    <a:pt x="14028" y="18116"/>
                    <a:pt x="17219" y="15674"/>
                  </a:cubicBezTo>
                  <a:cubicBezTo>
                    <a:pt x="20410" y="13231"/>
                    <a:pt x="21392" y="10659"/>
                    <a:pt x="20165" y="7702"/>
                  </a:cubicBezTo>
                  <a:cubicBezTo>
                    <a:pt x="18937" y="4745"/>
                    <a:pt x="15501" y="1402"/>
                    <a:pt x="11819" y="374"/>
                  </a:cubicBezTo>
                  <a:cubicBezTo>
                    <a:pt x="8137" y="-655"/>
                    <a:pt x="4210" y="631"/>
                    <a:pt x="283" y="19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959981" y="6773333"/>
              <a:ext cx="2667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0800"/>
                    <a:pt x="9943" y="0"/>
                    <a:pt x="13543" y="0"/>
                  </a:cubicBezTo>
                  <a:cubicBezTo>
                    <a:pt x="17143" y="0"/>
                    <a:pt x="193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029831" y="6940550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033131" y="6559550"/>
              <a:ext cx="30957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0" y="0"/>
                  </a:moveTo>
                  <a:cubicBezTo>
                    <a:pt x="7200" y="306"/>
                    <a:pt x="14400" y="613"/>
                    <a:pt x="18000" y="1149"/>
                  </a:cubicBezTo>
                  <a:cubicBezTo>
                    <a:pt x="21600" y="1685"/>
                    <a:pt x="21600" y="2451"/>
                    <a:pt x="20160" y="4979"/>
                  </a:cubicBezTo>
                  <a:cubicBezTo>
                    <a:pt x="18720" y="7506"/>
                    <a:pt x="15840" y="11796"/>
                    <a:pt x="13680" y="14860"/>
                  </a:cubicBezTo>
                  <a:cubicBezTo>
                    <a:pt x="11520" y="17923"/>
                    <a:pt x="10080" y="19762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817231" y="6946900"/>
              <a:ext cx="431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2" y="17100"/>
                    <a:pt x="6565" y="12600"/>
                    <a:pt x="10165" y="9000"/>
                  </a:cubicBezTo>
                  <a:cubicBezTo>
                    <a:pt x="13765" y="5400"/>
                    <a:pt x="1768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876712" y="7099300"/>
              <a:ext cx="162770" cy="19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19" fill="norm" stroke="1" extrusionOk="0">
                  <a:moveTo>
                    <a:pt x="13818" y="0"/>
                  </a:moveTo>
                  <a:cubicBezTo>
                    <a:pt x="10495" y="5457"/>
                    <a:pt x="7172" y="10914"/>
                    <a:pt x="5095" y="14097"/>
                  </a:cubicBezTo>
                  <a:cubicBezTo>
                    <a:pt x="3018" y="17280"/>
                    <a:pt x="2187" y="18189"/>
                    <a:pt x="1357" y="19099"/>
                  </a:cubicBezTo>
                  <a:cubicBezTo>
                    <a:pt x="526" y="20008"/>
                    <a:pt x="-305" y="20918"/>
                    <a:pt x="110" y="21259"/>
                  </a:cubicBezTo>
                  <a:cubicBezTo>
                    <a:pt x="526" y="21600"/>
                    <a:pt x="2187" y="21373"/>
                    <a:pt x="5926" y="20804"/>
                  </a:cubicBezTo>
                  <a:cubicBezTo>
                    <a:pt x="9664" y="20236"/>
                    <a:pt x="15480" y="19326"/>
                    <a:pt x="21295" y="18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2007731" y="7239000"/>
              <a:ext cx="63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533297" y="6576845"/>
              <a:ext cx="172935" cy="50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94" fill="norm" stroke="1" extrusionOk="0">
                  <a:moveTo>
                    <a:pt x="20481" y="2515"/>
                  </a:moveTo>
                  <a:cubicBezTo>
                    <a:pt x="20481" y="2063"/>
                    <a:pt x="20481" y="1611"/>
                    <a:pt x="20351" y="1159"/>
                  </a:cubicBezTo>
                  <a:cubicBezTo>
                    <a:pt x="20221" y="707"/>
                    <a:pt x="19961" y="256"/>
                    <a:pt x="19180" y="75"/>
                  </a:cubicBezTo>
                  <a:cubicBezTo>
                    <a:pt x="18399" y="-106"/>
                    <a:pt x="17098" y="-16"/>
                    <a:pt x="14366" y="979"/>
                  </a:cubicBezTo>
                  <a:cubicBezTo>
                    <a:pt x="11633" y="1973"/>
                    <a:pt x="7469" y="3871"/>
                    <a:pt x="4476" y="6446"/>
                  </a:cubicBezTo>
                  <a:cubicBezTo>
                    <a:pt x="1484" y="9022"/>
                    <a:pt x="-338" y="12276"/>
                    <a:pt x="52" y="14580"/>
                  </a:cubicBezTo>
                  <a:cubicBezTo>
                    <a:pt x="443" y="16885"/>
                    <a:pt x="3045" y="18240"/>
                    <a:pt x="6949" y="19235"/>
                  </a:cubicBezTo>
                  <a:cubicBezTo>
                    <a:pt x="10852" y="20229"/>
                    <a:pt x="16057" y="20861"/>
                    <a:pt x="21262" y="214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10681" y="3175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23381" y="50800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496431" y="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59931" y="38100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763131" y="31750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4400"/>
                    <a:pt x="11270" y="7200"/>
                    <a:pt x="14870" y="360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959981" y="19050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067931" y="2540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2795131" y="681989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3068181" y="6705600"/>
              <a:ext cx="3401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0" y="0"/>
                  </a:moveTo>
                  <a:cubicBezTo>
                    <a:pt x="7624" y="4860"/>
                    <a:pt x="15247" y="9720"/>
                    <a:pt x="18424" y="13320"/>
                  </a:cubicBezTo>
                  <a:cubicBezTo>
                    <a:pt x="21600" y="16920"/>
                    <a:pt x="20329" y="19260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3417431" y="681355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7280"/>
                    <a:pt x="9874" y="12960"/>
                    <a:pt x="13474" y="9360"/>
                  </a:cubicBezTo>
                  <a:cubicBezTo>
                    <a:pt x="17074" y="5760"/>
                    <a:pt x="1933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785731" y="6699250"/>
              <a:ext cx="423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400"/>
                    <a:pt x="21600" y="10800"/>
                    <a:pt x="21600" y="14400"/>
                  </a:cubicBezTo>
                  <a:cubicBezTo>
                    <a:pt x="21600" y="18000"/>
                    <a:pt x="10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052431" y="68072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000"/>
                    <a:pt x="8640" y="14400"/>
                    <a:pt x="12240" y="10800"/>
                  </a:cubicBezTo>
                  <a:cubicBezTo>
                    <a:pt x="15840" y="7200"/>
                    <a:pt x="187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4169631" y="6756400"/>
              <a:ext cx="161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4500"/>
                    <a:pt x="1701" y="9000"/>
                    <a:pt x="351" y="12375"/>
                  </a:cubicBezTo>
                  <a:cubicBezTo>
                    <a:pt x="-999" y="15750"/>
                    <a:pt x="1701" y="18000"/>
                    <a:pt x="5751" y="19350"/>
                  </a:cubicBezTo>
                  <a:cubicBezTo>
                    <a:pt x="9801" y="20700"/>
                    <a:pt x="15201" y="21150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4355585" y="6750050"/>
              <a:ext cx="136580" cy="191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221" fill="norm" stroke="1" extrusionOk="0">
                  <a:moveTo>
                    <a:pt x="13588" y="1409"/>
                  </a:moveTo>
                  <a:cubicBezTo>
                    <a:pt x="12318" y="704"/>
                    <a:pt x="11047" y="0"/>
                    <a:pt x="9618" y="0"/>
                  </a:cubicBezTo>
                  <a:cubicBezTo>
                    <a:pt x="8188" y="0"/>
                    <a:pt x="6600" y="704"/>
                    <a:pt x="4853" y="3757"/>
                  </a:cubicBezTo>
                  <a:cubicBezTo>
                    <a:pt x="3106" y="6809"/>
                    <a:pt x="1200" y="12209"/>
                    <a:pt x="406" y="15496"/>
                  </a:cubicBezTo>
                  <a:cubicBezTo>
                    <a:pt x="-388" y="18783"/>
                    <a:pt x="-70" y="19957"/>
                    <a:pt x="1836" y="20661"/>
                  </a:cubicBezTo>
                  <a:cubicBezTo>
                    <a:pt x="3741" y="21365"/>
                    <a:pt x="7236" y="21600"/>
                    <a:pt x="10888" y="20191"/>
                  </a:cubicBezTo>
                  <a:cubicBezTo>
                    <a:pt x="14541" y="18783"/>
                    <a:pt x="18353" y="15730"/>
                    <a:pt x="19783" y="12796"/>
                  </a:cubicBezTo>
                  <a:cubicBezTo>
                    <a:pt x="21212" y="9861"/>
                    <a:pt x="20259" y="7043"/>
                    <a:pt x="18988" y="5283"/>
                  </a:cubicBezTo>
                  <a:cubicBezTo>
                    <a:pt x="17718" y="3522"/>
                    <a:pt x="16130" y="2817"/>
                    <a:pt x="14859" y="2700"/>
                  </a:cubicBezTo>
                  <a:cubicBezTo>
                    <a:pt x="13588" y="2583"/>
                    <a:pt x="12636" y="3052"/>
                    <a:pt x="11683" y="35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4649331" y="682625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5840"/>
                    <a:pt x="9318" y="10080"/>
                    <a:pt x="12918" y="6480"/>
                  </a:cubicBezTo>
                  <a:cubicBezTo>
                    <a:pt x="16518" y="2880"/>
                    <a:pt x="1905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4782681" y="6756400"/>
              <a:ext cx="190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227"/>
                    <a:pt x="9600" y="12454"/>
                    <a:pt x="13200" y="16054"/>
                  </a:cubicBezTo>
                  <a:cubicBezTo>
                    <a:pt x="16800" y="19654"/>
                    <a:pt x="192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5066111" y="6688527"/>
              <a:ext cx="142946" cy="267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305" fill="norm" stroke="1" extrusionOk="0">
                  <a:moveTo>
                    <a:pt x="15150" y="3386"/>
                  </a:moveTo>
                  <a:cubicBezTo>
                    <a:pt x="12990" y="2204"/>
                    <a:pt x="10830" y="1023"/>
                    <a:pt x="8978" y="433"/>
                  </a:cubicBezTo>
                  <a:cubicBezTo>
                    <a:pt x="7127" y="-158"/>
                    <a:pt x="5584" y="-158"/>
                    <a:pt x="3732" y="517"/>
                  </a:cubicBezTo>
                  <a:cubicBezTo>
                    <a:pt x="1881" y="1192"/>
                    <a:pt x="-279" y="2542"/>
                    <a:pt x="30" y="4398"/>
                  </a:cubicBezTo>
                  <a:cubicBezTo>
                    <a:pt x="338" y="6255"/>
                    <a:pt x="3115" y="8617"/>
                    <a:pt x="5738" y="11064"/>
                  </a:cubicBezTo>
                  <a:cubicBezTo>
                    <a:pt x="8361" y="13511"/>
                    <a:pt x="10830" y="16042"/>
                    <a:pt x="11910" y="17730"/>
                  </a:cubicBezTo>
                  <a:cubicBezTo>
                    <a:pt x="12990" y="19417"/>
                    <a:pt x="12681" y="20261"/>
                    <a:pt x="11755" y="20767"/>
                  </a:cubicBezTo>
                  <a:cubicBezTo>
                    <a:pt x="10830" y="21273"/>
                    <a:pt x="9287" y="21442"/>
                    <a:pt x="8052" y="21189"/>
                  </a:cubicBezTo>
                  <a:cubicBezTo>
                    <a:pt x="6818" y="20936"/>
                    <a:pt x="5892" y="20261"/>
                    <a:pt x="5892" y="18742"/>
                  </a:cubicBezTo>
                  <a:cubicBezTo>
                    <a:pt x="5892" y="17223"/>
                    <a:pt x="6818" y="14861"/>
                    <a:pt x="9441" y="12498"/>
                  </a:cubicBezTo>
                  <a:cubicBezTo>
                    <a:pt x="12064" y="10136"/>
                    <a:pt x="16384" y="7773"/>
                    <a:pt x="18698" y="6170"/>
                  </a:cubicBezTo>
                  <a:cubicBezTo>
                    <a:pt x="21012" y="4567"/>
                    <a:pt x="21321" y="3723"/>
                    <a:pt x="20241" y="3048"/>
                  </a:cubicBezTo>
                  <a:cubicBezTo>
                    <a:pt x="19161" y="2373"/>
                    <a:pt x="16692" y="1867"/>
                    <a:pt x="14687" y="1867"/>
                  </a:cubicBezTo>
                  <a:cubicBezTo>
                    <a:pt x="12681" y="1867"/>
                    <a:pt x="11138" y="2373"/>
                    <a:pt x="9595" y="28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5322431" y="6559550"/>
              <a:ext cx="150544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7989" y="0"/>
                  </a:moveTo>
                  <a:cubicBezTo>
                    <a:pt x="10060" y="1108"/>
                    <a:pt x="12132" y="2215"/>
                    <a:pt x="14647" y="4292"/>
                  </a:cubicBezTo>
                  <a:cubicBezTo>
                    <a:pt x="17162" y="6369"/>
                    <a:pt x="20121" y="9415"/>
                    <a:pt x="20860" y="12185"/>
                  </a:cubicBezTo>
                  <a:cubicBezTo>
                    <a:pt x="21600" y="14954"/>
                    <a:pt x="20121" y="17446"/>
                    <a:pt x="16274" y="18969"/>
                  </a:cubicBezTo>
                  <a:cubicBezTo>
                    <a:pt x="12427" y="20492"/>
                    <a:pt x="6214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989181" y="6819899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7100"/>
                    <a:pt x="10111" y="12600"/>
                    <a:pt x="13711" y="9000"/>
                  </a:cubicBezTo>
                  <a:cubicBezTo>
                    <a:pt x="17311" y="5400"/>
                    <a:pt x="1945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6211431" y="6705600"/>
              <a:ext cx="190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36"/>
                    <a:pt x="7200" y="10473"/>
                    <a:pt x="3600" y="14073"/>
                  </a:cubicBezTo>
                  <a:cubicBezTo>
                    <a:pt x="0" y="17673"/>
                    <a:pt x="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746566" y="6626208"/>
              <a:ext cx="258616" cy="22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11" fill="norm" stroke="1" extrusionOk="0">
                  <a:moveTo>
                    <a:pt x="1963" y="9133"/>
                  </a:moveTo>
                  <a:cubicBezTo>
                    <a:pt x="2139" y="10115"/>
                    <a:pt x="2315" y="11096"/>
                    <a:pt x="2841" y="11587"/>
                  </a:cubicBezTo>
                  <a:cubicBezTo>
                    <a:pt x="3368" y="12078"/>
                    <a:pt x="4246" y="12078"/>
                    <a:pt x="6617" y="11096"/>
                  </a:cubicBezTo>
                  <a:cubicBezTo>
                    <a:pt x="8988" y="10115"/>
                    <a:pt x="12851" y="8151"/>
                    <a:pt x="15046" y="6678"/>
                  </a:cubicBezTo>
                  <a:cubicBezTo>
                    <a:pt x="17241" y="5206"/>
                    <a:pt x="17768" y="4224"/>
                    <a:pt x="18032" y="3242"/>
                  </a:cubicBezTo>
                  <a:cubicBezTo>
                    <a:pt x="18295" y="2260"/>
                    <a:pt x="18295" y="1278"/>
                    <a:pt x="17066" y="591"/>
                  </a:cubicBezTo>
                  <a:cubicBezTo>
                    <a:pt x="15836" y="-96"/>
                    <a:pt x="13378" y="-489"/>
                    <a:pt x="10480" y="1180"/>
                  </a:cubicBezTo>
                  <a:cubicBezTo>
                    <a:pt x="7583" y="2849"/>
                    <a:pt x="4246" y="6580"/>
                    <a:pt x="2315" y="9918"/>
                  </a:cubicBezTo>
                  <a:cubicBezTo>
                    <a:pt x="383" y="13256"/>
                    <a:pt x="-144" y="16202"/>
                    <a:pt x="32" y="18166"/>
                  </a:cubicBezTo>
                  <a:cubicBezTo>
                    <a:pt x="207" y="20129"/>
                    <a:pt x="1085" y="21111"/>
                    <a:pt x="4773" y="21111"/>
                  </a:cubicBezTo>
                  <a:cubicBezTo>
                    <a:pt x="8461" y="21111"/>
                    <a:pt x="14958" y="20129"/>
                    <a:pt x="21456" y="19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7070205" y="6350000"/>
              <a:ext cx="99134" cy="11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26" fill="norm" stroke="1" extrusionOk="0">
                  <a:moveTo>
                    <a:pt x="11826" y="0"/>
                  </a:moveTo>
                  <a:cubicBezTo>
                    <a:pt x="9576" y="0"/>
                    <a:pt x="7326" y="0"/>
                    <a:pt x="5301" y="1834"/>
                  </a:cubicBezTo>
                  <a:cubicBezTo>
                    <a:pt x="3276" y="3668"/>
                    <a:pt x="1476" y="7336"/>
                    <a:pt x="576" y="10392"/>
                  </a:cubicBezTo>
                  <a:cubicBezTo>
                    <a:pt x="-324" y="13449"/>
                    <a:pt x="-324" y="15894"/>
                    <a:pt x="1701" y="17728"/>
                  </a:cubicBezTo>
                  <a:cubicBezTo>
                    <a:pt x="3726" y="19562"/>
                    <a:pt x="7776" y="20785"/>
                    <a:pt x="10926" y="21192"/>
                  </a:cubicBezTo>
                  <a:cubicBezTo>
                    <a:pt x="14076" y="21600"/>
                    <a:pt x="16326" y="21192"/>
                    <a:pt x="18126" y="18340"/>
                  </a:cubicBezTo>
                  <a:cubicBezTo>
                    <a:pt x="19926" y="15487"/>
                    <a:pt x="21276" y="10189"/>
                    <a:pt x="21051" y="6725"/>
                  </a:cubicBezTo>
                  <a:cubicBezTo>
                    <a:pt x="20826" y="3260"/>
                    <a:pt x="19026" y="1630"/>
                    <a:pt x="15426" y="1630"/>
                  </a:cubicBezTo>
                  <a:cubicBezTo>
                    <a:pt x="11826" y="1630"/>
                    <a:pt x="6426" y="3260"/>
                    <a:pt x="1026" y="48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315581" y="7912100"/>
              <a:ext cx="254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5840"/>
                    <a:pt x="11160" y="10080"/>
                    <a:pt x="14760" y="6480"/>
                  </a:cubicBezTo>
                  <a:cubicBezTo>
                    <a:pt x="18360" y="2880"/>
                    <a:pt x="199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340981" y="8013700"/>
              <a:ext cx="260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7100"/>
                    <a:pt x="10185" y="12600"/>
                    <a:pt x="13785" y="9000"/>
                  </a:cubicBezTo>
                  <a:cubicBezTo>
                    <a:pt x="17385" y="5400"/>
                    <a:pt x="1949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497957" y="7562887"/>
              <a:ext cx="197692" cy="31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95" fill="norm" stroke="1" extrusionOk="0">
                  <a:moveTo>
                    <a:pt x="10891" y="4260"/>
                  </a:moveTo>
                  <a:cubicBezTo>
                    <a:pt x="13648" y="2981"/>
                    <a:pt x="16406" y="1702"/>
                    <a:pt x="18359" y="921"/>
                  </a:cubicBezTo>
                  <a:cubicBezTo>
                    <a:pt x="20312" y="139"/>
                    <a:pt x="21461" y="-145"/>
                    <a:pt x="21461" y="68"/>
                  </a:cubicBezTo>
                  <a:cubicBezTo>
                    <a:pt x="21461" y="281"/>
                    <a:pt x="20312" y="992"/>
                    <a:pt x="17555" y="2697"/>
                  </a:cubicBezTo>
                  <a:cubicBezTo>
                    <a:pt x="14797" y="4402"/>
                    <a:pt x="10431" y="7102"/>
                    <a:pt x="7214" y="9376"/>
                  </a:cubicBezTo>
                  <a:cubicBezTo>
                    <a:pt x="3997" y="11650"/>
                    <a:pt x="1929" y="13497"/>
                    <a:pt x="895" y="15060"/>
                  </a:cubicBezTo>
                  <a:cubicBezTo>
                    <a:pt x="-139" y="16623"/>
                    <a:pt x="-139" y="17902"/>
                    <a:pt x="206" y="18826"/>
                  </a:cubicBezTo>
                  <a:cubicBezTo>
                    <a:pt x="550" y="19750"/>
                    <a:pt x="1240" y="20318"/>
                    <a:pt x="2963" y="20744"/>
                  </a:cubicBezTo>
                  <a:cubicBezTo>
                    <a:pt x="4687" y="21171"/>
                    <a:pt x="7444" y="21455"/>
                    <a:pt x="10087" y="21384"/>
                  </a:cubicBezTo>
                  <a:cubicBezTo>
                    <a:pt x="12729" y="21313"/>
                    <a:pt x="15257" y="20887"/>
                    <a:pt x="16980" y="20389"/>
                  </a:cubicBezTo>
                  <a:cubicBezTo>
                    <a:pt x="18704" y="19892"/>
                    <a:pt x="19623" y="19323"/>
                    <a:pt x="20197" y="18471"/>
                  </a:cubicBezTo>
                  <a:cubicBezTo>
                    <a:pt x="20772" y="17618"/>
                    <a:pt x="21001" y="16481"/>
                    <a:pt x="20657" y="15629"/>
                  </a:cubicBezTo>
                  <a:cubicBezTo>
                    <a:pt x="20312" y="14776"/>
                    <a:pt x="19393" y="14208"/>
                    <a:pt x="17670" y="13781"/>
                  </a:cubicBezTo>
                  <a:cubicBezTo>
                    <a:pt x="15946" y="13355"/>
                    <a:pt x="13418" y="13071"/>
                    <a:pt x="11580" y="13497"/>
                  </a:cubicBezTo>
                  <a:cubicBezTo>
                    <a:pt x="9742" y="13923"/>
                    <a:pt x="8593" y="15060"/>
                    <a:pt x="7444" y="16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401431" y="7905750"/>
              <a:ext cx="419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5055"/>
                    <a:pt x="7855" y="8509"/>
                    <a:pt x="11455" y="4909"/>
                  </a:cubicBezTo>
                  <a:cubicBezTo>
                    <a:pt x="15055" y="1309"/>
                    <a:pt x="18327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538695" y="8007350"/>
              <a:ext cx="167537" cy="19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00" fill="norm" stroke="1" extrusionOk="0">
                  <a:moveTo>
                    <a:pt x="11651" y="0"/>
                  </a:moveTo>
                  <a:cubicBezTo>
                    <a:pt x="8411" y="5806"/>
                    <a:pt x="5171" y="11613"/>
                    <a:pt x="3011" y="15213"/>
                  </a:cubicBezTo>
                  <a:cubicBezTo>
                    <a:pt x="851" y="18813"/>
                    <a:pt x="-229" y="20206"/>
                    <a:pt x="41" y="20903"/>
                  </a:cubicBezTo>
                  <a:cubicBezTo>
                    <a:pt x="311" y="21600"/>
                    <a:pt x="1931" y="21600"/>
                    <a:pt x="5711" y="20671"/>
                  </a:cubicBezTo>
                  <a:cubicBezTo>
                    <a:pt x="9491" y="19742"/>
                    <a:pt x="15431" y="17884"/>
                    <a:pt x="21371" y="160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680831" y="8089900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055481" y="7848600"/>
              <a:ext cx="273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6" y="16800"/>
                    <a:pt x="7033" y="12000"/>
                    <a:pt x="10633" y="8400"/>
                  </a:cubicBezTo>
                  <a:cubicBezTo>
                    <a:pt x="14233" y="4800"/>
                    <a:pt x="179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239631" y="7759700"/>
              <a:ext cx="508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670"/>
                    <a:pt x="5400" y="9341"/>
                    <a:pt x="7200" y="12454"/>
                  </a:cubicBezTo>
                  <a:cubicBezTo>
                    <a:pt x="9000" y="15568"/>
                    <a:pt x="9900" y="17124"/>
                    <a:pt x="11700" y="18389"/>
                  </a:cubicBezTo>
                  <a:cubicBezTo>
                    <a:pt x="13500" y="19654"/>
                    <a:pt x="16200" y="20627"/>
                    <a:pt x="18000" y="21114"/>
                  </a:cubicBezTo>
                  <a:cubicBezTo>
                    <a:pt x="19800" y="21600"/>
                    <a:pt x="207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519031" y="7677150"/>
              <a:ext cx="317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171"/>
                    <a:pt x="5760" y="12343"/>
                    <a:pt x="9360" y="15943"/>
                  </a:cubicBezTo>
                  <a:cubicBezTo>
                    <a:pt x="12960" y="19543"/>
                    <a:pt x="1728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185781" y="7734299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4400"/>
                    <a:pt x="10909" y="7200"/>
                    <a:pt x="14509" y="3600"/>
                  </a:cubicBezTo>
                  <a:cubicBezTo>
                    <a:pt x="18109" y="0"/>
                    <a:pt x="198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236581" y="7810500"/>
              <a:ext cx="203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850797" y="7602465"/>
              <a:ext cx="262085" cy="25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86" fill="norm" stroke="1" extrusionOk="0">
                  <a:moveTo>
                    <a:pt x="4807" y="1454"/>
                  </a:moveTo>
                  <a:cubicBezTo>
                    <a:pt x="7054" y="928"/>
                    <a:pt x="9300" y="401"/>
                    <a:pt x="10942" y="137"/>
                  </a:cubicBezTo>
                  <a:cubicBezTo>
                    <a:pt x="12583" y="-126"/>
                    <a:pt x="13620" y="-126"/>
                    <a:pt x="14225" y="1191"/>
                  </a:cubicBezTo>
                  <a:cubicBezTo>
                    <a:pt x="14830" y="2508"/>
                    <a:pt x="15002" y="5142"/>
                    <a:pt x="13274" y="8040"/>
                  </a:cubicBezTo>
                  <a:cubicBezTo>
                    <a:pt x="11546" y="10937"/>
                    <a:pt x="7918" y="14098"/>
                    <a:pt x="5585" y="16030"/>
                  </a:cubicBezTo>
                  <a:cubicBezTo>
                    <a:pt x="3252" y="17962"/>
                    <a:pt x="2215" y="18664"/>
                    <a:pt x="1351" y="19367"/>
                  </a:cubicBezTo>
                  <a:cubicBezTo>
                    <a:pt x="487" y="20069"/>
                    <a:pt x="-204" y="20772"/>
                    <a:pt x="55" y="21123"/>
                  </a:cubicBezTo>
                  <a:cubicBezTo>
                    <a:pt x="314" y="21474"/>
                    <a:pt x="1524" y="21474"/>
                    <a:pt x="5239" y="21123"/>
                  </a:cubicBezTo>
                  <a:cubicBezTo>
                    <a:pt x="8954" y="20772"/>
                    <a:pt x="15175" y="20069"/>
                    <a:pt x="21396" y="193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189081" y="77660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327334" y="7610656"/>
              <a:ext cx="130565" cy="246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76" fill="norm" stroke="1" extrusionOk="0">
                  <a:moveTo>
                    <a:pt x="18749" y="259"/>
                  </a:moveTo>
                  <a:cubicBezTo>
                    <a:pt x="14292" y="76"/>
                    <a:pt x="9835" y="-107"/>
                    <a:pt x="6578" y="76"/>
                  </a:cubicBezTo>
                  <a:cubicBezTo>
                    <a:pt x="3320" y="259"/>
                    <a:pt x="1263" y="808"/>
                    <a:pt x="406" y="1540"/>
                  </a:cubicBezTo>
                  <a:cubicBezTo>
                    <a:pt x="-451" y="2273"/>
                    <a:pt x="-108" y="3188"/>
                    <a:pt x="2978" y="5018"/>
                  </a:cubicBezTo>
                  <a:cubicBezTo>
                    <a:pt x="6063" y="6849"/>
                    <a:pt x="11892" y="9595"/>
                    <a:pt x="15663" y="11608"/>
                  </a:cubicBezTo>
                  <a:cubicBezTo>
                    <a:pt x="19435" y="13622"/>
                    <a:pt x="21149" y="14903"/>
                    <a:pt x="21149" y="16368"/>
                  </a:cubicBezTo>
                  <a:cubicBezTo>
                    <a:pt x="21149" y="17832"/>
                    <a:pt x="19435" y="19479"/>
                    <a:pt x="17720" y="20395"/>
                  </a:cubicBezTo>
                  <a:cubicBezTo>
                    <a:pt x="16006" y="21310"/>
                    <a:pt x="14292" y="21493"/>
                    <a:pt x="12406" y="21035"/>
                  </a:cubicBezTo>
                  <a:cubicBezTo>
                    <a:pt x="10520" y="20578"/>
                    <a:pt x="8463" y="19479"/>
                    <a:pt x="6406" y="18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366881" y="7600950"/>
              <a:ext cx="285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0" y="14400"/>
                    <a:pt x="5120" y="7200"/>
                    <a:pt x="8720" y="3600"/>
                  </a:cubicBezTo>
                  <a:cubicBezTo>
                    <a:pt x="12320" y="0"/>
                    <a:pt x="169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785099" y="82550"/>
              <a:ext cx="985383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442" y="0"/>
                  </a:moveTo>
                  <a:cubicBezTo>
                    <a:pt x="210" y="2469"/>
                    <a:pt x="-22" y="4937"/>
                    <a:pt x="1" y="6789"/>
                  </a:cubicBezTo>
                  <a:cubicBezTo>
                    <a:pt x="24" y="8640"/>
                    <a:pt x="302" y="9874"/>
                    <a:pt x="1322" y="10491"/>
                  </a:cubicBezTo>
                  <a:cubicBezTo>
                    <a:pt x="2342" y="11109"/>
                    <a:pt x="4103" y="11109"/>
                    <a:pt x="5842" y="10491"/>
                  </a:cubicBezTo>
                  <a:cubicBezTo>
                    <a:pt x="7580" y="9874"/>
                    <a:pt x="9295" y="8640"/>
                    <a:pt x="10894" y="7714"/>
                  </a:cubicBezTo>
                  <a:cubicBezTo>
                    <a:pt x="12493" y="6789"/>
                    <a:pt x="13976" y="6171"/>
                    <a:pt x="15112" y="5554"/>
                  </a:cubicBezTo>
                  <a:cubicBezTo>
                    <a:pt x="16248" y="4937"/>
                    <a:pt x="17036" y="4320"/>
                    <a:pt x="17569" y="3703"/>
                  </a:cubicBezTo>
                  <a:cubicBezTo>
                    <a:pt x="18102" y="3086"/>
                    <a:pt x="18380" y="2469"/>
                    <a:pt x="18310" y="1851"/>
                  </a:cubicBezTo>
                  <a:cubicBezTo>
                    <a:pt x="18241" y="1234"/>
                    <a:pt x="17823" y="617"/>
                    <a:pt x="16804" y="617"/>
                  </a:cubicBezTo>
                  <a:cubicBezTo>
                    <a:pt x="15784" y="617"/>
                    <a:pt x="14162" y="1234"/>
                    <a:pt x="12586" y="2160"/>
                  </a:cubicBezTo>
                  <a:cubicBezTo>
                    <a:pt x="11010" y="3086"/>
                    <a:pt x="9480" y="4320"/>
                    <a:pt x="7881" y="6480"/>
                  </a:cubicBezTo>
                  <a:cubicBezTo>
                    <a:pt x="6282" y="8640"/>
                    <a:pt x="4613" y="11726"/>
                    <a:pt x="3663" y="13886"/>
                  </a:cubicBezTo>
                  <a:cubicBezTo>
                    <a:pt x="2713" y="16046"/>
                    <a:pt x="2481" y="17280"/>
                    <a:pt x="2504" y="18206"/>
                  </a:cubicBezTo>
                  <a:cubicBezTo>
                    <a:pt x="2527" y="19131"/>
                    <a:pt x="2805" y="19749"/>
                    <a:pt x="3872" y="19131"/>
                  </a:cubicBezTo>
                  <a:cubicBezTo>
                    <a:pt x="4938" y="18514"/>
                    <a:pt x="6792" y="16663"/>
                    <a:pt x="8437" y="15120"/>
                  </a:cubicBezTo>
                  <a:cubicBezTo>
                    <a:pt x="10083" y="13577"/>
                    <a:pt x="11520" y="12343"/>
                    <a:pt x="12423" y="11417"/>
                  </a:cubicBezTo>
                  <a:cubicBezTo>
                    <a:pt x="13327" y="10491"/>
                    <a:pt x="13698" y="9874"/>
                    <a:pt x="14023" y="9566"/>
                  </a:cubicBezTo>
                  <a:cubicBezTo>
                    <a:pt x="14347" y="9257"/>
                    <a:pt x="14625" y="9257"/>
                    <a:pt x="14463" y="9566"/>
                  </a:cubicBezTo>
                  <a:cubicBezTo>
                    <a:pt x="14301" y="9874"/>
                    <a:pt x="13698" y="10491"/>
                    <a:pt x="12563" y="11417"/>
                  </a:cubicBezTo>
                  <a:cubicBezTo>
                    <a:pt x="11427" y="12343"/>
                    <a:pt x="9758" y="13577"/>
                    <a:pt x="8739" y="14503"/>
                  </a:cubicBezTo>
                  <a:cubicBezTo>
                    <a:pt x="7719" y="15429"/>
                    <a:pt x="7348" y="16046"/>
                    <a:pt x="7000" y="16971"/>
                  </a:cubicBezTo>
                  <a:cubicBezTo>
                    <a:pt x="6653" y="17897"/>
                    <a:pt x="6328" y="19131"/>
                    <a:pt x="6328" y="20057"/>
                  </a:cubicBezTo>
                  <a:cubicBezTo>
                    <a:pt x="6328" y="20983"/>
                    <a:pt x="6653" y="21600"/>
                    <a:pt x="7696" y="21600"/>
                  </a:cubicBezTo>
                  <a:cubicBezTo>
                    <a:pt x="8739" y="21600"/>
                    <a:pt x="10500" y="20983"/>
                    <a:pt x="12261" y="19440"/>
                  </a:cubicBezTo>
                  <a:cubicBezTo>
                    <a:pt x="14023" y="17897"/>
                    <a:pt x="15784" y="15429"/>
                    <a:pt x="17337" y="14194"/>
                  </a:cubicBezTo>
                  <a:cubicBezTo>
                    <a:pt x="18890" y="12960"/>
                    <a:pt x="20234" y="12960"/>
                    <a:pt x="21578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